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notesSlides/notesSlide2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58" r:id="rId2"/>
    <p:sldId id="329" r:id="rId3"/>
    <p:sldId id="330" r:id="rId4"/>
    <p:sldId id="335" r:id="rId5"/>
    <p:sldId id="338" r:id="rId6"/>
    <p:sldId id="339" r:id="rId7"/>
    <p:sldId id="331" r:id="rId8"/>
    <p:sldId id="336" r:id="rId9"/>
    <p:sldId id="343" r:id="rId10"/>
    <p:sldId id="334" r:id="rId11"/>
    <p:sldId id="346" r:id="rId12"/>
    <p:sldId id="345" r:id="rId13"/>
    <p:sldId id="341" r:id="rId14"/>
    <p:sldId id="344" r:id="rId15"/>
    <p:sldId id="347" r:id="rId16"/>
    <p:sldId id="342" r:id="rId17"/>
    <p:sldId id="337" r:id="rId18"/>
    <p:sldId id="340" r:id="rId19"/>
    <p:sldId id="349" r:id="rId20"/>
    <p:sldId id="326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87" userDrawn="1">
          <p15:clr>
            <a:srgbClr val="A4A3A4"/>
          </p15:clr>
        </p15:guide>
        <p15:guide id="5" orient="horz" pos="482" userDrawn="1">
          <p15:clr>
            <a:srgbClr val="A4A3A4"/>
          </p15:clr>
        </p15:guide>
        <p15:guide id="6" orient="horz" pos="346" userDrawn="1">
          <p15:clr>
            <a:srgbClr val="A4A3A4"/>
          </p15:clr>
        </p15:guide>
        <p15:guide id="7" orient="horz" pos="61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935B"/>
    <a:srgbClr val="115740"/>
    <a:srgbClr val="002554"/>
    <a:srgbClr val="83B4E5"/>
    <a:srgbClr val="0054BF"/>
    <a:srgbClr val="BFDBFF"/>
    <a:srgbClr val="A3C8EC"/>
    <a:srgbClr val="FFA300"/>
    <a:srgbClr val="F8A3BC"/>
    <a:srgbClr val="41B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4" autoAdjust="0"/>
    <p:restoredTop sz="95706" autoAdjust="0"/>
  </p:normalViewPr>
  <p:slideViewPr>
    <p:cSldViewPr snapToGrid="0" showGuides="1">
      <p:cViewPr varScale="1">
        <p:scale>
          <a:sx n="70" d="100"/>
          <a:sy n="70" d="100"/>
        </p:scale>
        <p:origin x="384" y="58"/>
      </p:cViewPr>
      <p:guideLst>
        <p:guide orient="horz" pos="2160"/>
        <p:guide pos="3840"/>
        <p:guide pos="393"/>
        <p:guide pos="7287"/>
        <p:guide orient="horz" pos="482"/>
        <p:guide orient="horz" pos="346"/>
        <p:guide orient="horz" pos="618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0931D9-0F60-45FC-8276-2EA9BAB4A621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A1B4A4-096E-43A8-B823-FCE5E23A98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944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51PPT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A1B4A4-096E-43A8-B823-FCE5E23A98C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018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51PPT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A1B4A4-096E-43A8-B823-FCE5E23A98C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896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51PPT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A1B4A4-096E-43A8-B823-FCE5E23A98C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3651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318BE5C-5110-93E4-4D85-B34132970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043DB-13E6-4E68-B583-D296C8418E62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4033A3-53C6-AD56-0422-2F8C0E33A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0CA770-83E1-C3C7-CCCE-E94D15AEB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FECCB-B81C-439C-B138-47BB0545A6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1711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FA4C868-B506-CA8F-C8B8-13D02EADB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7D7546-4638-D1D2-D80B-F8B1071CE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0E938C-535D-BCEA-3E49-9F39C56EC5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7043DB-13E6-4E68-B583-D296C8418E62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B6EAB6-95F1-4A27-CDEF-4E36FA4BEA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77F6B2-2500-D506-B463-6ECEBC9E1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3FECCB-B81C-439C-B138-47BB0545A6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137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13" Type="http://schemas.openxmlformats.org/officeDocument/2006/relationships/image" Target="../media/image18.png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7.sv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6.png"/><Relationship Id="rId5" Type="http://schemas.openxmlformats.org/officeDocument/2006/relationships/tags" Target="../tags/tag6.xml"/><Relationship Id="rId15" Type="http://schemas.openxmlformats.org/officeDocument/2006/relationships/image" Target="../media/image40.svg"/><Relationship Id="rId10" Type="http://schemas.openxmlformats.org/officeDocument/2006/relationships/image" Target="../media/image3.png"/><Relationship Id="rId4" Type="http://schemas.openxmlformats.org/officeDocument/2006/relationships/tags" Target="../tags/tag5.xml"/><Relationship Id="rId9" Type="http://schemas.openxmlformats.org/officeDocument/2006/relationships/image" Target="../media/image2.png"/><Relationship Id="rId14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20.xml"/><Relationship Id="rId18" Type="http://schemas.openxmlformats.org/officeDocument/2006/relationships/tags" Target="../tags/tag25.xml"/><Relationship Id="rId26" Type="http://schemas.openxmlformats.org/officeDocument/2006/relationships/tags" Target="../tags/tag33.xml"/><Relationship Id="rId39" Type="http://schemas.openxmlformats.org/officeDocument/2006/relationships/tags" Target="../tags/tag46.xml"/><Relationship Id="rId21" Type="http://schemas.openxmlformats.org/officeDocument/2006/relationships/tags" Target="../tags/tag28.xml"/><Relationship Id="rId34" Type="http://schemas.openxmlformats.org/officeDocument/2006/relationships/tags" Target="../tags/tag41.xml"/><Relationship Id="rId42" Type="http://schemas.openxmlformats.org/officeDocument/2006/relationships/tags" Target="../tags/tag49.xml"/><Relationship Id="rId47" Type="http://schemas.openxmlformats.org/officeDocument/2006/relationships/tags" Target="../tags/tag54.xml"/><Relationship Id="rId50" Type="http://schemas.openxmlformats.org/officeDocument/2006/relationships/tags" Target="../tags/tag57.xml"/><Relationship Id="rId55" Type="http://schemas.openxmlformats.org/officeDocument/2006/relationships/tags" Target="../tags/tag62.xml"/><Relationship Id="rId63" Type="http://schemas.openxmlformats.org/officeDocument/2006/relationships/image" Target="../media/image18.png"/><Relationship Id="rId7" Type="http://schemas.openxmlformats.org/officeDocument/2006/relationships/tags" Target="../tags/tag14.xml"/><Relationship Id="rId2" Type="http://schemas.openxmlformats.org/officeDocument/2006/relationships/tags" Target="../tags/tag9.xml"/><Relationship Id="rId16" Type="http://schemas.openxmlformats.org/officeDocument/2006/relationships/tags" Target="../tags/tag23.xml"/><Relationship Id="rId29" Type="http://schemas.openxmlformats.org/officeDocument/2006/relationships/tags" Target="../tags/tag36.xml"/><Relationship Id="rId11" Type="http://schemas.openxmlformats.org/officeDocument/2006/relationships/tags" Target="../tags/tag18.xml"/><Relationship Id="rId24" Type="http://schemas.openxmlformats.org/officeDocument/2006/relationships/tags" Target="../tags/tag31.xml"/><Relationship Id="rId32" Type="http://schemas.openxmlformats.org/officeDocument/2006/relationships/tags" Target="../tags/tag39.xml"/><Relationship Id="rId37" Type="http://schemas.openxmlformats.org/officeDocument/2006/relationships/tags" Target="../tags/tag44.xml"/><Relationship Id="rId40" Type="http://schemas.openxmlformats.org/officeDocument/2006/relationships/tags" Target="../tags/tag47.xml"/><Relationship Id="rId45" Type="http://schemas.openxmlformats.org/officeDocument/2006/relationships/tags" Target="../tags/tag52.xml"/><Relationship Id="rId53" Type="http://schemas.openxmlformats.org/officeDocument/2006/relationships/tags" Target="../tags/tag60.xml"/><Relationship Id="rId58" Type="http://schemas.openxmlformats.org/officeDocument/2006/relationships/image" Target="../media/image1.jpeg"/><Relationship Id="rId5" Type="http://schemas.openxmlformats.org/officeDocument/2006/relationships/tags" Target="../tags/tag12.xml"/><Relationship Id="rId61" Type="http://schemas.openxmlformats.org/officeDocument/2006/relationships/image" Target="../media/image6.png"/><Relationship Id="rId19" Type="http://schemas.openxmlformats.org/officeDocument/2006/relationships/tags" Target="../tags/tag26.xml"/><Relationship Id="rId14" Type="http://schemas.openxmlformats.org/officeDocument/2006/relationships/tags" Target="../tags/tag21.xml"/><Relationship Id="rId22" Type="http://schemas.openxmlformats.org/officeDocument/2006/relationships/tags" Target="../tags/tag29.xml"/><Relationship Id="rId27" Type="http://schemas.openxmlformats.org/officeDocument/2006/relationships/tags" Target="../tags/tag34.xml"/><Relationship Id="rId30" Type="http://schemas.openxmlformats.org/officeDocument/2006/relationships/tags" Target="../tags/tag37.xml"/><Relationship Id="rId35" Type="http://schemas.openxmlformats.org/officeDocument/2006/relationships/tags" Target="../tags/tag42.xml"/><Relationship Id="rId43" Type="http://schemas.openxmlformats.org/officeDocument/2006/relationships/tags" Target="../tags/tag50.xml"/><Relationship Id="rId48" Type="http://schemas.openxmlformats.org/officeDocument/2006/relationships/tags" Target="../tags/tag55.xml"/><Relationship Id="rId56" Type="http://schemas.openxmlformats.org/officeDocument/2006/relationships/slideLayout" Target="../slideLayouts/slideLayout1.xml"/><Relationship Id="rId8" Type="http://schemas.openxmlformats.org/officeDocument/2006/relationships/tags" Target="../tags/tag15.xml"/><Relationship Id="rId51" Type="http://schemas.openxmlformats.org/officeDocument/2006/relationships/tags" Target="../tags/tag58.xml"/><Relationship Id="rId3" Type="http://schemas.openxmlformats.org/officeDocument/2006/relationships/tags" Target="../tags/tag10.xml"/><Relationship Id="rId12" Type="http://schemas.openxmlformats.org/officeDocument/2006/relationships/tags" Target="../tags/tag19.xml"/><Relationship Id="rId17" Type="http://schemas.openxmlformats.org/officeDocument/2006/relationships/tags" Target="../tags/tag24.xml"/><Relationship Id="rId25" Type="http://schemas.openxmlformats.org/officeDocument/2006/relationships/tags" Target="../tags/tag32.xml"/><Relationship Id="rId33" Type="http://schemas.openxmlformats.org/officeDocument/2006/relationships/tags" Target="../tags/tag40.xml"/><Relationship Id="rId38" Type="http://schemas.openxmlformats.org/officeDocument/2006/relationships/tags" Target="../tags/tag45.xml"/><Relationship Id="rId46" Type="http://schemas.openxmlformats.org/officeDocument/2006/relationships/tags" Target="../tags/tag53.xml"/><Relationship Id="rId59" Type="http://schemas.openxmlformats.org/officeDocument/2006/relationships/image" Target="../media/image2.png"/><Relationship Id="rId20" Type="http://schemas.openxmlformats.org/officeDocument/2006/relationships/tags" Target="../tags/tag27.xml"/><Relationship Id="rId41" Type="http://schemas.openxmlformats.org/officeDocument/2006/relationships/tags" Target="../tags/tag48.xml"/><Relationship Id="rId54" Type="http://schemas.openxmlformats.org/officeDocument/2006/relationships/tags" Target="../tags/tag61.xml"/><Relationship Id="rId62" Type="http://schemas.openxmlformats.org/officeDocument/2006/relationships/image" Target="../media/image7.svg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5" Type="http://schemas.openxmlformats.org/officeDocument/2006/relationships/tags" Target="../tags/tag22.xml"/><Relationship Id="rId23" Type="http://schemas.openxmlformats.org/officeDocument/2006/relationships/tags" Target="../tags/tag30.xml"/><Relationship Id="rId28" Type="http://schemas.openxmlformats.org/officeDocument/2006/relationships/tags" Target="../tags/tag35.xml"/><Relationship Id="rId36" Type="http://schemas.openxmlformats.org/officeDocument/2006/relationships/tags" Target="../tags/tag43.xml"/><Relationship Id="rId49" Type="http://schemas.openxmlformats.org/officeDocument/2006/relationships/tags" Target="../tags/tag56.xml"/><Relationship Id="rId57" Type="http://schemas.openxmlformats.org/officeDocument/2006/relationships/image" Target="../media/image41.png"/><Relationship Id="rId10" Type="http://schemas.openxmlformats.org/officeDocument/2006/relationships/tags" Target="../tags/tag17.xml"/><Relationship Id="rId31" Type="http://schemas.openxmlformats.org/officeDocument/2006/relationships/tags" Target="../tags/tag38.xml"/><Relationship Id="rId44" Type="http://schemas.openxmlformats.org/officeDocument/2006/relationships/tags" Target="../tags/tag51.xml"/><Relationship Id="rId52" Type="http://schemas.openxmlformats.org/officeDocument/2006/relationships/tags" Target="../tags/tag59.xml"/><Relationship Id="rId60" Type="http://schemas.openxmlformats.org/officeDocument/2006/relationships/image" Target="../media/image3.png"/><Relationship Id="rId4" Type="http://schemas.openxmlformats.org/officeDocument/2006/relationships/tags" Target="../tags/tag11.xml"/><Relationship Id="rId9" Type="http://schemas.openxmlformats.org/officeDocument/2006/relationships/tags" Target="../tags/tag1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65.xml"/><Relationship Id="rId7" Type="http://schemas.openxmlformats.org/officeDocument/2006/relationships/image" Target="../media/image1.jpeg"/><Relationship Id="rId12" Type="http://schemas.openxmlformats.org/officeDocument/2006/relationships/image" Target="../media/image18.pn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image" Target="../media/image42.png"/><Relationship Id="rId11" Type="http://schemas.openxmlformats.org/officeDocument/2006/relationships/image" Target="../media/image7.svg"/><Relationship Id="rId5" Type="http://schemas.openxmlformats.org/officeDocument/2006/relationships/notesSlide" Target="../notesSlides/notesSlide2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eg"/><Relationship Id="rId7" Type="http://schemas.openxmlformats.org/officeDocument/2006/relationships/image" Target="../media/image7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eg"/><Relationship Id="rId7" Type="http://schemas.openxmlformats.org/officeDocument/2006/relationships/image" Target="../media/image7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eg"/><Relationship Id="rId7" Type="http://schemas.openxmlformats.org/officeDocument/2006/relationships/image" Target="../media/image7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eg"/><Relationship Id="rId7" Type="http://schemas.openxmlformats.org/officeDocument/2006/relationships/image" Target="../media/image7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5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1.jpe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8.png"/><Relationship Id="rId16" Type="http://schemas.openxmlformats.org/officeDocument/2006/relationships/image" Target="../media/image7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3.png"/><Relationship Id="rId5" Type="http://schemas.openxmlformats.org/officeDocument/2006/relationships/image" Target="../media/image3.png"/><Relationship Id="rId15" Type="http://schemas.openxmlformats.org/officeDocument/2006/relationships/image" Target="../media/image6.png"/><Relationship Id="rId10" Type="http://schemas.openxmlformats.org/officeDocument/2006/relationships/image" Target="../media/image12.svg"/><Relationship Id="rId4" Type="http://schemas.openxmlformats.org/officeDocument/2006/relationships/image" Target="../media/image2.pn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73.xml"/><Relationship Id="rId13" Type="http://schemas.openxmlformats.org/officeDocument/2006/relationships/slideLayout" Target="../slideLayouts/slideLayout1.xml"/><Relationship Id="rId18" Type="http://schemas.openxmlformats.org/officeDocument/2006/relationships/image" Target="../media/image4.png"/><Relationship Id="rId3" Type="http://schemas.openxmlformats.org/officeDocument/2006/relationships/tags" Target="../tags/tag68.xml"/><Relationship Id="rId21" Type="http://schemas.openxmlformats.org/officeDocument/2006/relationships/image" Target="../media/image5.png"/><Relationship Id="rId7" Type="http://schemas.openxmlformats.org/officeDocument/2006/relationships/tags" Target="../tags/tag72.xml"/><Relationship Id="rId12" Type="http://schemas.openxmlformats.org/officeDocument/2006/relationships/tags" Target="../tags/tag77.xml"/><Relationship Id="rId17" Type="http://schemas.openxmlformats.org/officeDocument/2006/relationships/image" Target="../media/image3.png"/><Relationship Id="rId2" Type="http://schemas.openxmlformats.org/officeDocument/2006/relationships/tags" Target="../tags/tag67.xml"/><Relationship Id="rId16" Type="http://schemas.openxmlformats.org/officeDocument/2006/relationships/image" Target="../media/image2.png"/><Relationship Id="rId20" Type="http://schemas.openxmlformats.org/officeDocument/2006/relationships/image" Target="../media/image7.svg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11" Type="http://schemas.openxmlformats.org/officeDocument/2006/relationships/tags" Target="../tags/tag76.xml"/><Relationship Id="rId5" Type="http://schemas.openxmlformats.org/officeDocument/2006/relationships/tags" Target="../tags/tag70.xml"/><Relationship Id="rId15" Type="http://schemas.openxmlformats.org/officeDocument/2006/relationships/image" Target="../media/image1.jpeg"/><Relationship Id="rId10" Type="http://schemas.openxmlformats.org/officeDocument/2006/relationships/tags" Target="../tags/tag75.xml"/><Relationship Id="rId19" Type="http://schemas.openxmlformats.org/officeDocument/2006/relationships/image" Target="../media/image6.png"/><Relationship Id="rId4" Type="http://schemas.openxmlformats.org/officeDocument/2006/relationships/tags" Target="../tags/tag69.xml"/><Relationship Id="rId9" Type="http://schemas.openxmlformats.org/officeDocument/2006/relationships/tags" Target="../tags/tag74.xml"/><Relationship Id="rId14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18" Type="http://schemas.openxmlformats.org/officeDocument/2006/relationships/image" Target="../media/image28.svg"/><Relationship Id="rId3" Type="http://schemas.openxmlformats.org/officeDocument/2006/relationships/image" Target="../media/image1.jpeg"/><Relationship Id="rId7" Type="http://schemas.openxmlformats.org/officeDocument/2006/relationships/image" Target="../media/image7.sv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26.svg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11" Type="http://schemas.openxmlformats.org/officeDocument/2006/relationships/image" Target="../media/image21.svg"/><Relationship Id="rId5" Type="http://schemas.openxmlformats.org/officeDocument/2006/relationships/image" Target="../media/image3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2.png"/><Relationship Id="rId9" Type="http://schemas.openxmlformats.org/officeDocument/2006/relationships/image" Target="../media/image19.png"/><Relationship Id="rId14" Type="http://schemas.openxmlformats.org/officeDocument/2006/relationships/image" Target="../media/image2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eg"/><Relationship Id="rId7" Type="http://schemas.openxmlformats.org/officeDocument/2006/relationships/image" Target="../media/image7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image" Target="../media/image31.png"/><Relationship Id="rId4" Type="http://schemas.openxmlformats.org/officeDocument/2006/relationships/image" Target="../media/image2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8.png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35.svg"/><Relationship Id="rId5" Type="http://schemas.openxmlformats.org/officeDocument/2006/relationships/image" Target="../media/image32.png"/><Relationship Id="rId10" Type="http://schemas.openxmlformats.org/officeDocument/2006/relationships/image" Target="../media/image34.png"/><Relationship Id="rId4" Type="http://schemas.openxmlformats.org/officeDocument/2006/relationships/image" Target="../media/image2.png"/><Relationship Id="rId9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eg"/><Relationship Id="rId7" Type="http://schemas.openxmlformats.org/officeDocument/2006/relationships/image" Target="../media/image7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92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7666" y="1143000"/>
            <a:ext cx="1069743" cy="5189233"/>
          </a:xfrm>
          <a:prstGeom prst="rect">
            <a:avLst/>
          </a:prstGeom>
        </p:spPr>
      </p:pic>
      <p:pic>
        <p:nvPicPr>
          <p:cNvPr id="23" name="Picture 20">
            <a:extLst>
              <a:ext uri="{FF2B5EF4-FFF2-40B4-BE49-F238E27FC236}">
                <a16:creationId xmlns:a16="http://schemas.microsoft.com/office/drawing/2014/main" id="{B65BB3A3-85A2-C3C5-36DC-1A2FD741DAE8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98744" y="745358"/>
            <a:ext cx="4053636" cy="405003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63B8495-C3D7-0761-1692-9EF834724039}"/>
              </a:ext>
            </a:extLst>
          </p:cNvPr>
          <p:cNvSpPr txBox="1"/>
          <p:nvPr/>
        </p:nvSpPr>
        <p:spPr>
          <a:xfrm>
            <a:off x="536836" y="4401910"/>
            <a:ext cx="21825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2024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年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3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月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28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日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AEF95B-CED4-65B0-D5EE-F296998552A3}"/>
              </a:ext>
            </a:extLst>
          </p:cNvPr>
          <p:cNvSpPr/>
          <p:nvPr/>
        </p:nvSpPr>
        <p:spPr>
          <a:xfrm>
            <a:off x="620392" y="2835670"/>
            <a:ext cx="6034972" cy="247650"/>
          </a:xfrm>
          <a:prstGeom prst="parallelogram">
            <a:avLst/>
          </a:prstGeom>
          <a:gradFill>
            <a:gsLst>
              <a:gs pos="0">
                <a:srgbClr val="B3935B">
                  <a:alpha val="19000"/>
                </a:srgbClr>
              </a:gs>
              <a:gs pos="100000">
                <a:srgbClr val="B3935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F6CC3ED-1B70-A89D-C9A8-B6C07B1DCD1B}"/>
              </a:ext>
            </a:extLst>
          </p:cNvPr>
          <p:cNvSpPr txBox="1"/>
          <p:nvPr/>
        </p:nvSpPr>
        <p:spPr>
          <a:xfrm>
            <a:off x="518549" y="1978350"/>
            <a:ext cx="5730818" cy="1081450"/>
          </a:xfrm>
          <a:prstGeom prst="rect">
            <a:avLst/>
          </a:prstGeom>
          <a:noFill/>
          <a:effectLst>
            <a:outerShdw blurRad="63500" sx="102000" sy="102000" algn="ctr" rotWithShape="0">
              <a:sysClr val="windowText" lastClr="000000">
                <a:alpha val="40000"/>
              </a:sysClr>
            </a:outerShdw>
          </a:effec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武汉大学通用模版</a:t>
            </a:r>
          </a:p>
        </p:txBody>
      </p: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D81C4F78-7E33-4AA5-FCBF-E636DE7F9B4D}"/>
              </a:ext>
            </a:extLst>
          </p:cNvPr>
          <p:cNvGrpSpPr/>
          <p:nvPr/>
        </p:nvGrpSpPr>
        <p:grpSpPr>
          <a:xfrm>
            <a:off x="403728" y="6342399"/>
            <a:ext cx="3463089" cy="400110"/>
            <a:chOff x="924094" y="-1192934"/>
            <a:chExt cx="3463089" cy="40011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291C061D-3936-DC87-3512-CFECB1BD5CD6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68A813CA-CEBC-83D8-5FCD-99FE21850320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06CE1464-AEC8-7874-824E-C14A97019CB7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29EFCB2-4C69-6D8D-526D-F145D3072618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949D3725-A9BF-C1BE-A837-CD7D44535EA1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13CD5015-9DEB-784D-E457-617BDE3EDCFF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C630CFAF-B477-0E38-AD8F-03F0152A9EF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31F232A-736B-3348-7A49-B1E5C3F8A598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6E83AEFB-BAFF-E4AA-2B11-601306658E18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64C93106-003A-9D92-3327-47A83AE7F160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AF0342FE-4A6F-C017-4102-CD1500F03319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F457F679-F5FB-361E-30B4-B3D77AFDF47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25E7AF3-BCB5-D407-8364-2501FCA1FBBC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FD83431F-B43F-7952-15EF-737A5E68702A}"/>
              </a:ext>
            </a:extLst>
          </p:cNvPr>
          <p:cNvSpPr txBox="1"/>
          <p:nvPr/>
        </p:nvSpPr>
        <p:spPr>
          <a:xfrm>
            <a:off x="536836" y="3046206"/>
            <a:ext cx="5674267" cy="313034"/>
          </a:xfrm>
          <a:prstGeom prst="rect">
            <a:avLst/>
          </a:prstGeom>
          <a:noFill/>
          <a:effectLst>
            <a:outerShdw blurRad="63500" sx="102000" sy="102000" algn="ctr" rotWithShape="0">
              <a:sysClr val="windowText" lastClr="000000">
                <a:alpha val="40000"/>
              </a:sys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>
                  <a:outerShdw blurRad="101600" sx="102000" sy="102000" algn="ctr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General template of Wuhan University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>
                <a:outerShdw blurRad="101600" sx="102000" sy="102000" algn="ctr" rotWithShape="0">
                  <a:prstClr val="black">
                    <a:alpha val="20000"/>
                  </a:prst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22" name="Picture 1030">
            <a:extLst>
              <a:ext uri="{FF2B5EF4-FFF2-40B4-BE49-F238E27FC236}">
                <a16:creationId xmlns:a16="http://schemas.microsoft.com/office/drawing/2014/main" id="{639DDD58-8FCA-906E-AB8F-3114D8D4B6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02650" y="392219"/>
            <a:ext cx="9701543" cy="6465779"/>
          </a:xfrm>
          <a:prstGeom prst="rect">
            <a:avLst/>
          </a:prstGeom>
        </p:spPr>
      </p:pic>
      <p:grpSp>
        <p:nvGrpSpPr>
          <p:cNvPr id="73" name="组合 72">
            <a:extLst>
              <a:ext uri="{FF2B5EF4-FFF2-40B4-BE49-F238E27FC236}">
                <a16:creationId xmlns:a16="http://schemas.microsoft.com/office/drawing/2014/main" id="{A945953B-1851-BE68-5B91-9E1FD8BD0E7F}"/>
              </a:ext>
            </a:extLst>
          </p:cNvPr>
          <p:cNvGrpSpPr/>
          <p:nvPr/>
        </p:nvGrpSpPr>
        <p:grpSpPr>
          <a:xfrm>
            <a:off x="599975" y="3838029"/>
            <a:ext cx="2005790" cy="414289"/>
            <a:chOff x="580905" y="3838029"/>
            <a:chExt cx="2005790" cy="414289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945936E0-8DF5-E2A2-4075-75DE23BA1F05}"/>
                </a:ext>
              </a:extLst>
            </p:cNvPr>
            <p:cNvSpPr/>
            <p:nvPr/>
          </p:nvSpPr>
          <p:spPr>
            <a:xfrm>
              <a:off x="601322" y="4004668"/>
              <a:ext cx="1964957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72" name="组合 71">
              <a:extLst>
                <a:ext uri="{FF2B5EF4-FFF2-40B4-BE49-F238E27FC236}">
                  <a16:creationId xmlns:a16="http://schemas.microsoft.com/office/drawing/2014/main" id="{F5D00280-91DD-6E75-F83F-227BCB65BB0F}"/>
                </a:ext>
              </a:extLst>
            </p:cNvPr>
            <p:cNvGrpSpPr/>
            <p:nvPr/>
          </p:nvGrpSpPr>
          <p:grpSpPr>
            <a:xfrm>
              <a:off x="580905" y="3838029"/>
              <a:ext cx="2005790" cy="400110"/>
              <a:chOff x="654353" y="3838029"/>
              <a:chExt cx="2005790" cy="400110"/>
            </a:xfrm>
          </p:grpSpPr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CF543F5A-27A1-B667-0DC4-EAC5A4363DD4}"/>
                  </a:ext>
                </a:extLst>
              </p:cNvPr>
              <p:cNvSpPr txBox="1"/>
              <p:nvPr/>
            </p:nvSpPr>
            <p:spPr>
              <a:xfrm>
                <a:off x="654353" y="3838029"/>
                <a:ext cx="96756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101600" dist="50800" dir="2700000" algn="tl" rotWithShape="0">
                        <a:prstClr val="black">
                          <a:alpha val="20000"/>
                        </a:prstClr>
                      </a:outerShdw>
                    </a:effectLst>
                    <a:cs typeface="+mn-ea"/>
                    <a:sym typeface="+mn-lt"/>
                  </a:rPr>
                  <a:t>汇报人</a:t>
                </a: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endParaRPr>
              </a:p>
            </p:txBody>
          </p:sp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604A5666-83EA-929F-CB40-B787EBF7529F}"/>
                  </a:ext>
                </a:extLst>
              </p:cNvPr>
              <p:cNvGrpSpPr/>
              <p:nvPr/>
            </p:nvGrpSpPr>
            <p:grpSpPr>
              <a:xfrm>
                <a:off x="1616163" y="3996999"/>
                <a:ext cx="82170" cy="82170"/>
                <a:chOff x="1689384" y="-1124904"/>
                <a:chExt cx="209784" cy="209784"/>
              </a:xfrm>
            </p:grpSpPr>
            <p:sp>
              <p:nvSpPr>
                <p:cNvPr id="62" name="椭圆 61">
                  <a:extLst>
                    <a:ext uri="{FF2B5EF4-FFF2-40B4-BE49-F238E27FC236}">
                      <a16:creationId xmlns:a16="http://schemas.microsoft.com/office/drawing/2014/main" id="{C80EFD26-D192-81AA-7384-1076BABB79CD}"/>
                    </a:ext>
                  </a:extLst>
                </p:cNvPr>
                <p:cNvSpPr/>
                <p:nvPr/>
              </p:nvSpPr>
              <p:spPr>
                <a:xfrm>
                  <a:off x="1689384" y="-1124904"/>
                  <a:ext cx="209784" cy="209784"/>
                </a:xfrm>
                <a:prstGeom prst="ellipse">
                  <a:avLst/>
                </a:prstGeom>
                <a:solidFill>
                  <a:srgbClr val="B3935B">
                    <a:alpha val="29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椭圆 62">
                  <a:extLst>
                    <a:ext uri="{FF2B5EF4-FFF2-40B4-BE49-F238E27FC236}">
                      <a16:creationId xmlns:a16="http://schemas.microsoft.com/office/drawing/2014/main" id="{ED400ADE-795B-DAE4-5657-B89817E0F5EE}"/>
                    </a:ext>
                  </a:extLst>
                </p:cNvPr>
                <p:cNvSpPr/>
                <p:nvPr/>
              </p:nvSpPr>
              <p:spPr>
                <a:xfrm>
                  <a:off x="1734384" y="-1079904"/>
                  <a:ext cx="119784" cy="119784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DD4DF9AC-A45D-8968-A67B-4F2D951CD1CE}"/>
                  </a:ext>
                </a:extLst>
              </p:cNvPr>
              <p:cNvSpPr txBox="1"/>
              <p:nvPr/>
            </p:nvSpPr>
            <p:spPr>
              <a:xfrm>
                <a:off x="1692575" y="3838029"/>
                <a:ext cx="96756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101600" dist="50800" dir="2700000" algn="tl" rotWithShape="0">
                        <a:prstClr val="black">
                          <a:alpha val="20000"/>
                        </a:prst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傅嘉伟</a:t>
                </a:r>
              </a:p>
            </p:txBody>
          </p:sp>
        </p:grpSp>
      </p:grpSp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710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0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9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cs typeface="+mn-ea"/>
                <a:sym typeface="+mn-lt"/>
              </a:rPr>
              <a:t>学院设置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98A241B-AB33-90A1-949A-110CBA9F7F08}"/>
              </a:ext>
            </a:extLst>
          </p:cNvPr>
          <p:cNvCxnSpPr>
            <a:cxnSpLocks/>
          </p:cNvCxnSpPr>
          <p:nvPr/>
        </p:nvCxnSpPr>
        <p:spPr>
          <a:xfrm>
            <a:off x="63345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C9A995EC-C10F-29AD-7ABC-18568294D296}"/>
              </a:ext>
            </a:extLst>
          </p:cNvPr>
          <p:cNvSpPr/>
          <p:nvPr/>
        </p:nvSpPr>
        <p:spPr>
          <a:xfrm>
            <a:off x="145843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23F6BFBC-0CA3-DAD7-1EAA-7D75E289336A}"/>
              </a:ext>
            </a:extLst>
          </p:cNvPr>
          <p:cNvSpPr/>
          <p:nvPr/>
        </p:nvSpPr>
        <p:spPr>
          <a:xfrm>
            <a:off x="633450" y="2565920"/>
            <a:ext cx="10943107" cy="3742801"/>
          </a:xfrm>
          <a:prstGeom prst="roundRect">
            <a:avLst>
              <a:gd name="adj" fmla="val 4857"/>
            </a:avLst>
          </a:prstGeom>
          <a:solidFill>
            <a:schemeClr val="bg1">
              <a:alpha val="57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0" name="文本框 229">
            <a:extLst>
              <a:ext uri="{FF2B5EF4-FFF2-40B4-BE49-F238E27FC236}">
                <a16:creationId xmlns:a16="http://schemas.microsoft.com/office/drawing/2014/main" id="{DB1DAA1B-7C86-D23D-CDE6-6B9F1C287160}"/>
              </a:ext>
            </a:extLst>
          </p:cNvPr>
          <p:cNvSpPr txBox="1"/>
          <p:nvPr/>
        </p:nvSpPr>
        <p:spPr>
          <a:xfrm>
            <a:off x="4383204" y="2575748"/>
            <a:ext cx="49514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  <a:cs typeface="+mn-ea"/>
                <a:sym typeface="+mn-lt"/>
              </a:rPr>
              <a:t>Six University Departments &amp; Thirty Four Colleges 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7B565BF-15C8-4377-95DA-5A84F6A24282}"/>
              </a:ext>
            </a:extLst>
          </p:cNvPr>
          <p:cNvSpPr txBox="1"/>
          <p:nvPr/>
        </p:nvSpPr>
        <p:spPr>
          <a:xfrm>
            <a:off x="513809" y="2399546"/>
            <a:ext cx="41257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cs typeface="+mn-ea"/>
                <a:sym typeface="+mn-lt"/>
              </a:rPr>
              <a:t>六大学部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cs typeface="+mn-ea"/>
                <a:sym typeface="+mn-lt"/>
              </a:rPr>
              <a:t>&amp;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cs typeface="+mn-ea"/>
                <a:sym typeface="+mn-lt"/>
              </a:rPr>
              <a:t>三十四个学院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chemeClr val="tx1">
                    <a:lumMod val="50000"/>
                    <a:lumOff val="50000"/>
                    <a:alpha val="3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235" name="组合 234">
            <a:extLst>
              <a:ext uri="{FF2B5EF4-FFF2-40B4-BE49-F238E27FC236}">
                <a16:creationId xmlns:a16="http://schemas.microsoft.com/office/drawing/2014/main" id="{666F971A-D496-6D14-A25F-7422E11EB122}"/>
              </a:ext>
            </a:extLst>
          </p:cNvPr>
          <p:cNvGrpSpPr/>
          <p:nvPr/>
        </p:nvGrpSpPr>
        <p:grpSpPr>
          <a:xfrm>
            <a:off x="924049" y="3177389"/>
            <a:ext cx="1685832" cy="288079"/>
            <a:chOff x="924049" y="3177389"/>
            <a:chExt cx="1685832" cy="288079"/>
          </a:xfrm>
        </p:grpSpPr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4A3A79D9-EB90-99EE-3EED-34BDC9FFEFC7}"/>
                </a:ext>
              </a:extLst>
            </p:cNvPr>
            <p:cNvSpPr txBox="1"/>
            <p:nvPr/>
          </p:nvSpPr>
          <p:spPr>
            <a:xfrm>
              <a:off x="1121495" y="3177389"/>
              <a:ext cx="1488386" cy="288079"/>
            </a:xfrm>
            <a:prstGeom prst="rect">
              <a:avLst/>
            </a:prstGeom>
            <a:noFill/>
            <a:effectLst/>
          </p:spPr>
          <p:txBody>
            <a:bodyPr wrap="square" lIns="95098" tIns="47549" rIns="95098" bIns="47549">
              <a:spAutoFit/>
            </a:bodyPr>
            <a:lstStyle/>
            <a:p>
              <a:r>
                <a:rPr lang="zh-CN" altLang="en-US" sz="1248" dirty="0">
                  <a:solidFill>
                    <a:srgbClr val="B3935B"/>
                  </a:solidFill>
                  <a:cs typeface="+mn-ea"/>
                  <a:sym typeface="+mn-lt"/>
                </a:rPr>
                <a:t>人文科学学部</a:t>
              </a:r>
            </a:p>
          </p:txBody>
        </p:sp>
        <p:grpSp>
          <p:nvGrpSpPr>
            <p:cNvPr id="234" name="组合 233">
              <a:extLst>
                <a:ext uri="{FF2B5EF4-FFF2-40B4-BE49-F238E27FC236}">
                  <a16:creationId xmlns:a16="http://schemas.microsoft.com/office/drawing/2014/main" id="{4C412929-863F-DD96-B8BD-0622DCF2D44F}"/>
                </a:ext>
              </a:extLst>
            </p:cNvPr>
            <p:cNvGrpSpPr/>
            <p:nvPr/>
          </p:nvGrpSpPr>
          <p:grpSpPr>
            <a:xfrm>
              <a:off x="924049" y="3222720"/>
              <a:ext cx="197446" cy="197446"/>
              <a:chOff x="924049" y="3222720"/>
              <a:chExt cx="197446" cy="197446"/>
            </a:xfrm>
          </p:grpSpPr>
          <p:sp>
            <p:nvSpPr>
              <p:cNvPr id="231" name="矩形: 圆角 230">
                <a:extLst>
                  <a:ext uri="{FF2B5EF4-FFF2-40B4-BE49-F238E27FC236}">
                    <a16:creationId xmlns:a16="http://schemas.microsoft.com/office/drawing/2014/main" id="{A2F30D98-5146-F386-2CEB-F3E77D0DA9D7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924049" y="3222720"/>
                <a:ext cx="197446" cy="197446"/>
              </a:xfrm>
              <a:prstGeom prst="roundRect">
                <a:avLst>
                  <a:gd name="adj" fmla="val 10527"/>
                </a:avLst>
              </a:prstGeom>
              <a:noFill/>
              <a:ln w="13208">
                <a:solidFill>
                  <a:srgbClr val="B3935B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5098" tIns="47549" rIns="95098" bIns="47549" rtlCol="0" anchor="ctr"/>
              <a:lstStyle/>
              <a:p>
                <a:pPr algn="ctr"/>
                <a:endParaRPr lang="zh-CN" altLang="en-US" sz="1872">
                  <a:cs typeface="+mn-ea"/>
                  <a:sym typeface="+mn-lt"/>
                </a:endParaRPr>
              </a:p>
            </p:txBody>
          </p:sp>
          <p:pic>
            <p:nvPicPr>
              <p:cNvPr id="233" name="图形 232">
                <a:extLst>
                  <a:ext uri="{FF2B5EF4-FFF2-40B4-BE49-F238E27FC236}">
                    <a16:creationId xmlns:a16="http://schemas.microsoft.com/office/drawing/2014/main" id="{5FA53E04-6D30-7274-B533-3D219335FA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970766" y="3269436"/>
                <a:ext cx="104012" cy="104012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252" name="组合 251">
            <a:extLst>
              <a:ext uri="{FF2B5EF4-FFF2-40B4-BE49-F238E27FC236}">
                <a16:creationId xmlns:a16="http://schemas.microsoft.com/office/drawing/2014/main" id="{FF946840-676A-850D-790F-F6EF513D724B}"/>
              </a:ext>
            </a:extLst>
          </p:cNvPr>
          <p:cNvGrpSpPr/>
          <p:nvPr/>
        </p:nvGrpSpPr>
        <p:grpSpPr>
          <a:xfrm>
            <a:off x="924049" y="3721504"/>
            <a:ext cx="1685832" cy="288079"/>
            <a:chOff x="924049" y="3198316"/>
            <a:chExt cx="1685832" cy="288079"/>
          </a:xfrm>
        </p:grpSpPr>
        <p:sp>
          <p:nvSpPr>
            <p:cNvPr id="253" name="文本框 252">
              <a:extLst>
                <a:ext uri="{FF2B5EF4-FFF2-40B4-BE49-F238E27FC236}">
                  <a16:creationId xmlns:a16="http://schemas.microsoft.com/office/drawing/2014/main" id="{991605DB-8168-F42F-7FE7-C6DB88B20ECB}"/>
                </a:ext>
              </a:extLst>
            </p:cNvPr>
            <p:cNvSpPr txBox="1"/>
            <p:nvPr/>
          </p:nvSpPr>
          <p:spPr>
            <a:xfrm>
              <a:off x="1121495" y="3198316"/>
              <a:ext cx="1488386" cy="288079"/>
            </a:xfrm>
            <a:prstGeom prst="rect">
              <a:avLst/>
            </a:prstGeom>
            <a:noFill/>
            <a:effectLst/>
          </p:spPr>
          <p:txBody>
            <a:bodyPr wrap="square" lIns="95098" tIns="47549" rIns="95098" bIns="47549">
              <a:spAutoFit/>
            </a:bodyPr>
            <a:lstStyle/>
            <a:p>
              <a:r>
                <a:rPr lang="zh-CN" altLang="en-US" sz="1248" dirty="0">
                  <a:solidFill>
                    <a:srgbClr val="B3935B"/>
                  </a:solidFill>
                  <a:cs typeface="+mn-ea"/>
                  <a:sym typeface="+mn-lt"/>
                </a:rPr>
                <a:t>社会科学学部</a:t>
              </a:r>
            </a:p>
          </p:txBody>
        </p:sp>
        <p:grpSp>
          <p:nvGrpSpPr>
            <p:cNvPr id="254" name="组合 253">
              <a:extLst>
                <a:ext uri="{FF2B5EF4-FFF2-40B4-BE49-F238E27FC236}">
                  <a16:creationId xmlns:a16="http://schemas.microsoft.com/office/drawing/2014/main" id="{786C7DEA-B903-7FCE-655E-9952AEF82D28}"/>
                </a:ext>
              </a:extLst>
            </p:cNvPr>
            <p:cNvGrpSpPr/>
            <p:nvPr/>
          </p:nvGrpSpPr>
          <p:grpSpPr>
            <a:xfrm>
              <a:off x="924049" y="3243648"/>
              <a:ext cx="197446" cy="197446"/>
              <a:chOff x="924049" y="3243648"/>
              <a:chExt cx="197446" cy="197446"/>
            </a:xfrm>
          </p:grpSpPr>
          <p:sp>
            <p:nvSpPr>
              <p:cNvPr id="255" name="矩形: 圆角 254">
                <a:extLst>
                  <a:ext uri="{FF2B5EF4-FFF2-40B4-BE49-F238E27FC236}">
                    <a16:creationId xmlns:a16="http://schemas.microsoft.com/office/drawing/2014/main" id="{4D57A4D8-C549-4A5C-FA25-505D87D55DD8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924049" y="3243648"/>
                <a:ext cx="197446" cy="197446"/>
              </a:xfrm>
              <a:prstGeom prst="roundRect">
                <a:avLst>
                  <a:gd name="adj" fmla="val 10527"/>
                </a:avLst>
              </a:prstGeom>
              <a:noFill/>
              <a:ln w="13208">
                <a:solidFill>
                  <a:srgbClr val="B3935B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5098" tIns="47549" rIns="95098" bIns="47549" rtlCol="0" anchor="ctr"/>
              <a:lstStyle/>
              <a:p>
                <a:pPr algn="ctr"/>
                <a:endParaRPr lang="zh-CN" altLang="en-US" sz="1872">
                  <a:cs typeface="+mn-ea"/>
                  <a:sym typeface="+mn-lt"/>
                </a:endParaRPr>
              </a:p>
            </p:txBody>
          </p:sp>
          <p:pic>
            <p:nvPicPr>
              <p:cNvPr id="256" name="图形 255">
                <a:extLst>
                  <a:ext uri="{FF2B5EF4-FFF2-40B4-BE49-F238E27FC236}">
                    <a16:creationId xmlns:a16="http://schemas.microsoft.com/office/drawing/2014/main" id="{8F062001-464C-C09B-2AA1-02F672496D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970766" y="3290364"/>
                <a:ext cx="104012" cy="104012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257" name="组合 256">
            <a:extLst>
              <a:ext uri="{FF2B5EF4-FFF2-40B4-BE49-F238E27FC236}">
                <a16:creationId xmlns:a16="http://schemas.microsoft.com/office/drawing/2014/main" id="{245AA4C1-0BE9-79D9-1121-A9FD381E55AA}"/>
              </a:ext>
            </a:extLst>
          </p:cNvPr>
          <p:cNvGrpSpPr/>
          <p:nvPr/>
        </p:nvGrpSpPr>
        <p:grpSpPr>
          <a:xfrm>
            <a:off x="924049" y="4265619"/>
            <a:ext cx="1685832" cy="288079"/>
            <a:chOff x="924049" y="3219243"/>
            <a:chExt cx="1685832" cy="288079"/>
          </a:xfrm>
        </p:grpSpPr>
        <p:sp>
          <p:nvSpPr>
            <p:cNvPr id="258" name="文本框 257">
              <a:extLst>
                <a:ext uri="{FF2B5EF4-FFF2-40B4-BE49-F238E27FC236}">
                  <a16:creationId xmlns:a16="http://schemas.microsoft.com/office/drawing/2014/main" id="{237B37FF-21E6-B30C-5026-CA059B55BBB4}"/>
                </a:ext>
              </a:extLst>
            </p:cNvPr>
            <p:cNvSpPr txBox="1"/>
            <p:nvPr/>
          </p:nvSpPr>
          <p:spPr>
            <a:xfrm>
              <a:off x="1121495" y="3219243"/>
              <a:ext cx="1488386" cy="288079"/>
            </a:xfrm>
            <a:prstGeom prst="rect">
              <a:avLst/>
            </a:prstGeom>
            <a:noFill/>
            <a:effectLst/>
          </p:spPr>
          <p:txBody>
            <a:bodyPr wrap="square" lIns="95098" tIns="47549" rIns="95098" bIns="47549">
              <a:spAutoFit/>
            </a:bodyPr>
            <a:lstStyle/>
            <a:p>
              <a:r>
                <a:rPr lang="zh-CN" altLang="en-US" sz="1248" dirty="0">
                  <a:solidFill>
                    <a:srgbClr val="B3935B"/>
                  </a:solidFill>
                  <a:cs typeface="+mn-ea"/>
                  <a:sym typeface="+mn-lt"/>
                </a:rPr>
                <a:t>工学部</a:t>
              </a:r>
            </a:p>
          </p:txBody>
        </p:sp>
        <p:grpSp>
          <p:nvGrpSpPr>
            <p:cNvPr id="259" name="组合 258">
              <a:extLst>
                <a:ext uri="{FF2B5EF4-FFF2-40B4-BE49-F238E27FC236}">
                  <a16:creationId xmlns:a16="http://schemas.microsoft.com/office/drawing/2014/main" id="{C0E21F86-847E-4EF2-816D-1345FA3293C5}"/>
                </a:ext>
              </a:extLst>
            </p:cNvPr>
            <p:cNvGrpSpPr/>
            <p:nvPr/>
          </p:nvGrpSpPr>
          <p:grpSpPr>
            <a:xfrm>
              <a:off x="924049" y="3264575"/>
              <a:ext cx="197446" cy="197446"/>
              <a:chOff x="924049" y="3264575"/>
              <a:chExt cx="197446" cy="197446"/>
            </a:xfrm>
          </p:grpSpPr>
          <p:sp>
            <p:nvSpPr>
              <p:cNvPr id="260" name="矩形: 圆角 259">
                <a:extLst>
                  <a:ext uri="{FF2B5EF4-FFF2-40B4-BE49-F238E27FC236}">
                    <a16:creationId xmlns:a16="http://schemas.microsoft.com/office/drawing/2014/main" id="{44E9DA4B-5C32-4D70-A738-14DFD55F1C0A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924049" y="3264575"/>
                <a:ext cx="197446" cy="197446"/>
              </a:xfrm>
              <a:prstGeom prst="roundRect">
                <a:avLst>
                  <a:gd name="adj" fmla="val 10527"/>
                </a:avLst>
              </a:prstGeom>
              <a:noFill/>
              <a:ln w="13208">
                <a:solidFill>
                  <a:srgbClr val="B3935B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5098" tIns="47549" rIns="95098" bIns="47549" rtlCol="0" anchor="ctr"/>
              <a:lstStyle/>
              <a:p>
                <a:pPr algn="ctr"/>
                <a:endParaRPr lang="zh-CN" altLang="en-US" sz="1872">
                  <a:cs typeface="+mn-ea"/>
                  <a:sym typeface="+mn-lt"/>
                </a:endParaRPr>
              </a:p>
            </p:txBody>
          </p:sp>
          <p:pic>
            <p:nvPicPr>
              <p:cNvPr id="261" name="图形 260">
                <a:extLst>
                  <a:ext uri="{FF2B5EF4-FFF2-40B4-BE49-F238E27FC236}">
                    <a16:creationId xmlns:a16="http://schemas.microsoft.com/office/drawing/2014/main" id="{15CB7831-F90E-5C83-89E2-3A43BEC016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970766" y="3311291"/>
                <a:ext cx="104012" cy="104012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84E6A04D-B4A8-C1F9-F334-FD8BDAA752EC}"/>
              </a:ext>
            </a:extLst>
          </p:cNvPr>
          <p:cNvGrpSpPr/>
          <p:nvPr/>
        </p:nvGrpSpPr>
        <p:grpSpPr>
          <a:xfrm>
            <a:off x="924049" y="4809736"/>
            <a:ext cx="1685832" cy="288079"/>
            <a:chOff x="924049" y="3240172"/>
            <a:chExt cx="1685832" cy="288079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FB73A98-FF40-E09F-045C-E8FF8203B35F}"/>
                </a:ext>
              </a:extLst>
            </p:cNvPr>
            <p:cNvSpPr txBox="1"/>
            <p:nvPr/>
          </p:nvSpPr>
          <p:spPr>
            <a:xfrm>
              <a:off x="1121495" y="3240172"/>
              <a:ext cx="1488386" cy="288079"/>
            </a:xfrm>
            <a:prstGeom prst="rect">
              <a:avLst/>
            </a:prstGeom>
            <a:noFill/>
            <a:effectLst/>
          </p:spPr>
          <p:txBody>
            <a:bodyPr wrap="square" lIns="95098" tIns="47549" rIns="95098" bIns="47549">
              <a:spAutoFit/>
            </a:bodyPr>
            <a:lstStyle/>
            <a:p>
              <a:r>
                <a:rPr lang="zh-CN" altLang="en-US" sz="1248" dirty="0">
                  <a:solidFill>
                    <a:srgbClr val="B3935B"/>
                  </a:solidFill>
                  <a:cs typeface="+mn-ea"/>
                  <a:sym typeface="+mn-lt"/>
                </a:rPr>
                <a:t>理学部</a:t>
              </a: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8900A8F8-2654-C82F-6FDB-1B1DDE40C994}"/>
                </a:ext>
              </a:extLst>
            </p:cNvPr>
            <p:cNvGrpSpPr/>
            <p:nvPr/>
          </p:nvGrpSpPr>
          <p:grpSpPr>
            <a:xfrm>
              <a:off x="924049" y="3285502"/>
              <a:ext cx="197446" cy="197446"/>
              <a:chOff x="924049" y="3285502"/>
              <a:chExt cx="197446" cy="197446"/>
            </a:xfrm>
          </p:grpSpPr>
          <p:sp>
            <p:nvSpPr>
              <p:cNvPr id="27" name="矩形: 圆角 26">
                <a:extLst>
                  <a:ext uri="{FF2B5EF4-FFF2-40B4-BE49-F238E27FC236}">
                    <a16:creationId xmlns:a16="http://schemas.microsoft.com/office/drawing/2014/main" id="{10692DF9-3B85-C4E1-4BA1-D8681413361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924049" y="3285502"/>
                <a:ext cx="197446" cy="197446"/>
              </a:xfrm>
              <a:prstGeom prst="roundRect">
                <a:avLst>
                  <a:gd name="adj" fmla="val 10527"/>
                </a:avLst>
              </a:prstGeom>
              <a:noFill/>
              <a:ln w="13208">
                <a:solidFill>
                  <a:srgbClr val="B3935B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5098" tIns="47549" rIns="95098" bIns="47549" rtlCol="0" anchor="ctr"/>
              <a:lstStyle/>
              <a:p>
                <a:pPr algn="ctr"/>
                <a:endParaRPr lang="zh-CN" altLang="en-US" sz="1872">
                  <a:cs typeface="+mn-ea"/>
                  <a:sym typeface="+mn-lt"/>
                </a:endParaRPr>
              </a:p>
            </p:txBody>
          </p:sp>
          <p:pic>
            <p:nvPicPr>
              <p:cNvPr id="31" name="图形 30">
                <a:extLst>
                  <a:ext uri="{FF2B5EF4-FFF2-40B4-BE49-F238E27FC236}">
                    <a16:creationId xmlns:a16="http://schemas.microsoft.com/office/drawing/2014/main" id="{C2A1EA79-6E1D-F25B-9B89-0BC7B6C4F9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970766" y="3332219"/>
                <a:ext cx="104012" cy="104012"/>
              </a:xfrm>
              <a:prstGeom prst="rect">
                <a:avLst/>
              </a:prstGeom>
              <a:effectLst/>
            </p:spPr>
          </p:pic>
        </p:grpSp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id="{923D40FE-57DB-6E08-2B75-3B9EC856FF58}"/>
              </a:ext>
            </a:extLst>
          </p:cNvPr>
          <p:cNvSpPr txBox="1"/>
          <p:nvPr/>
        </p:nvSpPr>
        <p:spPr>
          <a:xfrm>
            <a:off x="1121495" y="5353852"/>
            <a:ext cx="1488386" cy="288079"/>
          </a:xfrm>
          <a:prstGeom prst="rect">
            <a:avLst/>
          </a:prstGeom>
          <a:noFill/>
          <a:effectLst/>
        </p:spPr>
        <p:txBody>
          <a:bodyPr wrap="square" lIns="95098" tIns="47549" rIns="95098" bIns="47549">
            <a:spAutoFit/>
          </a:bodyPr>
          <a:lstStyle/>
          <a:p>
            <a:r>
              <a:rPr lang="zh-CN" altLang="en-US" sz="1248" dirty="0">
                <a:solidFill>
                  <a:srgbClr val="B3935B"/>
                </a:solidFill>
                <a:cs typeface="+mn-ea"/>
                <a:sym typeface="+mn-lt"/>
              </a:rPr>
              <a:t>信息科学学部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6E94F36-6A17-A4B6-437F-AE9FDD0FDF77}"/>
              </a:ext>
            </a:extLst>
          </p:cNvPr>
          <p:cNvGrpSpPr/>
          <p:nvPr/>
        </p:nvGrpSpPr>
        <p:grpSpPr>
          <a:xfrm>
            <a:off x="924049" y="5399182"/>
            <a:ext cx="197446" cy="197446"/>
            <a:chOff x="924049" y="3306430"/>
            <a:chExt cx="197446" cy="197446"/>
          </a:xfrm>
        </p:grpSpPr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92D3C017-6DC0-515D-1B4A-64C2F43AF331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924049" y="3306430"/>
              <a:ext cx="197446" cy="197446"/>
            </a:xfrm>
            <a:prstGeom prst="roundRect">
              <a:avLst>
                <a:gd name="adj" fmla="val 10527"/>
              </a:avLst>
            </a:prstGeom>
            <a:noFill/>
            <a:ln w="13208">
              <a:solidFill>
                <a:srgbClr val="B3935B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5098" tIns="47549" rIns="95098" bIns="47549" rtlCol="0" anchor="ctr"/>
            <a:lstStyle/>
            <a:p>
              <a:pPr algn="ctr"/>
              <a:endParaRPr lang="zh-CN" altLang="en-US" sz="1872">
                <a:cs typeface="+mn-ea"/>
                <a:sym typeface="+mn-lt"/>
              </a:endParaRPr>
            </a:p>
          </p:txBody>
        </p:sp>
        <p:pic>
          <p:nvPicPr>
            <p:cNvPr id="36" name="图形 35">
              <a:extLst>
                <a:ext uri="{FF2B5EF4-FFF2-40B4-BE49-F238E27FC236}">
                  <a16:creationId xmlns:a16="http://schemas.microsoft.com/office/drawing/2014/main" id="{0331B0C3-3502-2689-DD19-42CDAAEE2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970766" y="3353147"/>
              <a:ext cx="104012" cy="104012"/>
            </a:xfrm>
            <a:prstGeom prst="rect">
              <a:avLst/>
            </a:prstGeom>
            <a:effectLst/>
          </p:spPr>
        </p:pic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895CC89E-8C2A-3AEB-98DE-E598A15FD802}"/>
              </a:ext>
            </a:extLst>
          </p:cNvPr>
          <p:cNvGrpSpPr/>
          <p:nvPr/>
        </p:nvGrpSpPr>
        <p:grpSpPr>
          <a:xfrm>
            <a:off x="924049" y="5897965"/>
            <a:ext cx="1685832" cy="288079"/>
            <a:chOff x="924049" y="3282027"/>
            <a:chExt cx="1685832" cy="288079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9627F3E-6A85-CDF2-1AB7-FCF37FD0A5B1}"/>
                </a:ext>
              </a:extLst>
            </p:cNvPr>
            <p:cNvSpPr txBox="1"/>
            <p:nvPr/>
          </p:nvSpPr>
          <p:spPr>
            <a:xfrm>
              <a:off x="1121495" y="3282027"/>
              <a:ext cx="1488386" cy="288079"/>
            </a:xfrm>
            <a:prstGeom prst="rect">
              <a:avLst/>
            </a:prstGeom>
            <a:noFill/>
            <a:effectLst/>
          </p:spPr>
          <p:txBody>
            <a:bodyPr wrap="square" lIns="95098" tIns="47549" rIns="95098" bIns="47549">
              <a:spAutoFit/>
            </a:bodyPr>
            <a:lstStyle/>
            <a:p>
              <a:r>
                <a:rPr lang="zh-CN" altLang="en-US" sz="1248" dirty="0">
                  <a:solidFill>
                    <a:srgbClr val="B3935B"/>
                  </a:solidFill>
                  <a:cs typeface="+mn-ea"/>
                  <a:sym typeface="+mn-lt"/>
                </a:rPr>
                <a:t>医学部</a:t>
              </a: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02A2C7D3-1378-56DD-1CDB-53EBC230A76B}"/>
                </a:ext>
              </a:extLst>
            </p:cNvPr>
            <p:cNvGrpSpPr/>
            <p:nvPr/>
          </p:nvGrpSpPr>
          <p:grpSpPr>
            <a:xfrm>
              <a:off x="924049" y="3327358"/>
              <a:ext cx="197446" cy="197446"/>
              <a:chOff x="924049" y="3327358"/>
              <a:chExt cx="197446" cy="197446"/>
            </a:xfrm>
          </p:grpSpPr>
          <p:sp>
            <p:nvSpPr>
              <p:cNvPr id="44" name="矩形: 圆角 43">
                <a:extLst>
                  <a:ext uri="{FF2B5EF4-FFF2-40B4-BE49-F238E27FC236}">
                    <a16:creationId xmlns:a16="http://schemas.microsoft.com/office/drawing/2014/main" id="{B996B671-4A91-3884-5863-044444E6AB42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>
                <a:off x="924049" y="3327358"/>
                <a:ext cx="197446" cy="197446"/>
              </a:xfrm>
              <a:prstGeom prst="roundRect">
                <a:avLst>
                  <a:gd name="adj" fmla="val 10527"/>
                </a:avLst>
              </a:prstGeom>
              <a:noFill/>
              <a:ln w="13208">
                <a:solidFill>
                  <a:srgbClr val="B3935B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5098" tIns="47549" rIns="95098" bIns="47549" rtlCol="0" anchor="ctr"/>
              <a:lstStyle/>
              <a:p>
                <a:pPr algn="ctr"/>
                <a:endParaRPr lang="zh-CN" altLang="en-US" sz="1872">
                  <a:cs typeface="+mn-ea"/>
                  <a:sym typeface="+mn-lt"/>
                </a:endParaRPr>
              </a:p>
            </p:txBody>
          </p:sp>
          <p:pic>
            <p:nvPicPr>
              <p:cNvPr id="45" name="图形 44">
                <a:extLst>
                  <a:ext uri="{FF2B5EF4-FFF2-40B4-BE49-F238E27FC236}">
                    <a16:creationId xmlns:a16="http://schemas.microsoft.com/office/drawing/2014/main" id="{F695B7C1-DEDD-D25E-34F9-AA1CD6B76C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970766" y="3374075"/>
                <a:ext cx="104012" cy="104012"/>
              </a:xfrm>
              <a:prstGeom prst="rect">
                <a:avLst/>
              </a:prstGeom>
              <a:effectLst/>
            </p:spPr>
          </p:pic>
        </p:grp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96EEE754-53C6-B642-03B7-9692E5B9E6FE}"/>
              </a:ext>
            </a:extLst>
          </p:cNvPr>
          <p:cNvSpPr txBox="1"/>
          <p:nvPr/>
        </p:nvSpPr>
        <p:spPr>
          <a:xfrm>
            <a:off x="2562918" y="3232749"/>
            <a:ext cx="695131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文学院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FBF011C-C4D6-74CA-F66C-814B04087B28}"/>
              </a:ext>
            </a:extLst>
          </p:cNvPr>
          <p:cNvSpPr txBox="1"/>
          <p:nvPr/>
        </p:nvSpPr>
        <p:spPr>
          <a:xfrm>
            <a:off x="3419012" y="3232749"/>
            <a:ext cx="695131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历史学院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AA36533-6E31-2391-16A9-E022D8223E8C}"/>
              </a:ext>
            </a:extLst>
          </p:cNvPr>
          <p:cNvSpPr txBox="1"/>
          <p:nvPr/>
        </p:nvSpPr>
        <p:spPr>
          <a:xfrm>
            <a:off x="4275106" y="3232749"/>
            <a:ext cx="695131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哲学学院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89D12762-5F4B-CAA6-E8B1-352D729E3074}"/>
              </a:ext>
            </a:extLst>
          </p:cNvPr>
          <p:cNvSpPr txBox="1"/>
          <p:nvPr/>
        </p:nvSpPr>
        <p:spPr>
          <a:xfrm>
            <a:off x="5131200" y="3232749"/>
            <a:ext cx="695131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国学院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085C2846-6183-695B-388D-79C06EF33483}"/>
              </a:ext>
            </a:extLst>
          </p:cNvPr>
          <p:cNvSpPr txBox="1"/>
          <p:nvPr/>
        </p:nvSpPr>
        <p:spPr>
          <a:xfrm>
            <a:off x="5987294" y="3232749"/>
            <a:ext cx="1157027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外国语言文学学院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D48BF654-8814-0786-E6AB-F5E8F44BCC2D}"/>
              </a:ext>
            </a:extLst>
          </p:cNvPr>
          <p:cNvSpPr txBox="1"/>
          <p:nvPr/>
        </p:nvSpPr>
        <p:spPr>
          <a:xfrm>
            <a:off x="7305284" y="3232749"/>
            <a:ext cx="1157027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新闻与传播学院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3F632E9-3B94-A83D-824A-C3C197C67FE5}"/>
              </a:ext>
            </a:extLst>
          </p:cNvPr>
          <p:cNvSpPr txBox="1"/>
          <p:nvPr/>
        </p:nvSpPr>
        <p:spPr>
          <a:xfrm>
            <a:off x="9471170" y="3232749"/>
            <a:ext cx="115560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艺术教育中心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D815014D-838D-B039-F3DF-A752601C5E59}"/>
              </a:ext>
            </a:extLst>
          </p:cNvPr>
          <p:cNvSpPr txBox="1"/>
          <p:nvPr/>
        </p:nvSpPr>
        <p:spPr>
          <a:xfrm>
            <a:off x="8622185" y="3232749"/>
            <a:ext cx="695131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艺术学院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24C7B670-E4F2-FF04-38BE-B47C46FE45C6}"/>
              </a:ext>
            </a:extLst>
          </p:cNvPr>
          <p:cNvSpPr txBox="1"/>
          <p:nvPr/>
        </p:nvSpPr>
        <p:spPr>
          <a:xfrm>
            <a:off x="2562917" y="3780858"/>
            <a:ext cx="115560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信息管理学院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8CD96A4A-18BA-4A56-345F-786015E44919}"/>
              </a:ext>
            </a:extLst>
          </p:cNvPr>
          <p:cNvSpPr txBox="1"/>
          <p:nvPr/>
        </p:nvSpPr>
        <p:spPr>
          <a:xfrm>
            <a:off x="3874416" y="3780858"/>
            <a:ext cx="115560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经济与管理学院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BDA58DAE-8A4C-F694-7761-34921EC1ED08}"/>
              </a:ext>
            </a:extLst>
          </p:cNvPr>
          <p:cNvSpPr txBox="1"/>
          <p:nvPr/>
        </p:nvSpPr>
        <p:spPr>
          <a:xfrm>
            <a:off x="5185915" y="3780858"/>
            <a:ext cx="695131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法学院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6001FC9A-05FB-82E2-F7F9-42A4AC80BA48}"/>
              </a:ext>
            </a:extLst>
          </p:cNvPr>
          <p:cNvSpPr txBox="1"/>
          <p:nvPr/>
        </p:nvSpPr>
        <p:spPr>
          <a:xfrm>
            <a:off x="6042009" y="3780858"/>
            <a:ext cx="115560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马克思主义学院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A9B3C83C-835D-0C8D-1153-69255C6693EE}"/>
              </a:ext>
            </a:extLst>
          </p:cNvPr>
          <p:cNvSpPr txBox="1"/>
          <p:nvPr/>
        </p:nvSpPr>
        <p:spPr>
          <a:xfrm>
            <a:off x="7358571" y="3780858"/>
            <a:ext cx="1488386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政治与公共管理学院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4D43C33A-3EFB-70B1-66E8-1DB2ADD5E818}"/>
              </a:ext>
            </a:extLst>
          </p:cNvPr>
          <p:cNvSpPr txBox="1"/>
          <p:nvPr/>
        </p:nvSpPr>
        <p:spPr>
          <a:xfrm>
            <a:off x="9000139" y="3780858"/>
            <a:ext cx="695131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国学院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901DA5A2-D0C4-96A5-E0C7-4B9F78216C62}"/>
              </a:ext>
            </a:extLst>
          </p:cNvPr>
          <p:cNvSpPr txBox="1"/>
          <p:nvPr/>
        </p:nvSpPr>
        <p:spPr>
          <a:xfrm>
            <a:off x="2562918" y="4320272"/>
            <a:ext cx="1154604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水利水电学院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E7FE74C7-76FB-7DBD-2A8C-07A94D1B7FDD}"/>
              </a:ext>
            </a:extLst>
          </p:cNvPr>
          <p:cNvSpPr txBox="1"/>
          <p:nvPr/>
        </p:nvSpPr>
        <p:spPr>
          <a:xfrm>
            <a:off x="2562918" y="5408505"/>
            <a:ext cx="1057377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计算机学院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7F1E9DA4-463B-72F3-DA2F-3CF1B6D1C812}"/>
              </a:ext>
            </a:extLst>
          </p:cNvPr>
          <p:cNvSpPr txBox="1"/>
          <p:nvPr/>
        </p:nvSpPr>
        <p:spPr>
          <a:xfrm>
            <a:off x="2562918" y="4866017"/>
            <a:ext cx="1154604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数学与统计学院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19BF9A43-A445-3249-7145-8C54AEBA4BC6}"/>
              </a:ext>
            </a:extLst>
          </p:cNvPr>
          <p:cNvSpPr txBox="1"/>
          <p:nvPr/>
        </p:nvSpPr>
        <p:spPr>
          <a:xfrm>
            <a:off x="2562919" y="5899920"/>
            <a:ext cx="926774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医学部机关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DC58C778-62E4-5DB4-906C-728B377DED57}"/>
              </a:ext>
            </a:extLst>
          </p:cNvPr>
          <p:cNvSpPr txBox="1"/>
          <p:nvPr/>
        </p:nvSpPr>
        <p:spPr>
          <a:xfrm>
            <a:off x="3815076" y="4320272"/>
            <a:ext cx="1311499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电气与自动化学院</a:t>
            </a: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E8455058-81FB-EB62-6D83-50BBCBD40391}"/>
              </a:ext>
            </a:extLst>
          </p:cNvPr>
          <p:cNvSpPr txBox="1"/>
          <p:nvPr/>
        </p:nvSpPr>
        <p:spPr>
          <a:xfrm>
            <a:off x="6504804" y="5408505"/>
            <a:ext cx="695131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测绘学院</a:t>
            </a: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3D6F1509-00BF-FC0D-63F5-22534BAFA557}"/>
              </a:ext>
            </a:extLst>
          </p:cNvPr>
          <p:cNvSpPr txBox="1"/>
          <p:nvPr/>
        </p:nvSpPr>
        <p:spPr>
          <a:xfrm>
            <a:off x="8143512" y="4866017"/>
            <a:ext cx="1469829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资源与环境科学学院</a:t>
            </a: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56A0461C-A24F-0F4E-B63A-5F211FCBB887}"/>
              </a:ext>
            </a:extLst>
          </p:cNvPr>
          <p:cNvSpPr txBox="1"/>
          <p:nvPr/>
        </p:nvSpPr>
        <p:spPr>
          <a:xfrm>
            <a:off x="5507470" y="5899920"/>
            <a:ext cx="992908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公共卫生学院 </a:t>
            </a: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1B824DAF-6617-9D37-B23F-4097141871F4}"/>
              </a:ext>
            </a:extLst>
          </p:cNvPr>
          <p:cNvSpPr txBox="1"/>
          <p:nvPr/>
        </p:nvSpPr>
        <p:spPr>
          <a:xfrm>
            <a:off x="5224129" y="4317441"/>
            <a:ext cx="1179533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动力与机械学院</a:t>
            </a: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2518FBCA-96EE-5E8C-2F45-CC8DA22BD709}"/>
              </a:ext>
            </a:extLst>
          </p:cNvPr>
          <p:cNvSpPr txBox="1"/>
          <p:nvPr/>
        </p:nvSpPr>
        <p:spPr>
          <a:xfrm>
            <a:off x="6501216" y="4317441"/>
            <a:ext cx="1179533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城市设计学院</a:t>
            </a: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9795A8FE-BF46-5BB4-21D2-72FF7A0AC823}"/>
              </a:ext>
            </a:extLst>
          </p:cNvPr>
          <p:cNvSpPr txBox="1"/>
          <p:nvPr/>
        </p:nvSpPr>
        <p:spPr>
          <a:xfrm>
            <a:off x="7778303" y="4317441"/>
            <a:ext cx="1179533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土木建筑工程学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45BDB901-7C6F-BDD6-A6E8-F42AD5428822}"/>
              </a:ext>
            </a:extLst>
          </p:cNvPr>
          <p:cNvSpPr txBox="1"/>
          <p:nvPr/>
        </p:nvSpPr>
        <p:spPr>
          <a:xfrm>
            <a:off x="9055390" y="4317441"/>
            <a:ext cx="1179533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工业科学研究院</a:t>
            </a: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B7507E19-829A-0DA5-AA05-58FCF4C9135A}"/>
              </a:ext>
            </a:extLst>
          </p:cNvPr>
          <p:cNvSpPr txBox="1"/>
          <p:nvPr/>
        </p:nvSpPr>
        <p:spPr>
          <a:xfrm>
            <a:off x="10332480" y="4317441"/>
            <a:ext cx="1179533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水工程科学研究院</a:t>
            </a: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26EBCF57-A3C9-D1C9-727C-965B05EA63EA}"/>
              </a:ext>
            </a:extLst>
          </p:cNvPr>
          <p:cNvSpPr txBox="1"/>
          <p:nvPr/>
        </p:nvSpPr>
        <p:spPr>
          <a:xfrm>
            <a:off x="3845402" y="4866017"/>
            <a:ext cx="141450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物理科学与技术学院</a:t>
            </a: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6F5C9000-7132-C4DD-9464-F682D9242CC3}"/>
              </a:ext>
            </a:extLst>
          </p:cNvPr>
          <p:cNvSpPr txBox="1"/>
          <p:nvPr/>
        </p:nvSpPr>
        <p:spPr>
          <a:xfrm>
            <a:off x="6930162" y="4866017"/>
            <a:ext cx="108547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生命科学学院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6D9DFCE1-C952-E84E-A66D-F2CC8FCED8BA}"/>
              </a:ext>
            </a:extLst>
          </p:cNvPr>
          <p:cNvSpPr txBox="1"/>
          <p:nvPr/>
        </p:nvSpPr>
        <p:spPr>
          <a:xfrm>
            <a:off x="5387782" y="4866017"/>
            <a:ext cx="141450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化学与分子科学学院</a:t>
            </a: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D9BE2066-DB42-1370-4B31-86205CB367CA}"/>
              </a:ext>
            </a:extLst>
          </p:cNvPr>
          <p:cNvSpPr txBox="1"/>
          <p:nvPr/>
        </p:nvSpPr>
        <p:spPr>
          <a:xfrm>
            <a:off x="9741220" y="4866017"/>
            <a:ext cx="108547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高等研究院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BCEB4C7C-80E3-35C8-8CB9-2B979BAFF699}"/>
              </a:ext>
            </a:extLst>
          </p:cNvPr>
          <p:cNvSpPr txBox="1"/>
          <p:nvPr/>
        </p:nvSpPr>
        <p:spPr>
          <a:xfrm>
            <a:off x="3806233" y="5408505"/>
            <a:ext cx="127353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遥感信息工程学院</a:t>
            </a: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E73CA00B-6836-58BF-3E80-06E273E23167}"/>
              </a:ext>
            </a:extLst>
          </p:cNvPr>
          <p:cNvSpPr txBox="1"/>
          <p:nvPr/>
        </p:nvSpPr>
        <p:spPr>
          <a:xfrm>
            <a:off x="5265701" y="5408505"/>
            <a:ext cx="1053165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电子信息学院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36804F36-7F54-DB23-45DB-4AFB2F27E4AC}"/>
              </a:ext>
            </a:extLst>
          </p:cNvPr>
          <p:cNvSpPr txBox="1"/>
          <p:nvPr/>
        </p:nvSpPr>
        <p:spPr>
          <a:xfrm>
            <a:off x="7385873" y="5408505"/>
            <a:ext cx="1923075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图像传播与印刷包装研究中心</a:t>
            </a:r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6E704B41-29E0-2B2C-FC5E-F3C3E44F1323}"/>
              </a:ext>
            </a:extLst>
          </p:cNvPr>
          <p:cNvSpPr txBox="1"/>
          <p:nvPr/>
        </p:nvSpPr>
        <p:spPr>
          <a:xfrm>
            <a:off x="9494887" y="5408505"/>
            <a:ext cx="1331803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国家网络安全学院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1DCA6C75-03E4-13B3-DC8F-4F031192600D}"/>
              </a:ext>
            </a:extLst>
          </p:cNvPr>
          <p:cNvSpPr txBox="1"/>
          <p:nvPr/>
        </p:nvSpPr>
        <p:spPr>
          <a:xfrm>
            <a:off x="3544436" y="5899920"/>
            <a:ext cx="926774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基础医学院</a:t>
            </a:r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313DD0C9-4659-211F-2084-AB820506B042}"/>
              </a:ext>
            </a:extLst>
          </p:cNvPr>
          <p:cNvSpPr txBox="1"/>
          <p:nvPr/>
        </p:nvSpPr>
        <p:spPr>
          <a:xfrm>
            <a:off x="6555121" y="5899920"/>
            <a:ext cx="585224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药学院</a:t>
            </a:r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6F85B127-DF34-C3A3-4BA7-792FFDBAC759}"/>
              </a:ext>
            </a:extLst>
          </p:cNvPr>
          <p:cNvSpPr txBox="1"/>
          <p:nvPr/>
        </p:nvSpPr>
        <p:spPr>
          <a:xfrm>
            <a:off x="4525953" y="5899920"/>
            <a:ext cx="926774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口腔医学院</a:t>
            </a: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6685BE1D-9926-35FA-D190-A5216C18E3F3}"/>
              </a:ext>
            </a:extLst>
          </p:cNvPr>
          <p:cNvSpPr txBox="1"/>
          <p:nvPr/>
        </p:nvSpPr>
        <p:spPr>
          <a:xfrm>
            <a:off x="7195088" y="5899920"/>
            <a:ext cx="934007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第一临床学院</a:t>
            </a: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1710D6B-6484-5089-542D-2BE34D9F006A}"/>
              </a:ext>
            </a:extLst>
          </p:cNvPr>
          <p:cNvSpPr txBox="1"/>
          <p:nvPr/>
        </p:nvSpPr>
        <p:spPr>
          <a:xfrm>
            <a:off x="8183838" y="5899920"/>
            <a:ext cx="934007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第二临床学院</a:t>
            </a:r>
          </a:p>
        </p:txBody>
      </p:sp>
      <p:sp>
        <p:nvSpPr>
          <p:cNvPr id="192" name="文本框 191">
            <a:extLst>
              <a:ext uri="{FF2B5EF4-FFF2-40B4-BE49-F238E27FC236}">
                <a16:creationId xmlns:a16="http://schemas.microsoft.com/office/drawing/2014/main" id="{6C64B258-8ADD-3AC0-0AA7-EB5BC227C124}"/>
              </a:ext>
            </a:extLst>
          </p:cNvPr>
          <p:cNvSpPr txBox="1"/>
          <p:nvPr/>
        </p:nvSpPr>
        <p:spPr>
          <a:xfrm>
            <a:off x="9172588" y="5899920"/>
            <a:ext cx="1265104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医学职业技术学院</a:t>
            </a:r>
          </a:p>
        </p:txBody>
      </p:sp>
      <p:sp>
        <p:nvSpPr>
          <p:cNvPr id="193" name="文本框 192">
            <a:extLst>
              <a:ext uri="{FF2B5EF4-FFF2-40B4-BE49-F238E27FC236}">
                <a16:creationId xmlns:a16="http://schemas.microsoft.com/office/drawing/2014/main" id="{14E8C22F-2A90-21DB-F3D4-0C63D94C3C55}"/>
              </a:ext>
            </a:extLst>
          </p:cNvPr>
          <p:cNvSpPr txBox="1"/>
          <p:nvPr/>
        </p:nvSpPr>
        <p:spPr>
          <a:xfrm>
            <a:off x="10492434" y="5899920"/>
            <a:ext cx="1012750" cy="1787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医学研究院</a:t>
            </a:r>
          </a:p>
        </p:txBody>
      </p:sp>
    </p:spTree>
    <p:extLst>
      <p:ext uri="{BB962C8B-B14F-4D97-AF65-F5344CB8AC3E}">
        <p14:creationId xmlns:p14="http://schemas.microsoft.com/office/powerpoint/2010/main" val="693980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2">
            <a:extLst>
              <a:ext uri="{FF2B5EF4-FFF2-40B4-BE49-F238E27FC236}">
                <a16:creationId xmlns:a16="http://schemas.microsoft.com/office/drawing/2014/main" id="{D1A74139-4C09-08A2-2C30-F030742CC03F}"/>
              </a:ext>
            </a:extLst>
          </p:cNvPr>
          <p:cNvPicPr>
            <a:picLocks noChangeAspect="1"/>
          </p:cNvPicPr>
          <p:nvPr/>
        </p:nvPicPr>
        <p:blipFill>
          <a:blip r:embed="rId5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753" y="2787781"/>
            <a:ext cx="7252827" cy="4065210"/>
          </a:xfrm>
          <a:prstGeom prst="rect">
            <a:avLst/>
          </a:prstGeom>
        </p:spPr>
      </p:pic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8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0248" y="-264028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5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52" y="-26711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60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6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2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9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cs typeface="+mn-ea"/>
                <a:sym typeface="+mn-lt"/>
              </a:rPr>
              <a:t>生源情况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6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98A241B-AB33-90A1-949A-110CBA9F7F08}"/>
              </a:ext>
            </a:extLst>
          </p:cNvPr>
          <p:cNvCxnSpPr>
            <a:cxnSpLocks/>
          </p:cNvCxnSpPr>
          <p:nvPr/>
        </p:nvCxnSpPr>
        <p:spPr>
          <a:xfrm>
            <a:off x="63345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C9A995EC-C10F-29AD-7ABC-18568294D296}"/>
              </a:ext>
            </a:extLst>
          </p:cNvPr>
          <p:cNvSpPr/>
          <p:nvPr/>
        </p:nvSpPr>
        <p:spPr>
          <a:xfrm>
            <a:off x="145843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5E4249D9-F279-4D23-102B-F1DD29D65660}"/>
              </a:ext>
            </a:extLst>
          </p:cNvPr>
          <p:cNvSpPr txBox="1"/>
          <p:nvPr/>
        </p:nvSpPr>
        <p:spPr>
          <a:xfrm>
            <a:off x="5492959" y="2394128"/>
            <a:ext cx="49514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  <a:cs typeface="+mn-ea"/>
                <a:sym typeface="+mn-lt"/>
              </a:rPr>
              <a:t>Employment rate analysis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25A2CC0-4BC6-0F07-6E95-C47C76557713}"/>
              </a:ext>
            </a:extLst>
          </p:cNvPr>
          <p:cNvSpPr txBox="1"/>
          <p:nvPr/>
        </p:nvSpPr>
        <p:spPr>
          <a:xfrm>
            <a:off x="3074349" y="2169661"/>
            <a:ext cx="45316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cs typeface="+mn-ea"/>
                <a:sym typeface="+mn-lt"/>
              </a:rPr>
              <a:t>生源分析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cs typeface="+mn-ea"/>
                <a:sym typeface="+mn-lt"/>
              </a:rPr>
              <a:t>(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cs typeface="+mn-ea"/>
                <a:sym typeface="+mn-lt"/>
              </a:rPr>
              <a:t>一线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cs typeface="+mn-ea"/>
                <a:sym typeface="+mn-lt"/>
              </a:rPr>
              <a:t>&amp;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cs typeface="+mn-ea"/>
                <a:sym typeface="+mn-lt"/>
              </a:rPr>
              <a:t>新一线城市）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chemeClr val="tx1">
                    <a:lumMod val="50000"/>
                    <a:lumOff val="50000"/>
                    <a:alpha val="3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0AA2624-C291-426D-BCD6-92C2A4B6D8A3}"/>
              </a:ext>
            </a:extLst>
          </p:cNvPr>
          <p:cNvGrpSpPr/>
          <p:nvPr/>
        </p:nvGrpSpPr>
        <p:grpSpPr>
          <a:xfrm>
            <a:off x="3235237" y="3004609"/>
            <a:ext cx="8276775" cy="2831566"/>
            <a:chOff x="1645741" y="2617289"/>
            <a:chExt cx="9442814" cy="3788042"/>
          </a:xfrm>
        </p:grpSpPr>
        <p:sp>
          <p:nvSpPr>
            <p:cNvPr id="7" name="MH_Other_18">
              <a:extLst>
                <a:ext uri="{FF2B5EF4-FFF2-40B4-BE49-F238E27FC236}">
                  <a16:creationId xmlns:a16="http://schemas.microsoft.com/office/drawing/2014/main" id="{04CD73B9-ACF6-6125-8A2B-CEE744588E5D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6409857" y="2793148"/>
              <a:ext cx="221135" cy="2589120"/>
            </a:xfrm>
            <a:prstGeom prst="rect">
              <a:avLst/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MH_Other_1">
              <a:extLst>
                <a:ext uri="{FF2B5EF4-FFF2-40B4-BE49-F238E27FC236}">
                  <a16:creationId xmlns:a16="http://schemas.microsoft.com/office/drawing/2014/main" id="{FBDA342F-DFDB-53DA-8930-89E52E5738AB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6409857" y="2797395"/>
              <a:ext cx="221135" cy="2584872"/>
            </a:xfrm>
            <a:prstGeom prst="rect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MH_Other_2">
              <a:extLst>
                <a:ext uri="{FF2B5EF4-FFF2-40B4-BE49-F238E27FC236}">
                  <a16:creationId xmlns:a16="http://schemas.microsoft.com/office/drawing/2014/main" id="{288F395C-A1CA-A19D-6F99-6C233D349C04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2770809" y="2793148"/>
              <a:ext cx="21919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MH_Other_3">
              <a:extLst>
                <a:ext uri="{FF2B5EF4-FFF2-40B4-BE49-F238E27FC236}">
                  <a16:creationId xmlns:a16="http://schemas.microsoft.com/office/drawing/2014/main" id="{9D0C53FE-2E64-2146-951C-81970B9D0C2E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3026860" y="2793148"/>
              <a:ext cx="21919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MH_Other_4">
              <a:extLst>
                <a:ext uri="{FF2B5EF4-FFF2-40B4-BE49-F238E27FC236}">
                  <a16:creationId xmlns:a16="http://schemas.microsoft.com/office/drawing/2014/main" id="{AFDD7575-98BE-D251-E898-27252FF156E4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2770809" y="4923623"/>
              <a:ext cx="219195" cy="458652"/>
            </a:xfrm>
            <a:prstGeom prst="rect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MH_Other_5">
              <a:extLst>
                <a:ext uri="{FF2B5EF4-FFF2-40B4-BE49-F238E27FC236}">
                  <a16:creationId xmlns:a16="http://schemas.microsoft.com/office/drawing/2014/main" id="{F64D09C0-C92E-F31A-5FE0-8E67AE3F7064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3026860" y="3413225"/>
              <a:ext cx="219195" cy="1969089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MH_SubTitle_1">
              <a:extLst>
                <a:ext uri="{FF2B5EF4-FFF2-40B4-BE49-F238E27FC236}">
                  <a16:creationId xmlns:a16="http://schemas.microsoft.com/office/drawing/2014/main" id="{1FB2FB71-9C22-638B-047B-BEE225FDD897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2762807" y="5477089"/>
              <a:ext cx="432000" cy="192000"/>
            </a:xfrm>
            <a:prstGeom prst="rect">
              <a:avLst/>
            </a:prstGeom>
            <a:noFill/>
          </p:spPr>
          <p:txBody>
            <a:bodyPr lIns="0" tIns="0" rIns="0" bIns="0" numCol="1">
              <a:prstTxWarp prst="textPlain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南京</a:t>
              </a:r>
            </a:p>
          </p:txBody>
        </p:sp>
        <p:sp>
          <p:nvSpPr>
            <p:cNvPr id="46" name="MH_Other_6">
              <a:extLst>
                <a:ext uri="{FF2B5EF4-FFF2-40B4-BE49-F238E27FC236}">
                  <a16:creationId xmlns:a16="http://schemas.microsoft.com/office/drawing/2014/main" id="{28530E72-6098-8D71-3813-9668ABB0C1C6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3674744" y="2793148"/>
              <a:ext cx="21919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MH_Other_7">
              <a:extLst>
                <a:ext uri="{FF2B5EF4-FFF2-40B4-BE49-F238E27FC236}">
                  <a16:creationId xmlns:a16="http://schemas.microsoft.com/office/drawing/2014/main" id="{0CC61B35-FC2E-30C9-8287-01BD59B5D30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3930793" y="2793148"/>
              <a:ext cx="21919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8" name="MH_Other_8">
              <a:extLst>
                <a:ext uri="{FF2B5EF4-FFF2-40B4-BE49-F238E27FC236}">
                  <a16:creationId xmlns:a16="http://schemas.microsoft.com/office/drawing/2014/main" id="{3ECC8D49-86FA-E4B9-676F-D483E975CEE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3674744" y="4374413"/>
              <a:ext cx="219195" cy="1007903"/>
            </a:xfrm>
            <a:prstGeom prst="rect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MH_Other_9">
              <a:extLst>
                <a:ext uri="{FF2B5EF4-FFF2-40B4-BE49-F238E27FC236}">
                  <a16:creationId xmlns:a16="http://schemas.microsoft.com/office/drawing/2014/main" id="{96BD96A9-BF8A-B518-2335-AE72F750F264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3930793" y="3600082"/>
              <a:ext cx="219195" cy="1782231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MH_SubTitle_2">
              <a:extLst>
                <a:ext uri="{FF2B5EF4-FFF2-40B4-BE49-F238E27FC236}">
                  <a16:creationId xmlns:a16="http://schemas.microsoft.com/office/drawing/2014/main" id="{8746A201-F666-6D3B-ED6A-B4538B1CF397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3684133" y="5477089"/>
              <a:ext cx="432000" cy="192000"/>
            </a:xfrm>
            <a:prstGeom prst="rect">
              <a:avLst/>
            </a:prstGeom>
            <a:noFill/>
          </p:spPr>
          <p:txBody>
            <a:bodyPr lIns="0" tIns="0" rIns="0" bIns="0" numCol="1">
              <a:prstTxWarp prst="textPlain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武汉</a:t>
              </a:r>
            </a:p>
          </p:txBody>
        </p:sp>
        <p:sp>
          <p:nvSpPr>
            <p:cNvPr id="51" name="MH_Other_10">
              <a:extLst>
                <a:ext uri="{FF2B5EF4-FFF2-40B4-BE49-F238E27FC236}">
                  <a16:creationId xmlns:a16="http://schemas.microsoft.com/office/drawing/2014/main" id="{1953DF08-D43C-B3ED-DE4C-E45C19D32534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4582557" y="2793148"/>
              <a:ext cx="21919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MH_Other_11">
              <a:extLst>
                <a:ext uri="{FF2B5EF4-FFF2-40B4-BE49-F238E27FC236}">
                  <a16:creationId xmlns:a16="http://schemas.microsoft.com/office/drawing/2014/main" id="{322B437A-1DCE-CE9C-2143-AA63F6E6B509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4838607" y="2793148"/>
              <a:ext cx="21919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MH_Other_12">
              <a:extLst>
                <a:ext uri="{FF2B5EF4-FFF2-40B4-BE49-F238E27FC236}">
                  <a16:creationId xmlns:a16="http://schemas.microsoft.com/office/drawing/2014/main" id="{5F710CEC-984A-858D-201C-690C43A37CF5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4582557" y="4858545"/>
              <a:ext cx="219195" cy="523769"/>
            </a:xfrm>
            <a:prstGeom prst="rect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MH_Other_13">
              <a:extLst>
                <a:ext uri="{FF2B5EF4-FFF2-40B4-BE49-F238E27FC236}">
                  <a16:creationId xmlns:a16="http://schemas.microsoft.com/office/drawing/2014/main" id="{D59DFDD1-618B-7F1B-D652-0B9084C1F0E2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4838607" y="3911514"/>
              <a:ext cx="219195" cy="1470801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MH_SubTitle_3">
              <a:extLst>
                <a:ext uri="{FF2B5EF4-FFF2-40B4-BE49-F238E27FC236}">
                  <a16:creationId xmlns:a16="http://schemas.microsoft.com/office/drawing/2014/main" id="{464807D3-0566-E700-7258-E2B9861689C9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4607465" y="5477089"/>
              <a:ext cx="432000" cy="192000"/>
            </a:xfrm>
            <a:prstGeom prst="rect">
              <a:avLst/>
            </a:prstGeom>
            <a:noFill/>
          </p:spPr>
          <p:txBody>
            <a:bodyPr lIns="0" tIns="0" rIns="0" bIns="0" numCol="1">
              <a:prstTxWarp prst="textPlain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无锡</a:t>
              </a:r>
            </a:p>
          </p:txBody>
        </p:sp>
        <p:sp>
          <p:nvSpPr>
            <p:cNvPr id="58" name="MH_Other_14">
              <a:extLst>
                <a:ext uri="{FF2B5EF4-FFF2-40B4-BE49-F238E27FC236}">
                  <a16:creationId xmlns:a16="http://schemas.microsoft.com/office/drawing/2014/main" id="{92E46583-6629-F4D3-2A96-36AE6FCD5F7F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5494345" y="2793148"/>
              <a:ext cx="22113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MH_Other_15">
              <a:extLst>
                <a:ext uri="{FF2B5EF4-FFF2-40B4-BE49-F238E27FC236}">
                  <a16:creationId xmlns:a16="http://schemas.microsoft.com/office/drawing/2014/main" id="{E91E874A-37F8-7E8A-265D-B213D6EB0F73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5750300" y="2793148"/>
              <a:ext cx="21919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MH_Other_16">
              <a:extLst>
                <a:ext uri="{FF2B5EF4-FFF2-40B4-BE49-F238E27FC236}">
                  <a16:creationId xmlns:a16="http://schemas.microsoft.com/office/drawing/2014/main" id="{B4DAE024-5FB4-4998-A5FC-994FC7CFA759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5494345" y="3987955"/>
              <a:ext cx="221135" cy="1394359"/>
            </a:xfrm>
            <a:prstGeom prst="rect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6" name="MH_Other_17">
              <a:extLst>
                <a:ext uri="{FF2B5EF4-FFF2-40B4-BE49-F238E27FC236}">
                  <a16:creationId xmlns:a16="http://schemas.microsoft.com/office/drawing/2014/main" id="{6DF31349-26F7-A978-A4A0-EE661A86120E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5750300" y="3648172"/>
              <a:ext cx="219195" cy="1734101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7" name="MH_SubTitle_4">
              <a:extLst>
                <a:ext uri="{FF2B5EF4-FFF2-40B4-BE49-F238E27FC236}">
                  <a16:creationId xmlns:a16="http://schemas.microsoft.com/office/drawing/2014/main" id="{42954E68-A541-841A-EB08-9CEABF240419}"/>
                </a:ext>
              </a:extLst>
            </p:cNvPr>
            <p:cNvSpPr txBox="1"/>
            <p:nvPr>
              <p:custDataLst>
                <p:tags r:id="rId22"/>
              </p:custDataLst>
            </p:nvPr>
          </p:nvSpPr>
          <p:spPr>
            <a:xfrm>
              <a:off x="5528920" y="5477089"/>
              <a:ext cx="432000" cy="192000"/>
            </a:xfrm>
            <a:prstGeom prst="rect">
              <a:avLst/>
            </a:prstGeom>
            <a:noFill/>
          </p:spPr>
          <p:txBody>
            <a:bodyPr lIns="0" tIns="0" rIns="0" bIns="0" numCol="1">
              <a:prstTxWarp prst="textPlain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杭州</a:t>
              </a:r>
            </a:p>
          </p:txBody>
        </p:sp>
        <p:sp>
          <p:nvSpPr>
            <p:cNvPr id="78" name="MH_Other_19">
              <a:extLst>
                <a:ext uri="{FF2B5EF4-FFF2-40B4-BE49-F238E27FC236}">
                  <a16:creationId xmlns:a16="http://schemas.microsoft.com/office/drawing/2014/main" id="{B2D8C35C-2EE2-1454-A17A-4034D8669173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6665873" y="2793148"/>
              <a:ext cx="21919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9" name="MH_Other_20">
              <a:extLst>
                <a:ext uri="{FF2B5EF4-FFF2-40B4-BE49-F238E27FC236}">
                  <a16:creationId xmlns:a16="http://schemas.microsoft.com/office/drawing/2014/main" id="{2F8834F7-A757-B308-A897-860EE21F14D3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6665873" y="4048826"/>
              <a:ext cx="219195" cy="1333489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0" name="MH_SubTitle_5">
              <a:extLst>
                <a:ext uri="{FF2B5EF4-FFF2-40B4-BE49-F238E27FC236}">
                  <a16:creationId xmlns:a16="http://schemas.microsoft.com/office/drawing/2014/main" id="{D54FDE0A-FAE9-AE16-9C31-322756E26C89}"/>
                </a:ext>
              </a:extLst>
            </p:cNvPr>
            <p:cNvSpPr txBox="1"/>
            <p:nvPr>
              <p:custDataLst>
                <p:tags r:id="rId25"/>
              </p:custDataLst>
            </p:nvPr>
          </p:nvSpPr>
          <p:spPr>
            <a:xfrm>
              <a:off x="6450249" y="5477089"/>
              <a:ext cx="432000" cy="192000"/>
            </a:xfrm>
            <a:prstGeom prst="rect">
              <a:avLst/>
            </a:prstGeom>
            <a:noFill/>
          </p:spPr>
          <p:txBody>
            <a:bodyPr lIns="0" tIns="0" rIns="0" bIns="0" numCol="1">
              <a:prstTxWarp prst="textPlain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宁波</a:t>
              </a:r>
            </a:p>
          </p:txBody>
        </p:sp>
        <p:sp>
          <p:nvSpPr>
            <p:cNvPr id="81" name="MH_Other_21">
              <a:extLst>
                <a:ext uri="{FF2B5EF4-FFF2-40B4-BE49-F238E27FC236}">
                  <a16:creationId xmlns:a16="http://schemas.microsoft.com/office/drawing/2014/main" id="{E4887835-D623-E8A5-61DB-13017ABA8B20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7329314" y="2793148"/>
              <a:ext cx="22113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2" name="MH_Other_22">
              <a:extLst>
                <a:ext uri="{FF2B5EF4-FFF2-40B4-BE49-F238E27FC236}">
                  <a16:creationId xmlns:a16="http://schemas.microsoft.com/office/drawing/2014/main" id="{09B21688-84B9-270D-1C12-069904A72F93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7585393" y="2793148"/>
              <a:ext cx="22113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MH_Other_23">
              <a:extLst>
                <a:ext uri="{FF2B5EF4-FFF2-40B4-BE49-F238E27FC236}">
                  <a16:creationId xmlns:a16="http://schemas.microsoft.com/office/drawing/2014/main" id="{02E5DD58-FABD-028A-5A18-296EF440C18E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7329314" y="4316332"/>
              <a:ext cx="221135" cy="1065941"/>
            </a:xfrm>
            <a:prstGeom prst="rect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MH_Other_24">
              <a:extLst>
                <a:ext uri="{FF2B5EF4-FFF2-40B4-BE49-F238E27FC236}">
                  <a16:creationId xmlns:a16="http://schemas.microsoft.com/office/drawing/2014/main" id="{6F940170-BE68-F7E0-529B-71876987350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7585393" y="4135177"/>
              <a:ext cx="221135" cy="1247137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6" name="MH_SubTitle_6">
              <a:extLst>
                <a:ext uri="{FF2B5EF4-FFF2-40B4-BE49-F238E27FC236}">
                  <a16:creationId xmlns:a16="http://schemas.microsoft.com/office/drawing/2014/main" id="{C94B1337-CE17-5493-D70B-DA8394B6C65E}"/>
                </a:ext>
              </a:extLst>
            </p:cNvPr>
            <p:cNvSpPr txBox="1"/>
            <p:nvPr>
              <p:custDataLst>
                <p:tags r:id="rId30"/>
              </p:custDataLst>
            </p:nvPr>
          </p:nvSpPr>
          <p:spPr>
            <a:xfrm>
              <a:off x="7371668" y="5477089"/>
              <a:ext cx="432000" cy="192000"/>
            </a:xfrm>
            <a:prstGeom prst="rect">
              <a:avLst/>
            </a:prstGeom>
            <a:noFill/>
          </p:spPr>
          <p:txBody>
            <a:bodyPr lIns="0" tIns="0" rIns="0" bIns="0" numCol="1">
              <a:prstTxWarp prst="textPlain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上海</a:t>
              </a:r>
            </a:p>
          </p:txBody>
        </p:sp>
        <p:sp>
          <p:nvSpPr>
            <p:cNvPr id="107" name="MH_Other_25">
              <a:extLst>
                <a:ext uri="{FF2B5EF4-FFF2-40B4-BE49-F238E27FC236}">
                  <a16:creationId xmlns:a16="http://schemas.microsoft.com/office/drawing/2014/main" id="{C1C00BA6-8AB3-4515-AA97-1825ABDD9556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8254578" y="2793148"/>
              <a:ext cx="219193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8" name="MH_Other_26">
              <a:extLst>
                <a:ext uri="{FF2B5EF4-FFF2-40B4-BE49-F238E27FC236}">
                  <a16:creationId xmlns:a16="http://schemas.microsoft.com/office/drawing/2014/main" id="{F367C1DA-A845-045C-49AD-4FC61A1DC060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8508698" y="2793148"/>
              <a:ext cx="22113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9" name="MH_Other_27">
              <a:extLst>
                <a:ext uri="{FF2B5EF4-FFF2-40B4-BE49-F238E27FC236}">
                  <a16:creationId xmlns:a16="http://schemas.microsoft.com/office/drawing/2014/main" id="{571404A1-F80C-989A-BA4F-80FB09E637D7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8254578" y="4048826"/>
              <a:ext cx="219193" cy="1333489"/>
            </a:xfrm>
            <a:prstGeom prst="rect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0" name="MH_Other_28">
              <a:extLst>
                <a:ext uri="{FF2B5EF4-FFF2-40B4-BE49-F238E27FC236}">
                  <a16:creationId xmlns:a16="http://schemas.microsoft.com/office/drawing/2014/main" id="{D09069E9-8191-26EB-4570-29E16683EB0D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8508698" y="3911514"/>
              <a:ext cx="221135" cy="1470801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1" name="MH_SubTitle_7">
              <a:extLst>
                <a:ext uri="{FF2B5EF4-FFF2-40B4-BE49-F238E27FC236}">
                  <a16:creationId xmlns:a16="http://schemas.microsoft.com/office/drawing/2014/main" id="{1610D2AC-49F5-94EE-07BD-DDD1DD17BF92}"/>
                </a:ext>
              </a:extLst>
            </p:cNvPr>
            <p:cNvSpPr txBox="1"/>
            <p:nvPr>
              <p:custDataLst>
                <p:tags r:id="rId35"/>
              </p:custDataLst>
            </p:nvPr>
          </p:nvSpPr>
          <p:spPr>
            <a:xfrm>
              <a:off x="8263071" y="5477089"/>
              <a:ext cx="432000" cy="192000"/>
            </a:xfrm>
            <a:prstGeom prst="rect">
              <a:avLst/>
            </a:prstGeom>
            <a:noFill/>
          </p:spPr>
          <p:txBody>
            <a:bodyPr lIns="0" tIns="0" rIns="0" bIns="0" numCol="1">
              <a:prstTxWarp prst="textPlain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北京</a:t>
              </a:r>
            </a:p>
          </p:txBody>
        </p:sp>
        <p:sp>
          <p:nvSpPr>
            <p:cNvPr id="112" name="MH_Other_29">
              <a:extLst>
                <a:ext uri="{FF2B5EF4-FFF2-40B4-BE49-F238E27FC236}">
                  <a16:creationId xmlns:a16="http://schemas.microsoft.com/office/drawing/2014/main" id="{D12CF55E-3921-BE85-A0B0-768C6D0279E0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9181820" y="2793148"/>
              <a:ext cx="219193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3" name="MH_Other_30">
              <a:extLst>
                <a:ext uri="{FF2B5EF4-FFF2-40B4-BE49-F238E27FC236}">
                  <a16:creationId xmlns:a16="http://schemas.microsoft.com/office/drawing/2014/main" id="{6E323559-495E-CEAF-7A8B-F47484253AFB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9437854" y="2793148"/>
              <a:ext cx="219193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4" name="MH_Other_31">
              <a:extLst>
                <a:ext uri="{FF2B5EF4-FFF2-40B4-BE49-F238E27FC236}">
                  <a16:creationId xmlns:a16="http://schemas.microsoft.com/office/drawing/2014/main" id="{56CF95EF-A991-F45F-77AA-5C1332942650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9181760" y="5038968"/>
              <a:ext cx="219192" cy="329149"/>
            </a:xfrm>
            <a:prstGeom prst="rect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5" name="MH_Other_32">
              <a:extLst>
                <a:ext uri="{FF2B5EF4-FFF2-40B4-BE49-F238E27FC236}">
                  <a16:creationId xmlns:a16="http://schemas.microsoft.com/office/drawing/2014/main" id="{A0BE61C5-1516-4527-C8C6-CC2E94E8BB45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9437854" y="4467795"/>
              <a:ext cx="219193" cy="914472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6" name="MH_SubTitle_8">
              <a:extLst>
                <a:ext uri="{FF2B5EF4-FFF2-40B4-BE49-F238E27FC236}">
                  <a16:creationId xmlns:a16="http://schemas.microsoft.com/office/drawing/2014/main" id="{9D329FAE-57E1-E343-7082-EE666173C91A}"/>
                </a:ext>
              </a:extLst>
            </p:cNvPr>
            <p:cNvSpPr txBox="1"/>
            <p:nvPr>
              <p:custDataLst>
                <p:tags r:id="rId40"/>
              </p:custDataLst>
            </p:nvPr>
          </p:nvSpPr>
          <p:spPr>
            <a:xfrm>
              <a:off x="9216365" y="5477089"/>
              <a:ext cx="432000" cy="192000"/>
            </a:xfrm>
            <a:prstGeom prst="rect">
              <a:avLst/>
            </a:prstGeom>
            <a:noFill/>
          </p:spPr>
          <p:txBody>
            <a:bodyPr lIns="0" tIns="0" rIns="0" bIns="0" numCol="1">
              <a:prstTxWarp prst="textPlain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青岛</a:t>
              </a:r>
            </a:p>
          </p:txBody>
        </p:sp>
        <p:sp>
          <p:nvSpPr>
            <p:cNvPr id="117" name="MH_Other_33">
              <a:extLst>
                <a:ext uri="{FF2B5EF4-FFF2-40B4-BE49-F238E27FC236}">
                  <a16:creationId xmlns:a16="http://schemas.microsoft.com/office/drawing/2014/main" id="{93EB6EBE-D2E7-22B5-7268-CD979BC690B9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10112891" y="2793148"/>
              <a:ext cx="221135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8" name="MH_Other_34">
              <a:extLst>
                <a:ext uri="{FF2B5EF4-FFF2-40B4-BE49-F238E27FC236}">
                  <a16:creationId xmlns:a16="http://schemas.microsoft.com/office/drawing/2014/main" id="{B9859977-2982-F7C4-2A9E-E01837EEDB5C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10368953" y="2793148"/>
              <a:ext cx="219193" cy="2589120"/>
            </a:xfrm>
            <a:prstGeom prst="rect">
              <a:avLst/>
            </a:prstGeom>
            <a:solidFill>
              <a:srgbClr val="D9D9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9" name="MH_Other_35">
              <a:extLst>
                <a:ext uri="{FF2B5EF4-FFF2-40B4-BE49-F238E27FC236}">
                  <a16:creationId xmlns:a16="http://schemas.microsoft.com/office/drawing/2014/main" id="{51D62764-1AB6-C44E-4C5F-21D99AE860E1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10112891" y="2964435"/>
              <a:ext cx="221135" cy="2417832"/>
            </a:xfrm>
            <a:prstGeom prst="rect">
              <a:avLst/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0" name="MH_Other_36">
              <a:extLst>
                <a:ext uri="{FF2B5EF4-FFF2-40B4-BE49-F238E27FC236}">
                  <a16:creationId xmlns:a16="http://schemas.microsoft.com/office/drawing/2014/main" id="{6B61A434-DD61-EBAB-B641-975643C2B8C3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10368953" y="3493914"/>
              <a:ext cx="219193" cy="1888401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1" name="MH_SubTitle_9">
              <a:extLst>
                <a:ext uri="{FF2B5EF4-FFF2-40B4-BE49-F238E27FC236}">
                  <a16:creationId xmlns:a16="http://schemas.microsoft.com/office/drawing/2014/main" id="{1E392C83-5670-B63D-19EE-6AA3E4D3B8E5}"/>
                </a:ext>
              </a:extLst>
            </p:cNvPr>
            <p:cNvSpPr txBox="1"/>
            <p:nvPr>
              <p:custDataLst>
                <p:tags r:id="rId45"/>
              </p:custDataLst>
            </p:nvPr>
          </p:nvSpPr>
          <p:spPr>
            <a:xfrm>
              <a:off x="10137780" y="5477089"/>
              <a:ext cx="432000" cy="192000"/>
            </a:xfrm>
            <a:prstGeom prst="rect">
              <a:avLst/>
            </a:prstGeom>
            <a:noFill/>
          </p:spPr>
          <p:txBody>
            <a:bodyPr lIns="0" tIns="0" rIns="0" bIns="0" numCol="1">
              <a:prstTxWarp prst="textPlain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大连</a:t>
              </a:r>
            </a:p>
          </p:txBody>
        </p:sp>
        <p:sp>
          <p:nvSpPr>
            <p:cNvPr id="122" name="MH_Other_37">
              <a:extLst>
                <a:ext uri="{FF2B5EF4-FFF2-40B4-BE49-F238E27FC236}">
                  <a16:creationId xmlns:a16="http://schemas.microsoft.com/office/drawing/2014/main" id="{3727F53D-DA87-ABAC-70BF-B8FE182ACDC2}"/>
                </a:ext>
              </a:extLst>
            </p:cNvPr>
            <p:cNvSpPr txBox="1"/>
            <p:nvPr>
              <p:custDataLst>
                <p:tags r:id="rId46"/>
              </p:custDataLst>
            </p:nvPr>
          </p:nvSpPr>
          <p:spPr>
            <a:xfrm>
              <a:off x="1645741" y="5032617"/>
              <a:ext cx="995104" cy="352483"/>
            </a:xfrm>
            <a:prstGeom prst="rect">
              <a:avLst/>
            </a:prstGeom>
            <a:noFill/>
          </p:spPr>
          <p:txBody>
            <a:bodyPr lIns="0" tIns="0" rIns="0" bIns="0" anchor="ctr" anchorCtr="1"/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3" name="MH_Other_38">
              <a:extLst>
                <a:ext uri="{FF2B5EF4-FFF2-40B4-BE49-F238E27FC236}">
                  <a16:creationId xmlns:a16="http://schemas.microsoft.com/office/drawing/2014/main" id="{3BACF19E-A8AB-DB66-4728-33EE378B124E}"/>
                </a:ext>
              </a:extLst>
            </p:cNvPr>
            <p:cNvSpPr txBox="1"/>
            <p:nvPr>
              <p:custDataLst>
                <p:tags r:id="rId47"/>
              </p:custDataLst>
            </p:nvPr>
          </p:nvSpPr>
          <p:spPr>
            <a:xfrm>
              <a:off x="1645741" y="4427773"/>
              <a:ext cx="995104" cy="353897"/>
            </a:xfrm>
            <a:prstGeom prst="rect">
              <a:avLst/>
            </a:prstGeom>
            <a:noFill/>
          </p:spPr>
          <p:txBody>
            <a:bodyPr lIns="0" tIns="0" rIns="0" bIns="0" anchor="ctr" anchorCtr="1"/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250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4" name="MH_Other_39">
              <a:extLst>
                <a:ext uri="{FF2B5EF4-FFF2-40B4-BE49-F238E27FC236}">
                  <a16:creationId xmlns:a16="http://schemas.microsoft.com/office/drawing/2014/main" id="{E590C7F1-DC47-0BF9-3398-453C6C4CAF36}"/>
                </a:ext>
              </a:extLst>
            </p:cNvPr>
            <p:cNvSpPr txBox="1"/>
            <p:nvPr>
              <p:custDataLst>
                <p:tags r:id="rId48"/>
              </p:custDataLst>
            </p:nvPr>
          </p:nvSpPr>
          <p:spPr>
            <a:xfrm>
              <a:off x="1645741" y="3824249"/>
              <a:ext cx="995104" cy="352483"/>
            </a:xfrm>
            <a:prstGeom prst="rect">
              <a:avLst/>
            </a:prstGeom>
            <a:noFill/>
          </p:spPr>
          <p:txBody>
            <a:bodyPr lIns="0" tIns="0" rIns="0" bIns="0" anchor="ctr" anchorCtr="1"/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500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5" name="MH_Other_40">
              <a:extLst>
                <a:ext uri="{FF2B5EF4-FFF2-40B4-BE49-F238E27FC236}">
                  <a16:creationId xmlns:a16="http://schemas.microsoft.com/office/drawing/2014/main" id="{6EBB387F-5098-4C9D-17C7-424E5CB1935A}"/>
                </a:ext>
              </a:extLst>
            </p:cNvPr>
            <p:cNvSpPr txBox="1"/>
            <p:nvPr>
              <p:custDataLst>
                <p:tags r:id="rId49"/>
              </p:custDataLst>
            </p:nvPr>
          </p:nvSpPr>
          <p:spPr>
            <a:xfrm>
              <a:off x="1645741" y="3220769"/>
              <a:ext cx="995104" cy="352483"/>
            </a:xfrm>
            <a:prstGeom prst="rect">
              <a:avLst/>
            </a:prstGeom>
            <a:noFill/>
          </p:spPr>
          <p:txBody>
            <a:bodyPr lIns="0" tIns="0" rIns="0" bIns="0" anchor="ctr" anchorCtr="1"/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750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6" name="MH_Other_41">
              <a:extLst>
                <a:ext uri="{FF2B5EF4-FFF2-40B4-BE49-F238E27FC236}">
                  <a16:creationId xmlns:a16="http://schemas.microsoft.com/office/drawing/2014/main" id="{20C12178-6A11-544B-1B56-AD89C81932B8}"/>
                </a:ext>
              </a:extLst>
            </p:cNvPr>
            <p:cNvSpPr txBox="1"/>
            <p:nvPr>
              <p:custDataLst>
                <p:tags r:id="rId50"/>
              </p:custDataLst>
            </p:nvPr>
          </p:nvSpPr>
          <p:spPr>
            <a:xfrm>
              <a:off x="1645741" y="2617289"/>
              <a:ext cx="995104" cy="352483"/>
            </a:xfrm>
            <a:prstGeom prst="rect">
              <a:avLst/>
            </a:prstGeom>
            <a:noFill/>
          </p:spPr>
          <p:txBody>
            <a:bodyPr lIns="0" tIns="0" rIns="0" bIns="0" anchor="ctr" anchorCtr="1"/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100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7" name="MH_Other_42">
              <a:extLst>
                <a:ext uri="{FF2B5EF4-FFF2-40B4-BE49-F238E27FC236}">
                  <a16:creationId xmlns:a16="http://schemas.microsoft.com/office/drawing/2014/main" id="{6EB5AD3D-E026-0FEA-E092-74F91992B4DF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4043960" y="6183163"/>
              <a:ext cx="211435" cy="152884"/>
            </a:xfrm>
            <a:prstGeom prst="rect">
              <a:avLst/>
            </a:prstGeom>
            <a:solidFill>
              <a:srgbClr val="22252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0" tIns="0" rIns="0" bIns="0" anchor="ctr">
              <a:normAutofit fontScale="40000" lnSpcReduction="20000"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33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8" name="MH_Other_43">
              <a:extLst>
                <a:ext uri="{FF2B5EF4-FFF2-40B4-BE49-F238E27FC236}">
                  <a16:creationId xmlns:a16="http://schemas.microsoft.com/office/drawing/2014/main" id="{8DFBAC52-2F6E-0FFF-30C0-E0836CBDA6DC}"/>
                </a:ext>
              </a:extLst>
            </p:cNvPr>
            <p:cNvSpPr txBox="1"/>
            <p:nvPr>
              <p:custDataLst>
                <p:tags r:id="rId52"/>
              </p:custDataLst>
            </p:nvPr>
          </p:nvSpPr>
          <p:spPr>
            <a:xfrm>
              <a:off x="4402642" y="6140713"/>
              <a:ext cx="1511601" cy="237865"/>
            </a:xfrm>
            <a:prstGeom prst="rect">
              <a:avLst/>
            </a:prstGeom>
            <a:noFill/>
          </p:spPr>
          <p:txBody>
            <a:bodyPr lIns="0" tIns="0" rIns="0" bIns="0" anchor="ctr" anchorCtr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22</a:t>
              </a:r>
              <a:r>
                <a:rPr kumimoji="0" lang="zh-CN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年</a:t>
              </a:r>
              <a:r>
                <a:rPr lang="zh-CN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录取人数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9" name="MH_Other_44">
              <a:extLst>
                <a:ext uri="{FF2B5EF4-FFF2-40B4-BE49-F238E27FC236}">
                  <a16:creationId xmlns:a16="http://schemas.microsoft.com/office/drawing/2014/main" id="{A4539F09-8EA0-5948-8CF4-3F3B53FD3FD7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6512493" y="6183163"/>
              <a:ext cx="211435" cy="152884"/>
            </a:xfrm>
            <a:prstGeom prst="rect">
              <a:avLst/>
            </a:prstGeom>
            <a:solidFill>
              <a:srgbClr val="B393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0" tIns="0" rIns="0" bIns="0" anchor="ctr">
              <a:normAutofit fontScale="40000" lnSpcReduction="20000"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33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0" name="MH_Other_45">
              <a:extLst>
                <a:ext uri="{FF2B5EF4-FFF2-40B4-BE49-F238E27FC236}">
                  <a16:creationId xmlns:a16="http://schemas.microsoft.com/office/drawing/2014/main" id="{5CF0D6DD-64EF-8109-0D61-A84DE50F3D10}"/>
                </a:ext>
              </a:extLst>
            </p:cNvPr>
            <p:cNvSpPr txBox="1"/>
            <p:nvPr>
              <p:custDataLst>
                <p:tags r:id="rId54"/>
              </p:custDataLst>
            </p:nvPr>
          </p:nvSpPr>
          <p:spPr>
            <a:xfrm>
              <a:off x="6722157" y="6113879"/>
              <a:ext cx="1738361" cy="291452"/>
            </a:xfrm>
            <a:prstGeom prst="rect">
              <a:avLst/>
            </a:prstGeom>
            <a:noFill/>
          </p:spPr>
          <p:txBody>
            <a:bodyPr lIns="0" tIns="0" rIns="0" bIns="0" anchor="ctr" anchorCtr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23</a:t>
              </a:r>
              <a:r>
                <a:rPr kumimoji="0" lang="zh-CN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年</a:t>
              </a:r>
              <a:r>
                <a:rPr lang="zh-CN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录取人数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cxnSp>
          <p:nvCxnSpPr>
            <p:cNvPr id="131" name="MH_Other_46">
              <a:extLst>
                <a:ext uri="{FF2B5EF4-FFF2-40B4-BE49-F238E27FC236}">
                  <a16:creationId xmlns:a16="http://schemas.microsoft.com/office/drawing/2014/main" id="{E405C060-359D-4F75-E53B-38B39C5A62BB}"/>
                </a:ext>
              </a:extLst>
            </p:cNvPr>
            <p:cNvCxnSpPr/>
            <p:nvPr>
              <p:custDataLst>
                <p:tags r:id="rId55"/>
              </p:custDataLst>
            </p:nvPr>
          </p:nvCxnSpPr>
          <p:spPr>
            <a:xfrm>
              <a:off x="1954166" y="5368111"/>
              <a:ext cx="9134389" cy="0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  <a:headEnd type="none" w="med" len="med"/>
              <a:tailEnd type="triangle" w="med" len="med"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</p:cxnSp>
      </p:grpSp>
    </p:spTree>
    <p:extLst>
      <p:ext uri="{BB962C8B-B14F-4D97-AF65-F5344CB8AC3E}">
        <p14:creationId xmlns:p14="http://schemas.microsoft.com/office/powerpoint/2010/main" val="1886006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2">
            <a:extLst>
              <a:ext uri="{FF2B5EF4-FFF2-40B4-BE49-F238E27FC236}">
                <a16:creationId xmlns:a16="http://schemas.microsoft.com/office/drawing/2014/main" id="{7953E208-EC85-27C4-3345-D599A813C297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9043" y="2284590"/>
            <a:ext cx="6317443" cy="4627033"/>
          </a:xfrm>
          <a:prstGeom prst="rect">
            <a:avLst/>
          </a:prstGeom>
        </p:spPr>
      </p:pic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9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cs typeface="+mn-ea"/>
                <a:sym typeface="+mn-lt"/>
              </a:rPr>
              <a:t>就业情况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98A241B-AB33-90A1-949A-110CBA9F7F08}"/>
              </a:ext>
            </a:extLst>
          </p:cNvPr>
          <p:cNvCxnSpPr>
            <a:cxnSpLocks/>
          </p:cNvCxnSpPr>
          <p:nvPr/>
        </p:nvCxnSpPr>
        <p:spPr>
          <a:xfrm>
            <a:off x="63345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C9A995EC-C10F-29AD-7ABC-18568294D296}"/>
              </a:ext>
            </a:extLst>
          </p:cNvPr>
          <p:cNvSpPr/>
          <p:nvPr/>
        </p:nvSpPr>
        <p:spPr>
          <a:xfrm>
            <a:off x="145843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TextBox 48">
            <a:extLst>
              <a:ext uri="{FF2B5EF4-FFF2-40B4-BE49-F238E27FC236}">
                <a16:creationId xmlns:a16="http://schemas.microsoft.com/office/drawing/2014/main" id="{65407CCF-4198-4E8F-67B8-43A9053CCF8D}"/>
              </a:ext>
            </a:extLst>
          </p:cNvPr>
          <p:cNvSpPr txBox="1"/>
          <p:nvPr/>
        </p:nvSpPr>
        <p:spPr>
          <a:xfrm>
            <a:off x="4425239" y="5268145"/>
            <a:ext cx="9272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本科就业率</a:t>
            </a:r>
            <a:endParaRPr lang="en-US" sz="105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5" name="Straight Connector 49">
            <a:extLst>
              <a:ext uri="{FF2B5EF4-FFF2-40B4-BE49-F238E27FC236}">
                <a16:creationId xmlns:a16="http://schemas.microsoft.com/office/drawing/2014/main" id="{3C0FDE68-0892-B7DD-23C1-64D48D50DA7B}"/>
              </a:ext>
            </a:extLst>
          </p:cNvPr>
          <p:cNvCxnSpPr>
            <a:cxnSpLocks/>
          </p:cNvCxnSpPr>
          <p:nvPr/>
        </p:nvCxnSpPr>
        <p:spPr>
          <a:xfrm>
            <a:off x="5450695" y="5395103"/>
            <a:ext cx="432000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50">
            <a:extLst>
              <a:ext uri="{FF2B5EF4-FFF2-40B4-BE49-F238E27FC236}">
                <a16:creationId xmlns:a16="http://schemas.microsoft.com/office/drawing/2014/main" id="{81284A6E-672C-26C9-5615-170D38E20D8E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5391614" y="5365563"/>
            <a:ext cx="3497666" cy="59080"/>
          </a:xfrm>
          <a:prstGeom prst="roundRect">
            <a:avLst>
              <a:gd name="adj" fmla="val 16667"/>
            </a:avLst>
          </a:prstGeom>
          <a:solidFill>
            <a:schemeClr val="tx1">
              <a:lumMod val="65000"/>
              <a:lumOff val="35000"/>
            </a:schemeClr>
          </a:solidFill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TextBox 51">
            <a:extLst>
              <a:ext uri="{FF2B5EF4-FFF2-40B4-BE49-F238E27FC236}">
                <a16:creationId xmlns:a16="http://schemas.microsoft.com/office/drawing/2014/main" id="{EFBD91EE-AF32-82FC-63B9-1FFAD3323546}"/>
              </a:ext>
            </a:extLst>
          </p:cNvPr>
          <p:cNvSpPr txBox="1"/>
          <p:nvPr/>
        </p:nvSpPr>
        <p:spPr>
          <a:xfrm>
            <a:off x="10130736" y="5268145"/>
            <a:ext cx="4490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89%</a:t>
            </a:r>
          </a:p>
        </p:txBody>
      </p:sp>
      <p:sp>
        <p:nvSpPr>
          <p:cNvPr id="31" name="TextBox 53">
            <a:extLst>
              <a:ext uri="{FF2B5EF4-FFF2-40B4-BE49-F238E27FC236}">
                <a16:creationId xmlns:a16="http://schemas.microsoft.com/office/drawing/2014/main" id="{55514345-D05A-AA70-D199-C32E7C25F5EB}"/>
              </a:ext>
            </a:extLst>
          </p:cNvPr>
          <p:cNvSpPr txBox="1"/>
          <p:nvPr/>
        </p:nvSpPr>
        <p:spPr>
          <a:xfrm>
            <a:off x="4425239" y="5533414"/>
            <a:ext cx="9272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硕士就业率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2" name="Straight Connector 54">
            <a:extLst>
              <a:ext uri="{FF2B5EF4-FFF2-40B4-BE49-F238E27FC236}">
                <a16:creationId xmlns:a16="http://schemas.microsoft.com/office/drawing/2014/main" id="{015EF631-2D4D-D72F-0EB5-F339484087F0}"/>
              </a:ext>
            </a:extLst>
          </p:cNvPr>
          <p:cNvCxnSpPr>
            <a:cxnSpLocks/>
          </p:cNvCxnSpPr>
          <p:nvPr/>
        </p:nvCxnSpPr>
        <p:spPr>
          <a:xfrm>
            <a:off x="5450695" y="5660372"/>
            <a:ext cx="432000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55">
            <a:extLst>
              <a:ext uri="{FF2B5EF4-FFF2-40B4-BE49-F238E27FC236}">
                <a16:creationId xmlns:a16="http://schemas.microsoft.com/office/drawing/2014/main" id="{7DF6654E-6949-E9C7-0D28-53CFF50FB4C7}"/>
              </a:ext>
            </a:extLst>
          </p:cNvPr>
          <p:cNvSpPr/>
          <p:nvPr>
            <p:custDataLst>
              <p:tags r:id="rId2"/>
            </p:custDataLst>
          </p:nvPr>
        </p:nvSpPr>
        <p:spPr bwMode="auto">
          <a:xfrm>
            <a:off x="5391613" y="5630832"/>
            <a:ext cx="2721920" cy="59080"/>
          </a:xfrm>
          <a:prstGeom prst="roundRect">
            <a:avLst>
              <a:gd name="adj" fmla="val 16667"/>
            </a:avLst>
          </a:prstGeom>
          <a:solidFill>
            <a:schemeClr val="tx1">
              <a:lumMod val="65000"/>
              <a:lumOff val="35000"/>
            </a:schemeClr>
          </a:solidFill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extBox 56">
            <a:extLst>
              <a:ext uri="{FF2B5EF4-FFF2-40B4-BE49-F238E27FC236}">
                <a16:creationId xmlns:a16="http://schemas.microsoft.com/office/drawing/2014/main" id="{942D33BD-3128-ECD0-8FAD-6461CA8FFCD9}"/>
              </a:ext>
            </a:extLst>
          </p:cNvPr>
          <p:cNvSpPr txBox="1"/>
          <p:nvPr/>
        </p:nvSpPr>
        <p:spPr>
          <a:xfrm>
            <a:off x="10130736" y="5533414"/>
            <a:ext cx="4490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74%</a:t>
            </a:r>
          </a:p>
        </p:txBody>
      </p:sp>
      <p:sp>
        <p:nvSpPr>
          <p:cNvPr id="35" name="TextBox 58">
            <a:extLst>
              <a:ext uri="{FF2B5EF4-FFF2-40B4-BE49-F238E27FC236}">
                <a16:creationId xmlns:a16="http://schemas.microsoft.com/office/drawing/2014/main" id="{D48B6A3A-480D-C6F8-880C-B5BD4E70C56C}"/>
              </a:ext>
            </a:extLst>
          </p:cNvPr>
          <p:cNvSpPr txBox="1"/>
          <p:nvPr/>
        </p:nvSpPr>
        <p:spPr>
          <a:xfrm>
            <a:off x="4425239" y="5798682"/>
            <a:ext cx="9272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博士就业率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6" name="Straight Connector 59">
            <a:extLst>
              <a:ext uri="{FF2B5EF4-FFF2-40B4-BE49-F238E27FC236}">
                <a16:creationId xmlns:a16="http://schemas.microsoft.com/office/drawing/2014/main" id="{36A06074-05DB-6A0C-DECF-E3B4752F220B}"/>
              </a:ext>
            </a:extLst>
          </p:cNvPr>
          <p:cNvCxnSpPr>
            <a:cxnSpLocks/>
          </p:cNvCxnSpPr>
          <p:nvPr/>
        </p:nvCxnSpPr>
        <p:spPr>
          <a:xfrm>
            <a:off x="5442522" y="5925640"/>
            <a:ext cx="432000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60">
            <a:extLst>
              <a:ext uri="{FF2B5EF4-FFF2-40B4-BE49-F238E27FC236}">
                <a16:creationId xmlns:a16="http://schemas.microsoft.com/office/drawing/2014/main" id="{BFC344F6-1F74-28EC-57EE-FE4FD8FA3C50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5383440" y="5896100"/>
            <a:ext cx="2041440" cy="59080"/>
          </a:xfrm>
          <a:prstGeom prst="roundRect">
            <a:avLst>
              <a:gd name="adj" fmla="val 16667"/>
            </a:avLst>
          </a:prstGeom>
          <a:solidFill>
            <a:srgbClr val="B3935B"/>
          </a:solidFill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61">
            <a:extLst>
              <a:ext uri="{FF2B5EF4-FFF2-40B4-BE49-F238E27FC236}">
                <a16:creationId xmlns:a16="http://schemas.microsoft.com/office/drawing/2014/main" id="{0FF4CD5C-AD3D-4FE8-D786-68FA550D0D4C}"/>
              </a:ext>
            </a:extLst>
          </p:cNvPr>
          <p:cNvSpPr txBox="1"/>
          <p:nvPr/>
        </p:nvSpPr>
        <p:spPr>
          <a:xfrm>
            <a:off x="10130736" y="5798682"/>
            <a:ext cx="4490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65%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60B0BDF8-216A-071A-9482-6A7CB637CE66}"/>
              </a:ext>
            </a:extLst>
          </p:cNvPr>
          <p:cNvSpPr txBox="1"/>
          <p:nvPr/>
        </p:nvSpPr>
        <p:spPr>
          <a:xfrm>
            <a:off x="4427766" y="4743625"/>
            <a:ext cx="1323439" cy="390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就业率数据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5E4249D9-F279-4D23-102B-F1DD29D65660}"/>
              </a:ext>
            </a:extLst>
          </p:cNvPr>
          <p:cNvSpPr txBox="1"/>
          <p:nvPr/>
        </p:nvSpPr>
        <p:spPr>
          <a:xfrm>
            <a:off x="5653847" y="2394128"/>
            <a:ext cx="49514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  <a:cs typeface="+mn-ea"/>
                <a:sym typeface="+mn-lt"/>
              </a:rPr>
              <a:t>Employment rate analysis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25A2CC0-4BC6-0F07-6E95-C47C76557713}"/>
              </a:ext>
            </a:extLst>
          </p:cNvPr>
          <p:cNvSpPr txBox="1"/>
          <p:nvPr/>
        </p:nvSpPr>
        <p:spPr>
          <a:xfrm>
            <a:off x="3235238" y="2169661"/>
            <a:ext cx="41257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cs typeface="+mn-ea"/>
                <a:sym typeface="+mn-lt"/>
              </a:rPr>
              <a:t>就业率分析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chemeClr val="tx1">
                    <a:lumMod val="50000"/>
                    <a:lumOff val="50000"/>
                    <a:alpha val="3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00506D7-F32A-331A-3B3B-749C3A2E6AA3}"/>
              </a:ext>
            </a:extLst>
          </p:cNvPr>
          <p:cNvGrpSpPr/>
          <p:nvPr/>
        </p:nvGrpSpPr>
        <p:grpSpPr>
          <a:xfrm>
            <a:off x="4507843" y="2950236"/>
            <a:ext cx="7009456" cy="830997"/>
            <a:chOff x="4305091" y="2834519"/>
            <a:chExt cx="7009456" cy="830997"/>
          </a:xfrm>
        </p:grpSpPr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2AE8DCD3-1525-A909-5C51-6762B78B9B4B}"/>
                </a:ext>
              </a:extLst>
            </p:cNvPr>
            <p:cNvGrpSpPr/>
            <p:nvPr/>
          </p:nvGrpSpPr>
          <p:grpSpPr>
            <a:xfrm>
              <a:off x="4305091" y="2962711"/>
              <a:ext cx="82170" cy="82170"/>
              <a:chOff x="1689384" y="-1124904"/>
              <a:chExt cx="209784" cy="209784"/>
            </a:xfrm>
          </p:grpSpPr>
          <p:sp>
            <p:nvSpPr>
              <p:cNvPr id="66" name="椭圆 65">
                <a:extLst>
                  <a:ext uri="{FF2B5EF4-FFF2-40B4-BE49-F238E27FC236}">
                    <a16:creationId xmlns:a16="http://schemas.microsoft.com/office/drawing/2014/main" id="{DA210015-1DEC-953C-74CC-FD6F68E64230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3F8FBDCA-DFFD-D8AD-9089-BC5593F5FE25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A01D984A-1925-36E0-FC2D-CEA905B3F46D}"/>
                </a:ext>
              </a:extLst>
            </p:cNvPr>
            <p:cNvSpPr txBox="1"/>
            <p:nvPr/>
          </p:nvSpPr>
          <p:spPr>
            <a:xfrm>
              <a:off x="4383193" y="2834519"/>
              <a:ext cx="693135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在疫情影响下，武汉大学积极应对，采取多种措施来保障毕业生的就业。例如，学校在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2020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年上半年对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895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家用人单位进行了调研，以了解疫情下的校园招聘变化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318D7022-D827-D7A7-4C20-FBD9E37C43F3}"/>
              </a:ext>
            </a:extLst>
          </p:cNvPr>
          <p:cNvGrpSpPr/>
          <p:nvPr/>
        </p:nvGrpSpPr>
        <p:grpSpPr>
          <a:xfrm>
            <a:off x="4507843" y="3992606"/>
            <a:ext cx="7009456" cy="584775"/>
            <a:chOff x="4305091" y="2834519"/>
            <a:chExt cx="7009456" cy="584775"/>
          </a:xfrm>
        </p:grpSpPr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id="{A41E6A06-C6A6-D212-729A-F3DF3E407681}"/>
                </a:ext>
              </a:extLst>
            </p:cNvPr>
            <p:cNvGrpSpPr/>
            <p:nvPr/>
          </p:nvGrpSpPr>
          <p:grpSpPr>
            <a:xfrm>
              <a:off x="4305091" y="2962711"/>
              <a:ext cx="82170" cy="82170"/>
              <a:chOff x="1689384" y="-1124904"/>
              <a:chExt cx="209784" cy="209784"/>
            </a:xfrm>
          </p:grpSpPr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9F38543A-1DF2-E195-AD1C-16F79509F54E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3" name="椭圆 72">
                <a:extLst>
                  <a:ext uri="{FF2B5EF4-FFF2-40B4-BE49-F238E27FC236}">
                    <a16:creationId xmlns:a16="http://schemas.microsoft.com/office/drawing/2014/main" id="{EC6BD2B3-AE17-8193-2566-A7570637617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9A581FBC-6B70-650D-1B5E-8BA6121A6898}"/>
                </a:ext>
              </a:extLst>
            </p:cNvPr>
            <p:cNvSpPr txBox="1"/>
            <p:nvPr/>
          </p:nvSpPr>
          <p:spPr>
            <a:xfrm>
              <a:off x="4383193" y="2834519"/>
              <a:ext cx="6931354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调查结果显示，尽管疫情对就业市场造成了一定的冲击，但武汉大学毕业生的线上求职表现稳定，用人单位对毕业生的满意度也有所提高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BD303CF-C9E5-C6A2-4D85-4388A492E294}"/>
              </a:ext>
            </a:extLst>
          </p:cNvPr>
          <p:cNvSpPr txBox="1"/>
          <p:nvPr/>
        </p:nvSpPr>
        <p:spPr>
          <a:xfrm rot="20772271">
            <a:off x="365879" y="1528899"/>
            <a:ext cx="2783194" cy="580595"/>
          </a:xfrm>
          <a:custGeom>
            <a:avLst/>
            <a:gdLst/>
            <a:ahLst/>
            <a:cxnLst/>
            <a:rect l="l" t="t" r="r" b="b"/>
            <a:pathLst>
              <a:path w="2783194" h="580595">
                <a:moveTo>
                  <a:pt x="496700" y="232127"/>
                </a:moveTo>
                <a:cubicBezTo>
                  <a:pt x="498066" y="231581"/>
                  <a:pt x="499022" y="231854"/>
                  <a:pt x="499568" y="232946"/>
                </a:cubicBezTo>
                <a:cubicBezTo>
                  <a:pt x="500114" y="233492"/>
                  <a:pt x="500523" y="234175"/>
                  <a:pt x="500796" y="234994"/>
                </a:cubicBezTo>
                <a:cubicBezTo>
                  <a:pt x="501069" y="235813"/>
                  <a:pt x="501069" y="236496"/>
                  <a:pt x="500796" y="237042"/>
                </a:cubicBezTo>
                <a:cubicBezTo>
                  <a:pt x="499158" y="238953"/>
                  <a:pt x="496905" y="241206"/>
                  <a:pt x="494038" y="243800"/>
                </a:cubicBezTo>
                <a:cubicBezTo>
                  <a:pt x="491171" y="246394"/>
                  <a:pt x="488031" y="249056"/>
                  <a:pt x="484618" y="251787"/>
                </a:cubicBezTo>
                <a:cubicBezTo>
                  <a:pt x="481205" y="254517"/>
                  <a:pt x="477792" y="257043"/>
                  <a:pt x="474379" y="259363"/>
                </a:cubicBezTo>
                <a:cubicBezTo>
                  <a:pt x="470966" y="261684"/>
                  <a:pt x="468030" y="263664"/>
                  <a:pt x="465573" y="265302"/>
                </a:cubicBezTo>
                <a:cubicBezTo>
                  <a:pt x="460112" y="268306"/>
                  <a:pt x="455197" y="269603"/>
                  <a:pt x="450828" y="269193"/>
                </a:cubicBezTo>
                <a:cubicBezTo>
                  <a:pt x="446460" y="268784"/>
                  <a:pt x="442569" y="267487"/>
                  <a:pt x="439155" y="265303"/>
                </a:cubicBezTo>
                <a:cubicBezTo>
                  <a:pt x="435742" y="263118"/>
                  <a:pt x="432670" y="260592"/>
                  <a:pt x="429940" y="257725"/>
                </a:cubicBezTo>
                <a:cubicBezTo>
                  <a:pt x="427209" y="254858"/>
                  <a:pt x="424889" y="252333"/>
                  <a:pt x="422977" y="250148"/>
                </a:cubicBezTo>
                <a:cubicBezTo>
                  <a:pt x="419974" y="247145"/>
                  <a:pt x="418199" y="246052"/>
                  <a:pt x="417653" y="246872"/>
                </a:cubicBezTo>
                <a:cubicBezTo>
                  <a:pt x="417107" y="247691"/>
                  <a:pt x="416151" y="249466"/>
                  <a:pt x="414786" y="252196"/>
                </a:cubicBezTo>
                <a:cubicBezTo>
                  <a:pt x="412874" y="256019"/>
                  <a:pt x="410349" y="260319"/>
                  <a:pt x="407209" y="265098"/>
                </a:cubicBezTo>
                <a:cubicBezTo>
                  <a:pt x="404069" y="269876"/>
                  <a:pt x="400792" y="274654"/>
                  <a:pt x="397379" y="279433"/>
                </a:cubicBezTo>
                <a:cubicBezTo>
                  <a:pt x="393966" y="284211"/>
                  <a:pt x="390416" y="288580"/>
                  <a:pt x="386730" y="292539"/>
                </a:cubicBezTo>
                <a:cubicBezTo>
                  <a:pt x="383043" y="296498"/>
                  <a:pt x="379562" y="299570"/>
                  <a:pt x="376286" y="301755"/>
                </a:cubicBezTo>
                <a:cubicBezTo>
                  <a:pt x="371097" y="305577"/>
                  <a:pt x="366592" y="307079"/>
                  <a:pt x="362770" y="306260"/>
                </a:cubicBezTo>
                <a:cubicBezTo>
                  <a:pt x="358947" y="305441"/>
                  <a:pt x="355670" y="303256"/>
                  <a:pt x="352940" y="299707"/>
                </a:cubicBezTo>
                <a:cubicBezTo>
                  <a:pt x="350209" y="296157"/>
                  <a:pt x="348025" y="291583"/>
                  <a:pt x="346387" y="285986"/>
                </a:cubicBezTo>
                <a:cubicBezTo>
                  <a:pt x="344748" y="280388"/>
                  <a:pt x="343451" y="274654"/>
                  <a:pt x="342496" y="268784"/>
                </a:cubicBezTo>
                <a:cubicBezTo>
                  <a:pt x="341540" y="262913"/>
                  <a:pt x="340926" y="257384"/>
                  <a:pt x="340652" y="252196"/>
                </a:cubicBezTo>
                <a:cubicBezTo>
                  <a:pt x="340380" y="247008"/>
                  <a:pt x="340379" y="242912"/>
                  <a:pt x="340652" y="239909"/>
                </a:cubicBezTo>
                <a:cubicBezTo>
                  <a:pt x="340926" y="236359"/>
                  <a:pt x="341608" y="234038"/>
                  <a:pt x="342700" y="232946"/>
                </a:cubicBezTo>
                <a:cubicBezTo>
                  <a:pt x="343793" y="231854"/>
                  <a:pt x="345021" y="231512"/>
                  <a:pt x="346387" y="231922"/>
                </a:cubicBezTo>
                <a:cubicBezTo>
                  <a:pt x="347752" y="232332"/>
                  <a:pt x="348980" y="233287"/>
                  <a:pt x="350073" y="234789"/>
                </a:cubicBezTo>
                <a:cubicBezTo>
                  <a:pt x="351165" y="236291"/>
                  <a:pt x="351711" y="237861"/>
                  <a:pt x="351711" y="239499"/>
                </a:cubicBezTo>
                <a:cubicBezTo>
                  <a:pt x="351165" y="245506"/>
                  <a:pt x="350960" y="251923"/>
                  <a:pt x="351097" y="258749"/>
                </a:cubicBezTo>
                <a:cubicBezTo>
                  <a:pt x="351233" y="265576"/>
                  <a:pt x="352530" y="273357"/>
                  <a:pt x="354988" y="282095"/>
                </a:cubicBezTo>
                <a:cubicBezTo>
                  <a:pt x="355807" y="285099"/>
                  <a:pt x="357036" y="288102"/>
                  <a:pt x="358674" y="291106"/>
                </a:cubicBezTo>
                <a:cubicBezTo>
                  <a:pt x="361950" y="296567"/>
                  <a:pt x="366046" y="297249"/>
                  <a:pt x="370961" y="293153"/>
                </a:cubicBezTo>
                <a:cubicBezTo>
                  <a:pt x="378880" y="286600"/>
                  <a:pt x="385706" y="279023"/>
                  <a:pt x="391440" y="270422"/>
                </a:cubicBezTo>
                <a:cubicBezTo>
                  <a:pt x="397174" y="261821"/>
                  <a:pt x="403045" y="251786"/>
                  <a:pt x="409052" y="240318"/>
                </a:cubicBezTo>
                <a:cubicBezTo>
                  <a:pt x="412055" y="235676"/>
                  <a:pt x="414786" y="233014"/>
                  <a:pt x="417243" y="232332"/>
                </a:cubicBezTo>
                <a:cubicBezTo>
                  <a:pt x="419701" y="231649"/>
                  <a:pt x="422568" y="233629"/>
                  <a:pt x="425844" y="238271"/>
                </a:cubicBezTo>
                <a:cubicBezTo>
                  <a:pt x="427756" y="240728"/>
                  <a:pt x="429530" y="243185"/>
                  <a:pt x="431169" y="245643"/>
                </a:cubicBezTo>
                <a:cubicBezTo>
                  <a:pt x="432807" y="248100"/>
                  <a:pt x="434718" y="250421"/>
                  <a:pt x="436903" y="252606"/>
                </a:cubicBezTo>
                <a:cubicBezTo>
                  <a:pt x="445640" y="261343"/>
                  <a:pt x="454787" y="262435"/>
                  <a:pt x="464344" y="255882"/>
                </a:cubicBezTo>
                <a:cubicBezTo>
                  <a:pt x="470624" y="251240"/>
                  <a:pt x="476836" y="246598"/>
                  <a:pt x="482980" y="241957"/>
                </a:cubicBezTo>
                <a:cubicBezTo>
                  <a:pt x="489123" y="237315"/>
                  <a:pt x="493697" y="234038"/>
                  <a:pt x="496700" y="232127"/>
                </a:cubicBezTo>
                <a:close/>
                <a:moveTo>
                  <a:pt x="283426" y="16281"/>
                </a:moveTo>
                <a:cubicBezTo>
                  <a:pt x="284792" y="15735"/>
                  <a:pt x="286157" y="16144"/>
                  <a:pt x="287522" y="17509"/>
                </a:cubicBezTo>
                <a:cubicBezTo>
                  <a:pt x="288614" y="19148"/>
                  <a:pt x="289434" y="21059"/>
                  <a:pt x="289980" y="23244"/>
                </a:cubicBezTo>
                <a:cubicBezTo>
                  <a:pt x="295441" y="42357"/>
                  <a:pt x="300833" y="61402"/>
                  <a:pt x="306158" y="80379"/>
                </a:cubicBezTo>
                <a:cubicBezTo>
                  <a:pt x="311482" y="99356"/>
                  <a:pt x="315373" y="118675"/>
                  <a:pt x="317831" y="138334"/>
                </a:cubicBezTo>
                <a:cubicBezTo>
                  <a:pt x="321380" y="167277"/>
                  <a:pt x="320766" y="195470"/>
                  <a:pt x="315987" y="222911"/>
                </a:cubicBezTo>
                <a:cubicBezTo>
                  <a:pt x="311209" y="250353"/>
                  <a:pt x="301857" y="277043"/>
                  <a:pt x="287932" y="302983"/>
                </a:cubicBezTo>
                <a:cubicBezTo>
                  <a:pt x="277010" y="322916"/>
                  <a:pt x="261719" y="337524"/>
                  <a:pt x="242059" y="346808"/>
                </a:cubicBezTo>
                <a:cubicBezTo>
                  <a:pt x="219942" y="357457"/>
                  <a:pt x="198235" y="356774"/>
                  <a:pt x="176937" y="344760"/>
                </a:cubicBezTo>
                <a:cubicBezTo>
                  <a:pt x="168472" y="340118"/>
                  <a:pt x="161100" y="334384"/>
                  <a:pt x="154820" y="327558"/>
                </a:cubicBezTo>
                <a:cubicBezTo>
                  <a:pt x="148539" y="320732"/>
                  <a:pt x="142806" y="313359"/>
                  <a:pt x="137618" y="305441"/>
                </a:cubicBezTo>
                <a:cubicBezTo>
                  <a:pt x="131064" y="295065"/>
                  <a:pt x="125672" y="284348"/>
                  <a:pt x="121439" y="273289"/>
                </a:cubicBezTo>
                <a:cubicBezTo>
                  <a:pt x="117207" y="262231"/>
                  <a:pt x="113862" y="250694"/>
                  <a:pt x="111405" y="238680"/>
                </a:cubicBezTo>
                <a:cubicBezTo>
                  <a:pt x="110859" y="237042"/>
                  <a:pt x="110517" y="235404"/>
                  <a:pt x="110381" y="233765"/>
                </a:cubicBezTo>
                <a:cubicBezTo>
                  <a:pt x="110244" y="232127"/>
                  <a:pt x="109903" y="230489"/>
                  <a:pt x="109357" y="228850"/>
                </a:cubicBezTo>
                <a:cubicBezTo>
                  <a:pt x="108811" y="227758"/>
                  <a:pt x="108060" y="227212"/>
                  <a:pt x="107104" y="227212"/>
                </a:cubicBezTo>
                <a:cubicBezTo>
                  <a:pt x="106149" y="227212"/>
                  <a:pt x="105671" y="227895"/>
                  <a:pt x="105671" y="229260"/>
                </a:cubicBezTo>
                <a:cubicBezTo>
                  <a:pt x="103486" y="239909"/>
                  <a:pt x="101370" y="250626"/>
                  <a:pt x="99322" y="261411"/>
                </a:cubicBezTo>
                <a:cubicBezTo>
                  <a:pt x="97274" y="272197"/>
                  <a:pt x="94749" y="282914"/>
                  <a:pt x="91745" y="293563"/>
                </a:cubicBezTo>
                <a:cubicBezTo>
                  <a:pt x="89561" y="301755"/>
                  <a:pt x="87035" y="309810"/>
                  <a:pt x="84168" y="317728"/>
                </a:cubicBezTo>
                <a:cubicBezTo>
                  <a:pt x="81301" y="325646"/>
                  <a:pt x="78229" y="333565"/>
                  <a:pt x="74953" y="341483"/>
                </a:cubicBezTo>
                <a:cubicBezTo>
                  <a:pt x="73041" y="345579"/>
                  <a:pt x="70652" y="349538"/>
                  <a:pt x="67785" y="353361"/>
                </a:cubicBezTo>
                <a:cubicBezTo>
                  <a:pt x="64918" y="357184"/>
                  <a:pt x="61846" y="360733"/>
                  <a:pt x="58570" y="364010"/>
                </a:cubicBezTo>
                <a:cubicBezTo>
                  <a:pt x="53655" y="368925"/>
                  <a:pt x="48535" y="371178"/>
                  <a:pt x="43211" y="370768"/>
                </a:cubicBezTo>
                <a:cubicBezTo>
                  <a:pt x="37886" y="370358"/>
                  <a:pt x="33039" y="367423"/>
                  <a:pt x="28671" y="361962"/>
                </a:cubicBezTo>
                <a:cubicBezTo>
                  <a:pt x="25940" y="358412"/>
                  <a:pt x="23551" y="354658"/>
                  <a:pt x="21503" y="350699"/>
                </a:cubicBezTo>
                <a:cubicBezTo>
                  <a:pt x="19455" y="346740"/>
                  <a:pt x="17612" y="342712"/>
                  <a:pt x="15974" y="338616"/>
                </a:cubicBezTo>
                <a:cubicBezTo>
                  <a:pt x="12151" y="330152"/>
                  <a:pt x="9383" y="321483"/>
                  <a:pt x="7670" y="312608"/>
                </a:cubicBezTo>
                <a:cubicBezTo>
                  <a:pt x="5957" y="303734"/>
                  <a:pt x="4578" y="294792"/>
                  <a:pt x="3533" y="285781"/>
                </a:cubicBezTo>
                <a:cubicBezTo>
                  <a:pt x="2488" y="276498"/>
                  <a:pt x="1769" y="267487"/>
                  <a:pt x="1376" y="258749"/>
                </a:cubicBezTo>
                <a:cubicBezTo>
                  <a:pt x="984" y="250012"/>
                  <a:pt x="525" y="242639"/>
                  <a:pt x="0" y="236632"/>
                </a:cubicBezTo>
                <a:cubicBezTo>
                  <a:pt x="1310" y="210146"/>
                  <a:pt x="3276" y="185230"/>
                  <a:pt x="5898" y="161885"/>
                </a:cubicBezTo>
                <a:cubicBezTo>
                  <a:pt x="8519" y="138539"/>
                  <a:pt x="12971" y="115671"/>
                  <a:pt x="19251" y="93281"/>
                </a:cubicBezTo>
                <a:cubicBezTo>
                  <a:pt x="20616" y="88639"/>
                  <a:pt x="22391" y="84065"/>
                  <a:pt x="24575" y="79560"/>
                </a:cubicBezTo>
                <a:cubicBezTo>
                  <a:pt x="26760" y="75055"/>
                  <a:pt x="28944" y="70618"/>
                  <a:pt x="31128" y="66249"/>
                </a:cubicBezTo>
                <a:cubicBezTo>
                  <a:pt x="31947" y="64611"/>
                  <a:pt x="33244" y="63450"/>
                  <a:pt x="35019" y="62768"/>
                </a:cubicBezTo>
                <a:cubicBezTo>
                  <a:pt x="36794" y="62085"/>
                  <a:pt x="38773" y="62563"/>
                  <a:pt x="40958" y="64201"/>
                </a:cubicBezTo>
                <a:cubicBezTo>
                  <a:pt x="43142" y="66112"/>
                  <a:pt x="44235" y="68228"/>
                  <a:pt x="44234" y="70549"/>
                </a:cubicBezTo>
                <a:cubicBezTo>
                  <a:pt x="44235" y="72870"/>
                  <a:pt x="42733" y="74577"/>
                  <a:pt x="39729" y="75669"/>
                </a:cubicBezTo>
                <a:cubicBezTo>
                  <a:pt x="36999" y="76488"/>
                  <a:pt x="35087" y="77649"/>
                  <a:pt x="33995" y="79151"/>
                </a:cubicBezTo>
                <a:cubicBezTo>
                  <a:pt x="32903" y="80652"/>
                  <a:pt x="32084" y="82496"/>
                  <a:pt x="31538" y="84680"/>
                </a:cubicBezTo>
                <a:cubicBezTo>
                  <a:pt x="29353" y="92598"/>
                  <a:pt x="27169" y="100312"/>
                  <a:pt x="24985" y="107821"/>
                </a:cubicBezTo>
                <a:cubicBezTo>
                  <a:pt x="22800" y="115330"/>
                  <a:pt x="21025" y="123043"/>
                  <a:pt x="19660" y="130962"/>
                </a:cubicBezTo>
                <a:cubicBezTo>
                  <a:pt x="16111" y="150348"/>
                  <a:pt x="13385" y="169735"/>
                  <a:pt x="11484" y="189121"/>
                </a:cubicBezTo>
                <a:cubicBezTo>
                  <a:pt x="9584" y="208508"/>
                  <a:pt x="8896" y="228031"/>
                  <a:pt x="9421" y="247691"/>
                </a:cubicBezTo>
                <a:cubicBezTo>
                  <a:pt x="9967" y="261616"/>
                  <a:pt x="11059" y="275337"/>
                  <a:pt x="12697" y="288853"/>
                </a:cubicBezTo>
                <a:cubicBezTo>
                  <a:pt x="14335" y="302369"/>
                  <a:pt x="17475" y="315680"/>
                  <a:pt x="22118" y="328787"/>
                </a:cubicBezTo>
                <a:cubicBezTo>
                  <a:pt x="25394" y="338070"/>
                  <a:pt x="29763" y="346944"/>
                  <a:pt x="35224" y="355409"/>
                </a:cubicBezTo>
                <a:cubicBezTo>
                  <a:pt x="40412" y="363327"/>
                  <a:pt x="46146" y="363737"/>
                  <a:pt x="52426" y="356638"/>
                </a:cubicBezTo>
                <a:cubicBezTo>
                  <a:pt x="55430" y="353361"/>
                  <a:pt x="58228" y="349880"/>
                  <a:pt x="60822" y="346193"/>
                </a:cubicBezTo>
                <a:cubicBezTo>
                  <a:pt x="63416" y="342507"/>
                  <a:pt x="65396" y="338616"/>
                  <a:pt x="66761" y="334520"/>
                </a:cubicBezTo>
                <a:cubicBezTo>
                  <a:pt x="70311" y="325510"/>
                  <a:pt x="73588" y="316431"/>
                  <a:pt x="76591" y="307284"/>
                </a:cubicBezTo>
                <a:cubicBezTo>
                  <a:pt x="79594" y="298137"/>
                  <a:pt x="82325" y="288921"/>
                  <a:pt x="84782" y="279638"/>
                </a:cubicBezTo>
                <a:cubicBezTo>
                  <a:pt x="90790" y="256701"/>
                  <a:pt x="95363" y="233765"/>
                  <a:pt x="98503" y="210829"/>
                </a:cubicBezTo>
                <a:cubicBezTo>
                  <a:pt x="101643" y="187893"/>
                  <a:pt x="104579" y="164820"/>
                  <a:pt x="107309" y="141611"/>
                </a:cubicBezTo>
                <a:cubicBezTo>
                  <a:pt x="107582" y="139699"/>
                  <a:pt x="107855" y="137856"/>
                  <a:pt x="108128" y="136081"/>
                </a:cubicBezTo>
                <a:cubicBezTo>
                  <a:pt x="108401" y="134307"/>
                  <a:pt x="108811" y="132464"/>
                  <a:pt x="109357" y="130552"/>
                </a:cubicBezTo>
                <a:cubicBezTo>
                  <a:pt x="109903" y="128914"/>
                  <a:pt x="111132" y="128095"/>
                  <a:pt x="113043" y="128095"/>
                </a:cubicBezTo>
                <a:cubicBezTo>
                  <a:pt x="114954" y="128095"/>
                  <a:pt x="116183" y="129050"/>
                  <a:pt x="116729" y="130962"/>
                </a:cubicBezTo>
                <a:cubicBezTo>
                  <a:pt x="117002" y="132600"/>
                  <a:pt x="117139" y="134238"/>
                  <a:pt x="117139" y="135877"/>
                </a:cubicBezTo>
                <a:cubicBezTo>
                  <a:pt x="117139" y="137515"/>
                  <a:pt x="117139" y="139153"/>
                  <a:pt x="117139" y="140792"/>
                </a:cubicBezTo>
                <a:cubicBezTo>
                  <a:pt x="116866" y="147891"/>
                  <a:pt x="116525" y="155058"/>
                  <a:pt x="116115" y="162294"/>
                </a:cubicBezTo>
                <a:cubicBezTo>
                  <a:pt x="115705" y="169530"/>
                  <a:pt x="115500" y="176698"/>
                  <a:pt x="115501" y="183797"/>
                </a:cubicBezTo>
                <a:cubicBezTo>
                  <a:pt x="115500" y="200180"/>
                  <a:pt x="116866" y="216290"/>
                  <a:pt x="119596" y="232127"/>
                </a:cubicBezTo>
                <a:cubicBezTo>
                  <a:pt x="122327" y="247964"/>
                  <a:pt x="127105" y="263528"/>
                  <a:pt x="133932" y="278818"/>
                </a:cubicBezTo>
                <a:cubicBezTo>
                  <a:pt x="137208" y="286191"/>
                  <a:pt x="140963" y="293222"/>
                  <a:pt x="145195" y="299911"/>
                </a:cubicBezTo>
                <a:cubicBezTo>
                  <a:pt x="149427" y="306601"/>
                  <a:pt x="154274" y="312950"/>
                  <a:pt x="159735" y="318957"/>
                </a:cubicBezTo>
                <a:cubicBezTo>
                  <a:pt x="176937" y="337251"/>
                  <a:pt x="194822" y="346057"/>
                  <a:pt x="213389" y="345374"/>
                </a:cubicBezTo>
                <a:cubicBezTo>
                  <a:pt x="231957" y="344692"/>
                  <a:pt x="249841" y="335203"/>
                  <a:pt x="267043" y="316909"/>
                </a:cubicBezTo>
                <a:cubicBezTo>
                  <a:pt x="271685" y="311994"/>
                  <a:pt x="275645" y="306533"/>
                  <a:pt x="278921" y="300526"/>
                </a:cubicBezTo>
                <a:cubicBezTo>
                  <a:pt x="282198" y="294519"/>
                  <a:pt x="285201" y="288375"/>
                  <a:pt x="287932" y="282095"/>
                </a:cubicBezTo>
                <a:cubicBezTo>
                  <a:pt x="311141" y="229396"/>
                  <a:pt x="316602" y="174513"/>
                  <a:pt x="304315" y="117446"/>
                </a:cubicBezTo>
                <a:cubicBezTo>
                  <a:pt x="301311" y="102701"/>
                  <a:pt x="297830" y="88025"/>
                  <a:pt x="293871" y="73416"/>
                </a:cubicBezTo>
                <a:cubicBezTo>
                  <a:pt x="289911" y="58808"/>
                  <a:pt x="286020" y="44132"/>
                  <a:pt x="282198" y="29387"/>
                </a:cubicBezTo>
                <a:cubicBezTo>
                  <a:pt x="281652" y="27749"/>
                  <a:pt x="281242" y="26110"/>
                  <a:pt x="280969" y="24472"/>
                </a:cubicBezTo>
                <a:cubicBezTo>
                  <a:pt x="280696" y="22834"/>
                  <a:pt x="280559" y="21196"/>
                  <a:pt x="280559" y="19557"/>
                </a:cubicBezTo>
                <a:cubicBezTo>
                  <a:pt x="280559" y="17919"/>
                  <a:pt x="281515" y="16827"/>
                  <a:pt x="283426" y="16281"/>
                </a:cubicBezTo>
                <a:close/>
                <a:moveTo>
                  <a:pt x="1157633" y="193012"/>
                </a:moveTo>
                <a:cubicBezTo>
                  <a:pt x="1160295" y="193695"/>
                  <a:pt x="1162514" y="195948"/>
                  <a:pt x="1164289" y="199770"/>
                </a:cubicBezTo>
                <a:cubicBezTo>
                  <a:pt x="1166473" y="204685"/>
                  <a:pt x="1168043" y="209805"/>
                  <a:pt x="1168999" y="215129"/>
                </a:cubicBezTo>
                <a:cubicBezTo>
                  <a:pt x="1169955" y="220454"/>
                  <a:pt x="1171115" y="226120"/>
                  <a:pt x="1172480" y="232127"/>
                </a:cubicBezTo>
                <a:cubicBezTo>
                  <a:pt x="1173846" y="237042"/>
                  <a:pt x="1175347" y="241274"/>
                  <a:pt x="1176986" y="244824"/>
                </a:cubicBezTo>
                <a:cubicBezTo>
                  <a:pt x="1178624" y="248373"/>
                  <a:pt x="1180399" y="251513"/>
                  <a:pt x="1182310" y="254244"/>
                </a:cubicBezTo>
                <a:cubicBezTo>
                  <a:pt x="1185314" y="258340"/>
                  <a:pt x="1188932" y="261207"/>
                  <a:pt x="1193164" y="262845"/>
                </a:cubicBezTo>
                <a:cubicBezTo>
                  <a:pt x="1197396" y="264483"/>
                  <a:pt x="1202243" y="264483"/>
                  <a:pt x="1207704" y="262845"/>
                </a:cubicBezTo>
                <a:cubicBezTo>
                  <a:pt x="1212072" y="261480"/>
                  <a:pt x="1216646" y="259432"/>
                  <a:pt x="1221424" y="256701"/>
                </a:cubicBezTo>
                <a:cubicBezTo>
                  <a:pt x="1226203" y="253971"/>
                  <a:pt x="1230777" y="251035"/>
                  <a:pt x="1235145" y="247896"/>
                </a:cubicBezTo>
                <a:cubicBezTo>
                  <a:pt x="1239514" y="244755"/>
                  <a:pt x="1243541" y="241684"/>
                  <a:pt x="1247227" y="238680"/>
                </a:cubicBezTo>
                <a:cubicBezTo>
                  <a:pt x="1250914" y="235677"/>
                  <a:pt x="1253849" y="233356"/>
                  <a:pt x="1256034" y="231717"/>
                </a:cubicBezTo>
                <a:cubicBezTo>
                  <a:pt x="1257672" y="231444"/>
                  <a:pt x="1258969" y="232605"/>
                  <a:pt x="1259925" y="235199"/>
                </a:cubicBezTo>
                <a:cubicBezTo>
                  <a:pt x="1260880" y="237793"/>
                  <a:pt x="1260402" y="239636"/>
                  <a:pt x="1258491" y="240728"/>
                </a:cubicBezTo>
                <a:cubicBezTo>
                  <a:pt x="1250573" y="247554"/>
                  <a:pt x="1242654" y="253425"/>
                  <a:pt x="1234736" y="258340"/>
                </a:cubicBezTo>
                <a:cubicBezTo>
                  <a:pt x="1226817" y="263255"/>
                  <a:pt x="1218216" y="267487"/>
                  <a:pt x="1208932" y="271037"/>
                </a:cubicBezTo>
                <a:cubicBezTo>
                  <a:pt x="1203744" y="272402"/>
                  <a:pt x="1199103" y="272811"/>
                  <a:pt x="1195007" y="272265"/>
                </a:cubicBezTo>
                <a:cubicBezTo>
                  <a:pt x="1190911" y="271719"/>
                  <a:pt x="1187225" y="270422"/>
                  <a:pt x="1183948" y="268374"/>
                </a:cubicBezTo>
                <a:cubicBezTo>
                  <a:pt x="1180672" y="266326"/>
                  <a:pt x="1177737" y="263664"/>
                  <a:pt x="1175142" y="260387"/>
                </a:cubicBezTo>
                <a:cubicBezTo>
                  <a:pt x="1172549" y="257111"/>
                  <a:pt x="1170296" y="253425"/>
                  <a:pt x="1168384" y="249329"/>
                </a:cubicBezTo>
                <a:cubicBezTo>
                  <a:pt x="1165654" y="243322"/>
                  <a:pt x="1163675" y="237110"/>
                  <a:pt x="1162446" y="230693"/>
                </a:cubicBezTo>
                <a:cubicBezTo>
                  <a:pt x="1161217" y="224277"/>
                  <a:pt x="1159647" y="217792"/>
                  <a:pt x="1157736" y="211239"/>
                </a:cubicBezTo>
                <a:cubicBezTo>
                  <a:pt x="1155824" y="204139"/>
                  <a:pt x="1152547" y="203047"/>
                  <a:pt x="1147906" y="207962"/>
                </a:cubicBezTo>
                <a:cubicBezTo>
                  <a:pt x="1144629" y="211511"/>
                  <a:pt x="1141421" y="215061"/>
                  <a:pt x="1138281" y="218611"/>
                </a:cubicBezTo>
                <a:cubicBezTo>
                  <a:pt x="1135141" y="222160"/>
                  <a:pt x="1132205" y="225847"/>
                  <a:pt x="1129475" y="229670"/>
                </a:cubicBezTo>
                <a:cubicBezTo>
                  <a:pt x="1125652" y="235403"/>
                  <a:pt x="1122034" y="241206"/>
                  <a:pt x="1118621" y="247076"/>
                </a:cubicBezTo>
                <a:cubicBezTo>
                  <a:pt x="1115208" y="252947"/>
                  <a:pt x="1111590" y="258749"/>
                  <a:pt x="1107767" y="264483"/>
                </a:cubicBezTo>
                <a:cubicBezTo>
                  <a:pt x="1106402" y="266668"/>
                  <a:pt x="1105105" y="268784"/>
                  <a:pt x="1103876" y="270832"/>
                </a:cubicBezTo>
                <a:cubicBezTo>
                  <a:pt x="1102648" y="272880"/>
                  <a:pt x="1101214" y="274859"/>
                  <a:pt x="1099576" y="276771"/>
                </a:cubicBezTo>
                <a:cubicBezTo>
                  <a:pt x="1097391" y="279228"/>
                  <a:pt x="1094934" y="280252"/>
                  <a:pt x="1092204" y="279842"/>
                </a:cubicBezTo>
                <a:cubicBezTo>
                  <a:pt x="1089473" y="279433"/>
                  <a:pt x="1087426" y="277726"/>
                  <a:pt x="1086060" y="274723"/>
                </a:cubicBezTo>
                <a:cubicBezTo>
                  <a:pt x="1084695" y="271446"/>
                  <a:pt x="1083739" y="268033"/>
                  <a:pt x="1083193" y="264483"/>
                </a:cubicBezTo>
                <a:cubicBezTo>
                  <a:pt x="1082647" y="260934"/>
                  <a:pt x="1082237" y="257384"/>
                  <a:pt x="1081964" y="253834"/>
                </a:cubicBezTo>
                <a:lnTo>
                  <a:pt x="1081217" y="245244"/>
                </a:lnTo>
                <a:lnTo>
                  <a:pt x="1058376" y="263050"/>
                </a:lnTo>
                <a:cubicBezTo>
                  <a:pt x="1048956" y="269740"/>
                  <a:pt x="1039330" y="274996"/>
                  <a:pt x="1029500" y="278818"/>
                </a:cubicBezTo>
                <a:cubicBezTo>
                  <a:pt x="1022401" y="281822"/>
                  <a:pt x="1015302" y="282163"/>
                  <a:pt x="1008203" y="279842"/>
                </a:cubicBezTo>
                <a:cubicBezTo>
                  <a:pt x="1001103" y="277521"/>
                  <a:pt x="995096" y="273357"/>
                  <a:pt x="990181" y="267350"/>
                </a:cubicBezTo>
                <a:cubicBezTo>
                  <a:pt x="987997" y="264893"/>
                  <a:pt x="986085" y="262299"/>
                  <a:pt x="984447" y="259568"/>
                </a:cubicBezTo>
                <a:cubicBezTo>
                  <a:pt x="982809" y="256838"/>
                  <a:pt x="980898" y="254107"/>
                  <a:pt x="978713" y="251377"/>
                </a:cubicBezTo>
                <a:cubicBezTo>
                  <a:pt x="976256" y="248373"/>
                  <a:pt x="974345" y="246803"/>
                  <a:pt x="972979" y="246667"/>
                </a:cubicBezTo>
                <a:cubicBezTo>
                  <a:pt x="971614" y="246530"/>
                  <a:pt x="969429" y="247554"/>
                  <a:pt x="966426" y="249739"/>
                </a:cubicBezTo>
                <a:cubicBezTo>
                  <a:pt x="963968" y="251377"/>
                  <a:pt x="961511" y="253083"/>
                  <a:pt x="959053" y="254858"/>
                </a:cubicBezTo>
                <a:cubicBezTo>
                  <a:pt x="956596" y="256633"/>
                  <a:pt x="954139" y="258339"/>
                  <a:pt x="951681" y="259978"/>
                </a:cubicBezTo>
                <a:cubicBezTo>
                  <a:pt x="945401" y="264074"/>
                  <a:pt x="940554" y="265575"/>
                  <a:pt x="937141" y="264483"/>
                </a:cubicBezTo>
                <a:cubicBezTo>
                  <a:pt x="933728" y="263391"/>
                  <a:pt x="931475" y="260934"/>
                  <a:pt x="930383" y="257111"/>
                </a:cubicBezTo>
                <a:cubicBezTo>
                  <a:pt x="929291" y="253288"/>
                  <a:pt x="929086" y="248646"/>
                  <a:pt x="929769" y="243185"/>
                </a:cubicBezTo>
                <a:cubicBezTo>
                  <a:pt x="930452" y="237724"/>
                  <a:pt x="931749" y="232946"/>
                  <a:pt x="933660" y="228850"/>
                </a:cubicBezTo>
                <a:cubicBezTo>
                  <a:pt x="935845" y="223662"/>
                  <a:pt x="938370" y="218816"/>
                  <a:pt x="941237" y="214310"/>
                </a:cubicBezTo>
                <a:cubicBezTo>
                  <a:pt x="944104" y="209805"/>
                  <a:pt x="947722" y="205641"/>
                  <a:pt x="952091" y="201818"/>
                </a:cubicBezTo>
                <a:cubicBezTo>
                  <a:pt x="956187" y="198269"/>
                  <a:pt x="960351" y="196425"/>
                  <a:pt x="964583" y="196289"/>
                </a:cubicBezTo>
                <a:cubicBezTo>
                  <a:pt x="968815" y="196152"/>
                  <a:pt x="972570" y="197040"/>
                  <a:pt x="975846" y="198951"/>
                </a:cubicBezTo>
                <a:cubicBezTo>
                  <a:pt x="979123" y="200863"/>
                  <a:pt x="981648" y="203457"/>
                  <a:pt x="983423" y="206733"/>
                </a:cubicBezTo>
                <a:cubicBezTo>
                  <a:pt x="985198" y="210010"/>
                  <a:pt x="985676" y="213286"/>
                  <a:pt x="984857" y="216563"/>
                </a:cubicBezTo>
                <a:cubicBezTo>
                  <a:pt x="984311" y="218474"/>
                  <a:pt x="983218" y="219703"/>
                  <a:pt x="981580" y="220249"/>
                </a:cubicBezTo>
                <a:cubicBezTo>
                  <a:pt x="979942" y="220795"/>
                  <a:pt x="978713" y="220249"/>
                  <a:pt x="977894" y="218611"/>
                </a:cubicBezTo>
                <a:cubicBezTo>
                  <a:pt x="977621" y="215607"/>
                  <a:pt x="976802" y="213150"/>
                  <a:pt x="975437" y="211239"/>
                </a:cubicBezTo>
                <a:cubicBezTo>
                  <a:pt x="974071" y="209327"/>
                  <a:pt x="972501" y="207894"/>
                  <a:pt x="970727" y="206938"/>
                </a:cubicBezTo>
                <a:cubicBezTo>
                  <a:pt x="968952" y="205982"/>
                  <a:pt x="967177" y="205504"/>
                  <a:pt x="965402" y="205504"/>
                </a:cubicBezTo>
                <a:cubicBezTo>
                  <a:pt x="963627" y="205504"/>
                  <a:pt x="962194" y="205914"/>
                  <a:pt x="961101" y="206733"/>
                </a:cubicBezTo>
                <a:cubicBezTo>
                  <a:pt x="954002" y="212194"/>
                  <a:pt x="948883" y="218543"/>
                  <a:pt x="945742" y="225779"/>
                </a:cubicBezTo>
                <a:cubicBezTo>
                  <a:pt x="942602" y="233014"/>
                  <a:pt x="940350" y="240865"/>
                  <a:pt x="938984" y="249329"/>
                </a:cubicBezTo>
                <a:cubicBezTo>
                  <a:pt x="938711" y="250967"/>
                  <a:pt x="939257" y="252196"/>
                  <a:pt x="940623" y="253015"/>
                </a:cubicBezTo>
                <a:cubicBezTo>
                  <a:pt x="941988" y="253834"/>
                  <a:pt x="943353" y="253834"/>
                  <a:pt x="944718" y="253015"/>
                </a:cubicBezTo>
                <a:cubicBezTo>
                  <a:pt x="947722" y="251104"/>
                  <a:pt x="950726" y="249192"/>
                  <a:pt x="953729" y="247281"/>
                </a:cubicBezTo>
                <a:cubicBezTo>
                  <a:pt x="956733" y="245370"/>
                  <a:pt x="959737" y="243322"/>
                  <a:pt x="962740" y="241137"/>
                </a:cubicBezTo>
                <a:cubicBezTo>
                  <a:pt x="968201" y="237588"/>
                  <a:pt x="972501" y="236086"/>
                  <a:pt x="975642" y="236632"/>
                </a:cubicBezTo>
                <a:cubicBezTo>
                  <a:pt x="978781" y="237178"/>
                  <a:pt x="982399" y="239909"/>
                  <a:pt x="986495" y="244824"/>
                </a:cubicBezTo>
                <a:cubicBezTo>
                  <a:pt x="987861" y="246462"/>
                  <a:pt x="989157" y="248168"/>
                  <a:pt x="990386" y="249943"/>
                </a:cubicBezTo>
                <a:cubicBezTo>
                  <a:pt x="991615" y="251718"/>
                  <a:pt x="992912" y="253561"/>
                  <a:pt x="994277" y="255473"/>
                </a:cubicBezTo>
                <a:cubicBezTo>
                  <a:pt x="999465" y="262845"/>
                  <a:pt x="1004243" y="267623"/>
                  <a:pt x="1008612" y="269808"/>
                </a:cubicBezTo>
                <a:cubicBezTo>
                  <a:pt x="1013254" y="272265"/>
                  <a:pt x="1018988" y="272333"/>
                  <a:pt x="1025814" y="270013"/>
                </a:cubicBezTo>
                <a:cubicBezTo>
                  <a:pt x="1032641" y="267692"/>
                  <a:pt x="1039603" y="264483"/>
                  <a:pt x="1046703" y="260388"/>
                </a:cubicBezTo>
                <a:cubicBezTo>
                  <a:pt x="1053802" y="256292"/>
                  <a:pt x="1060423" y="251786"/>
                  <a:pt x="1066567" y="246871"/>
                </a:cubicBezTo>
                <a:cubicBezTo>
                  <a:pt x="1072711" y="241957"/>
                  <a:pt x="1077421" y="237997"/>
                  <a:pt x="1080697" y="234994"/>
                </a:cubicBezTo>
                <a:cubicBezTo>
                  <a:pt x="1082609" y="233629"/>
                  <a:pt x="1084179" y="233083"/>
                  <a:pt x="1085408" y="233355"/>
                </a:cubicBezTo>
                <a:lnTo>
                  <a:pt x="1085547" y="233483"/>
                </a:lnTo>
                <a:lnTo>
                  <a:pt x="1088108" y="232127"/>
                </a:lnTo>
                <a:cubicBezTo>
                  <a:pt x="1089200" y="231854"/>
                  <a:pt x="1090224" y="231990"/>
                  <a:pt x="1091179" y="232536"/>
                </a:cubicBezTo>
                <a:cubicBezTo>
                  <a:pt x="1092135" y="233083"/>
                  <a:pt x="1092613" y="234311"/>
                  <a:pt x="1092613" y="236223"/>
                </a:cubicBezTo>
                <a:cubicBezTo>
                  <a:pt x="1092613" y="240045"/>
                  <a:pt x="1092750" y="243868"/>
                  <a:pt x="1093023" y="247691"/>
                </a:cubicBezTo>
                <a:cubicBezTo>
                  <a:pt x="1093296" y="251514"/>
                  <a:pt x="1093432" y="255472"/>
                  <a:pt x="1093432" y="259568"/>
                </a:cubicBezTo>
                <a:cubicBezTo>
                  <a:pt x="1093432" y="262299"/>
                  <a:pt x="1094115" y="263596"/>
                  <a:pt x="1095480" y="263459"/>
                </a:cubicBezTo>
                <a:cubicBezTo>
                  <a:pt x="1096845" y="263323"/>
                  <a:pt x="1097938" y="262572"/>
                  <a:pt x="1098757" y="261207"/>
                </a:cubicBezTo>
                <a:cubicBezTo>
                  <a:pt x="1101214" y="257384"/>
                  <a:pt x="1103467" y="253629"/>
                  <a:pt x="1105515" y="249943"/>
                </a:cubicBezTo>
                <a:cubicBezTo>
                  <a:pt x="1107562" y="246257"/>
                  <a:pt x="1109815" y="242503"/>
                  <a:pt x="1112273" y="238680"/>
                </a:cubicBezTo>
                <a:cubicBezTo>
                  <a:pt x="1120464" y="226939"/>
                  <a:pt x="1129065" y="215471"/>
                  <a:pt x="1138076" y="204276"/>
                </a:cubicBezTo>
                <a:cubicBezTo>
                  <a:pt x="1139442" y="202637"/>
                  <a:pt x="1141011" y="201136"/>
                  <a:pt x="1142786" y="199770"/>
                </a:cubicBezTo>
                <a:cubicBezTo>
                  <a:pt x="1144561" y="198405"/>
                  <a:pt x="1146404" y="197040"/>
                  <a:pt x="1148315" y="195675"/>
                </a:cubicBezTo>
                <a:cubicBezTo>
                  <a:pt x="1151865" y="193217"/>
                  <a:pt x="1154971" y="192330"/>
                  <a:pt x="1157633" y="193012"/>
                </a:cubicBezTo>
                <a:close/>
                <a:moveTo>
                  <a:pt x="2707263" y="497560"/>
                </a:moveTo>
                <a:lnTo>
                  <a:pt x="2700269" y="510175"/>
                </a:lnTo>
                <a:lnTo>
                  <a:pt x="2704327" y="504991"/>
                </a:lnTo>
                <a:close/>
                <a:moveTo>
                  <a:pt x="889969" y="307"/>
                </a:moveTo>
                <a:cubicBezTo>
                  <a:pt x="892972" y="1673"/>
                  <a:pt x="894269" y="3652"/>
                  <a:pt x="893860" y="6246"/>
                </a:cubicBezTo>
                <a:cubicBezTo>
                  <a:pt x="893450" y="8840"/>
                  <a:pt x="893246" y="11229"/>
                  <a:pt x="893245" y="13414"/>
                </a:cubicBezTo>
                <a:cubicBezTo>
                  <a:pt x="892972" y="32527"/>
                  <a:pt x="892699" y="51573"/>
                  <a:pt x="892426" y="70550"/>
                </a:cubicBezTo>
                <a:cubicBezTo>
                  <a:pt x="892153" y="89526"/>
                  <a:pt x="891880" y="108572"/>
                  <a:pt x="891607" y="127685"/>
                </a:cubicBezTo>
                <a:cubicBezTo>
                  <a:pt x="891607" y="133146"/>
                  <a:pt x="892017" y="138471"/>
                  <a:pt x="892836" y="143659"/>
                </a:cubicBezTo>
                <a:cubicBezTo>
                  <a:pt x="893382" y="146116"/>
                  <a:pt x="894474" y="148027"/>
                  <a:pt x="896113" y="149393"/>
                </a:cubicBezTo>
                <a:cubicBezTo>
                  <a:pt x="896386" y="149666"/>
                  <a:pt x="897273" y="149666"/>
                  <a:pt x="898775" y="149393"/>
                </a:cubicBezTo>
                <a:cubicBezTo>
                  <a:pt x="900276" y="149120"/>
                  <a:pt x="901983" y="148778"/>
                  <a:pt x="903894" y="148369"/>
                </a:cubicBezTo>
                <a:cubicBezTo>
                  <a:pt x="905806" y="147959"/>
                  <a:pt x="907785" y="147550"/>
                  <a:pt x="909833" y="147140"/>
                </a:cubicBezTo>
                <a:cubicBezTo>
                  <a:pt x="911881" y="146730"/>
                  <a:pt x="913724" y="146526"/>
                  <a:pt x="915363" y="146526"/>
                </a:cubicBezTo>
                <a:cubicBezTo>
                  <a:pt x="918093" y="146526"/>
                  <a:pt x="919459" y="147618"/>
                  <a:pt x="919458" y="149802"/>
                </a:cubicBezTo>
                <a:cubicBezTo>
                  <a:pt x="919458" y="151714"/>
                  <a:pt x="918502" y="153079"/>
                  <a:pt x="916591" y="153898"/>
                </a:cubicBezTo>
                <a:cubicBezTo>
                  <a:pt x="914680" y="154717"/>
                  <a:pt x="912495" y="155400"/>
                  <a:pt x="910038" y="155946"/>
                </a:cubicBezTo>
                <a:cubicBezTo>
                  <a:pt x="907580" y="156492"/>
                  <a:pt x="905123" y="156902"/>
                  <a:pt x="902666" y="157175"/>
                </a:cubicBezTo>
                <a:cubicBezTo>
                  <a:pt x="900208" y="157448"/>
                  <a:pt x="898297" y="157994"/>
                  <a:pt x="896932" y="158813"/>
                </a:cubicBezTo>
                <a:cubicBezTo>
                  <a:pt x="894747" y="160178"/>
                  <a:pt x="893587" y="161748"/>
                  <a:pt x="893450" y="163523"/>
                </a:cubicBezTo>
                <a:cubicBezTo>
                  <a:pt x="893314" y="165298"/>
                  <a:pt x="893245" y="167141"/>
                  <a:pt x="893245" y="169052"/>
                </a:cubicBezTo>
                <a:cubicBezTo>
                  <a:pt x="893519" y="176425"/>
                  <a:pt x="893723" y="183797"/>
                  <a:pt x="893860" y="191169"/>
                </a:cubicBezTo>
                <a:cubicBezTo>
                  <a:pt x="893996" y="198542"/>
                  <a:pt x="894338" y="205914"/>
                  <a:pt x="894884" y="213286"/>
                </a:cubicBezTo>
                <a:cubicBezTo>
                  <a:pt x="895430" y="222843"/>
                  <a:pt x="895908" y="232263"/>
                  <a:pt x="896317" y="241547"/>
                </a:cubicBezTo>
                <a:cubicBezTo>
                  <a:pt x="896727" y="250831"/>
                  <a:pt x="897068" y="260251"/>
                  <a:pt x="897341" y="269808"/>
                </a:cubicBezTo>
                <a:cubicBezTo>
                  <a:pt x="897887" y="287829"/>
                  <a:pt x="898229" y="305645"/>
                  <a:pt x="898365" y="323257"/>
                </a:cubicBezTo>
                <a:cubicBezTo>
                  <a:pt x="898502" y="340869"/>
                  <a:pt x="898706" y="358685"/>
                  <a:pt x="898979" y="376707"/>
                </a:cubicBezTo>
                <a:cubicBezTo>
                  <a:pt x="898979" y="385991"/>
                  <a:pt x="897205" y="389950"/>
                  <a:pt x="893655" y="388584"/>
                </a:cubicBezTo>
                <a:cubicBezTo>
                  <a:pt x="890924" y="387492"/>
                  <a:pt x="889628" y="385854"/>
                  <a:pt x="889764" y="383669"/>
                </a:cubicBezTo>
                <a:cubicBezTo>
                  <a:pt x="889901" y="381485"/>
                  <a:pt x="889969" y="379301"/>
                  <a:pt x="889969" y="377116"/>
                </a:cubicBezTo>
                <a:cubicBezTo>
                  <a:pt x="889384" y="351996"/>
                  <a:pt x="888800" y="327012"/>
                  <a:pt x="888215" y="302164"/>
                </a:cubicBezTo>
                <a:cubicBezTo>
                  <a:pt x="887631" y="277317"/>
                  <a:pt x="887044" y="252333"/>
                  <a:pt x="886455" y="227212"/>
                </a:cubicBezTo>
                <a:cubicBezTo>
                  <a:pt x="885871" y="208371"/>
                  <a:pt x="884995" y="189531"/>
                  <a:pt x="883825" y="170691"/>
                </a:cubicBezTo>
                <a:cubicBezTo>
                  <a:pt x="883552" y="166322"/>
                  <a:pt x="882801" y="163660"/>
                  <a:pt x="881573" y="162704"/>
                </a:cubicBezTo>
                <a:cubicBezTo>
                  <a:pt x="880344" y="161748"/>
                  <a:pt x="877545" y="161817"/>
                  <a:pt x="873176" y="162909"/>
                </a:cubicBezTo>
                <a:cubicBezTo>
                  <a:pt x="860889" y="165912"/>
                  <a:pt x="848670" y="168848"/>
                  <a:pt x="836519" y="171714"/>
                </a:cubicBezTo>
                <a:cubicBezTo>
                  <a:pt x="824369" y="174581"/>
                  <a:pt x="812150" y="177790"/>
                  <a:pt x="799862" y="181339"/>
                </a:cubicBezTo>
                <a:cubicBezTo>
                  <a:pt x="788667" y="184343"/>
                  <a:pt x="777609" y="187620"/>
                  <a:pt x="766687" y="191169"/>
                </a:cubicBezTo>
                <a:cubicBezTo>
                  <a:pt x="755765" y="194719"/>
                  <a:pt x="744570" y="197313"/>
                  <a:pt x="733102" y="198951"/>
                </a:cubicBezTo>
                <a:cubicBezTo>
                  <a:pt x="728733" y="199770"/>
                  <a:pt x="726548" y="202228"/>
                  <a:pt x="726549" y="206324"/>
                </a:cubicBezTo>
                <a:cubicBezTo>
                  <a:pt x="726549" y="209873"/>
                  <a:pt x="726480" y="213354"/>
                  <a:pt x="726344" y="216768"/>
                </a:cubicBezTo>
                <a:cubicBezTo>
                  <a:pt x="726207" y="220181"/>
                  <a:pt x="726139" y="223662"/>
                  <a:pt x="726139" y="227212"/>
                </a:cubicBezTo>
                <a:cubicBezTo>
                  <a:pt x="726412" y="251513"/>
                  <a:pt x="726685" y="275678"/>
                  <a:pt x="726958" y="299707"/>
                </a:cubicBezTo>
                <a:cubicBezTo>
                  <a:pt x="727231" y="323735"/>
                  <a:pt x="727640" y="347900"/>
                  <a:pt x="728187" y="372201"/>
                </a:cubicBezTo>
                <a:lnTo>
                  <a:pt x="728187" y="382031"/>
                </a:lnTo>
                <a:cubicBezTo>
                  <a:pt x="728186" y="383669"/>
                  <a:pt x="727982" y="385308"/>
                  <a:pt x="727572" y="386946"/>
                </a:cubicBezTo>
                <a:cubicBezTo>
                  <a:pt x="727163" y="388585"/>
                  <a:pt x="725866" y="389267"/>
                  <a:pt x="723681" y="388994"/>
                </a:cubicBezTo>
                <a:cubicBezTo>
                  <a:pt x="722589" y="388721"/>
                  <a:pt x="721565" y="387970"/>
                  <a:pt x="720610" y="386741"/>
                </a:cubicBezTo>
                <a:cubicBezTo>
                  <a:pt x="719654" y="385513"/>
                  <a:pt x="718903" y="384352"/>
                  <a:pt x="718357" y="383260"/>
                </a:cubicBezTo>
                <a:cubicBezTo>
                  <a:pt x="717811" y="382441"/>
                  <a:pt x="717538" y="381485"/>
                  <a:pt x="717538" y="380393"/>
                </a:cubicBezTo>
                <a:cubicBezTo>
                  <a:pt x="717538" y="379301"/>
                  <a:pt x="717538" y="378208"/>
                  <a:pt x="717538" y="377116"/>
                </a:cubicBezTo>
                <a:lnTo>
                  <a:pt x="717538" y="294792"/>
                </a:lnTo>
                <a:cubicBezTo>
                  <a:pt x="717538" y="282504"/>
                  <a:pt x="717470" y="270422"/>
                  <a:pt x="717333" y="258544"/>
                </a:cubicBezTo>
                <a:cubicBezTo>
                  <a:pt x="717196" y="246667"/>
                  <a:pt x="717128" y="234584"/>
                  <a:pt x="717128" y="222297"/>
                </a:cubicBezTo>
                <a:lnTo>
                  <a:pt x="717128" y="213696"/>
                </a:lnTo>
                <a:cubicBezTo>
                  <a:pt x="717128" y="210419"/>
                  <a:pt x="716992" y="207894"/>
                  <a:pt x="716719" y="206119"/>
                </a:cubicBezTo>
                <a:cubicBezTo>
                  <a:pt x="716446" y="204344"/>
                  <a:pt x="715899" y="202910"/>
                  <a:pt x="715080" y="201818"/>
                </a:cubicBezTo>
                <a:cubicBezTo>
                  <a:pt x="714261" y="200726"/>
                  <a:pt x="713032" y="199907"/>
                  <a:pt x="711394" y="199361"/>
                </a:cubicBezTo>
                <a:cubicBezTo>
                  <a:pt x="709756" y="198815"/>
                  <a:pt x="707299" y="198269"/>
                  <a:pt x="704022" y="197722"/>
                </a:cubicBezTo>
                <a:cubicBezTo>
                  <a:pt x="690642" y="194992"/>
                  <a:pt x="679038" y="188848"/>
                  <a:pt x="669208" y="179292"/>
                </a:cubicBezTo>
                <a:cubicBezTo>
                  <a:pt x="667843" y="177927"/>
                  <a:pt x="666819" y="176629"/>
                  <a:pt x="666136" y="175401"/>
                </a:cubicBezTo>
                <a:cubicBezTo>
                  <a:pt x="665453" y="174172"/>
                  <a:pt x="665931" y="172739"/>
                  <a:pt x="667569" y="171100"/>
                </a:cubicBezTo>
                <a:cubicBezTo>
                  <a:pt x="669208" y="169462"/>
                  <a:pt x="670641" y="169052"/>
                  <a:pt x="671870" y="169872"/>
                </a:cubicBezTo>
                <a:cubicBezTo>
                  <a:pt x="673099" y="170691"/>
                  <a:pt x="674396" y="171646"/>
                  <a:pt x="675761" y="172739"/>
                </a:cubicBezTo>
                <a:cubicBezTo>
                  <a:pt x="676580" y="173285"/>
                  <a:pt x="677809" y="174377"/>
                  <a:pt x="679447" y="176015"/>
                </a:cubicBezTo>
                <a:cubicBezTo>
                  <a:pt x="686274" y="181749"/>
                  <a:pt x="694738" y="185708"/>
                  <a:pt x="704841" y="187893"/>
                </a:cubicBezTo>
                <a:cubicBezTo>
                  <a:pt x="707571" y="188439"/>
                  <a:pt x="709756" y="188780"/>
                  <a:pt x="711394" y="188917"/>
                </a:cubicBezTo>
                <a:cubicBezTo>
                  <a:pt x="713032" y="189053"/>
                  <a:pt x="714261" y="188848"/>
                  <a:pt x="715080" y="188302"/>
                </a:cubicBezTo>
                <a:cubicBezTo>
                  <a:pt x="715899" y="187756"/>
                  <a:pt x="716446" y="186596"/>
                  <a:pt x="716719" y="184821"/>
                </a:cubicBezTo>
                <a:cubicBezTo>
                  <a:pt x="716992" y="183046"/>
                  <a:pt x="717128" y="180657"/>
                  <a:pt x="717128" y="177653"/>
                </a:cubicBezTo>
                <a:cubicBezTo>
                  <a:pt x="717401" y="171919"/>
                  <a:pt x="717538" y="166185"/>
                  <a:pt x="717538" y="160451"/>
                </a:cubicBezTo>
                <a:cubicBezTo>
                  <a:pt x="717538" y="154717"/>
                  <a:pt x="717538" y="148983"/>
                  <a:pt x="717538" y="143249"/>
                </a:cubicBezTo>
                <a:cubicBezTo>
                  <a:pt x="717538" y="123589"/>
                  <a:pt x="717606" y="103998"/>
                  <a:pt x="717742" y="84475"/>
                </a:cubicBezTo>
                <a:cubicBezTo>
                  <a:pt x="717879" y="64952"/>
                  <a:pt x="718220" y="45361"/>
                  <a:pt x="718767" y="25701"/>
                </a:cubicBezTo>
                <a:cubicBezTo>
                  <a:pt x="717948" y="22971"/>
                  <a:pt x="717470" y="20035"/>
                  <a:pt x="717333" y="16895"/>
                </a:cubicBezTo>
                <a:cubicBezTo>
                  <a:pt x="717197" y="13755"/>
                  <a:pt x="717401" y="10274"/>
                  <a:pt x="717947" y="6451"/>
                </a:cubicBezTo>
                <a:cubicBezTo>
                  <a:pt x="717947" y="5905"/>
                  <a:pt x="718767" y="5086"/>
                  <a:pt x="720405" y="3994"/>
                </a:cubicBezTo>
                <a:cubicBezTo>
                  <a:pt x="722043" y="2901"/>
                  <a:pt x="723135" y="2355"/>
                  <a:pt x="723681" y="2355"/>
                </a:cubicBezTo>
                <a:cubicBezTo>
                  <a:pt x="724227" y="2355"/>
                  <a:pt x="724910" y="2697"/>
                  <a:pt x="725729" y="3379"/>
                </a:cubicBezTo>
                <a:cubicBezTo>
                  <a:pt x="726549" y="4062"/>
                  <a:pt x="726958" y="4676"/>
                  <a:pt x="726958" y="5222"/>
                </a:cubicBezTo>
                <a:cubicBezTo>
                  <a:pt x="727231" y="7407"/>
                  <a:pt x="727299" y="9659"/>
                  <a:pt x="727163" y="11980"/>
                </a:cubicBezTo>
                <a:cubicBezTo>
                  <a:pt x="727026" y="14301"/>
                  <a:pt x="726958" y="16554"/>
                  <a:pt x="726958" y="18738"/>
                </a:cubicBezTo>
                <a:lnTo>
                  <a:pt x="725730" y="180930"/>
                </a:lnTo>
                <a:lnTo>
                  <a:pt x="725729" y="185845"/>
                </a:lnTo>
                <a:cubicBezTo>
                  <a:pt x="726002" y="189122"/>
                  <a:pt x="727914" y="190487"/>
                  <a:pt x="731463" y="189941"/>
                </a:cubicBezTo>
                <a:cubicBezTo>
                  <a:pt x="733102" y="189668"/>
                  <a:pt x="734740" y="189463"/>
                  <a:pt x="736378" y="189326"/>
                </a:cubicBezTo>
                <a:cubicBezTo>
                  <a:pt x="738017" y="189190"/>
                  <a:pt x="739655" y="188848"/>
                  <a:pt x="741293" y="188302"/>
                </a:cubicBezTo>
                <a:cubicBezTo>
                  <a:pt x="745935" y="186937"/>
                  <a:pt x="750713" y="185708"/>
                  <a:pt x="755628" y="184616"/>
                </a:cubicBezTo>
                <a:cubicBezTo>
                  <a:pt x="760543" y="183524"/>
                  <a:pt x="765322" y="182159"/>
                  <a:pt x="769963" y="180520"/>
                </a:cubicBezTo>
                <a:cubicBezTo>
                  <a:pt x="786619" y="174786"/>
                  <a:pt x="803344" y="169598"/>
                  <a:pt x="820137" y="164957"/>
                </a:cubicBezTo>
                <a:cubicBezTo>
                  <a:pt x="836929" y="160315"/>
                  <a:pt x="854063" y="156492"/>
                  <a:pt x="871538" y="153488"/>
                </a:cubicBezTo>
                <a:cubicBezTo>
                  <a:pt x="877272" y="152396"/>
                  <a:pt x="880480" y="150963"/>
                  <a:pt x="881163" y="149188"/>
                </a:cubicBezTo>
                <a:cubicBezTo>
                  <a:pt x="881846" y="147413"/>
                  <a:pt x="882187" y="144614"/>
                  <a:pt x="882187" y="140792"/>
                </a:cubicBezTo>
                <a:lnTo>
                  <a:pt x="882187" y="14233"/>
                </a:lnTo>
                <a:lnTo>
                  <a:pt x="882187" y="13004"/>
                </a:lnTo>
                <a:cubicBezTo>
                  <a:pt x="882477" y="8635"/>
                  <a:pt x="883342" y="5222"/>
                  <a:pt x="884782" y="2765"/>
                </a:cubicBezTo>
                <a:cubicBezTo>
                  <a:pt x="885502" y="1536"/>
                  <a:pt x="886294" y="717"/>
                  <a:pt x="887159" y="307"/>
                </a:cubicBezTo>
                <a:cubicBezTo>
                  <a:pt x="888023" y="-102"/>
                  <a:pt x="888960" y="-102"/>
                  <a:pt x="889969" y="307"/>
                </a:cubicBezTo>
                <a:close/>
                <a:moveTo>
                  <a:pt x="1861681" y="200590"/>
                </a:moveTo>
                <a:cubicBezTo>
                  <a:pt x="1863865" y="201136"/>
                  <a:pt x="1864821" y="202091"/>
                  <a:pt x="1864548" y="203457"/>
                </a:cubicBezTo>
                <a:cubicBezTo>
                  <a:pt x="1864275" y="204822"/>
                  <a:pt x="1863524" y="206187"/>
                  <a:pt x="1862295" y="207553"/>
                </a:cubicBezTo>
                <a:cubicBezTo>
                  <a:pt x="1861066" y="208917"/>
                  <a:pt x="1859633" y="210283"/>
                  <a:pt x="1857995" y="211648"/>
                </a:cubicBezTo>
                <a:cubicBezTo>
                  <a:pt x="1856356" y="213013"/>
                  <a:pt x="1855264" y="213969"/>
                  <a:pt x="1854718" y="214515"/>
                </a:cubicBezTo>
                <a:cubicBezTo>
                  <a:pt x="1853899" y="215061"/>
                  <a:pt x="1852806" y="214788"/>
                  <a:pt x="1851441" y="213696"/>
                </a:cubicBezTo>
                <a:cubicBezTo>
                  <a:pt x="1850076" y="212604"/>
                  <a:pt x="1849393" y="211375"/>
                  <a:pt x="1849393" y="210010"/>
                </a:cubicBezTo>
                <a:cubicBezTo>
                  <a:pt x="1849667" y="207006"/>
                  <a:pt x="1851032" y="204549"/>
                  <a:pt x="1853489" y="202637"/>
                </a:cubicBezTo>
                <a:cubicBezTo>
                  <a:pt x="1855947" y="200726"/>
                  <a:pt x="1858677" y="200044"/>
                  <a:pt x="1861681" y="200590"/>
                </a:cubicBezTo>
                <a:close/>
                <a:moveTo>
                  <a:pt x="2304421" y="309025"/>
                </a:moveTo>
                <a:cubicBezTo>
                  <a:pt x="2303193" y="308683"/>
                  <a:pt x="2301692" y="309264"/>
                  <a:pt x="2299916" y="310765"/>
                </a:cubicBezTo>
                <a:cubicBezTo>
                  <a:pt x="2293636" y="316772"/>
                  <a:pt x="2287629" y="323052"/>
                  <a:pt x="2281895" y="329606"/>
                </a:cubicBezTo>
                <a:cubicBezTo>
                  <a:pt x="2276161" y="336159"/>
                  <a:pt x="2271110" y="343395"/>
                  <a:pt x="2266741" y="351313"/>
                </a:cubicBezTo>
                <a:cubicBezTo>
                  <a:pt x="2266195" y="352678"/>
                  <a:pt x="2265648" y="353907"/>
                  <a:pt x="2265102" y="354999"/>
                </a:cubicBezTo>
                <a:cubicBezTo>
                  <a:pt x="2264556" y="356091"/>
                  <a:pt x="2264010" y="357320"/>
                  <a:pt x="2263464" y="358685"/>
                </a:cubicBezTo>
                <a:cubicBezTo>
                  <a:pt x="2262099" y="362235"/>
                  <a:pt x="2262304" y="365034"/>
                  <a:pt x="2264078" y="367082"/>
                </a:cubicBezTo>
                <a:cubicBezTo>
                  <a:pt x="2265853" y="369130"/>
                  <a:pt x="2268652" y="370154"/>
                  <a:pt x="2272475" y="370154"/>
                </a:cubicBezTo>
                <a:cubicBezTo>
                  <a:pt x="2278209" y="369334"/>
                  <a:pt x="2283670" y="367013"/>
                  <a:pt x="2288858" y="363191"/>
                </a:cubicBezTo>
                <a:cubicBezTo>
                  <a:pt x="2294046" y="359368"/>
                  <a:pt x="2298346" y="354726"/>
                  <a:pt x="2301759" y="349265"/>
                </a:cubicBezTo>
                <a:cubicBezTo>
                  <a:pt x="2305173" y="343804"/>
                  <a:pt x="2307494" y="337865"/>
                  <a:pt x="2308722" y="331449"/>
                </a:cubicBezTo>
                <a:cubicBezTo>
                  <a:pt x="2309951" y="325032"/>
                  <a:pt x="2309473" y="318820"/>
                  <a:pt x="2307289" y="312813"/>
                </a:cubicBezTo>
                <a:cubicBezTo>
                  <a:pt x="2306606" y="310629"/>
                  <a:pt x="2305650" y="309366"/>
                  <a:pt x="2304421" y="309025"/>
                </a:cubicBezTo>
                <a:close/>
                <a:moveTo>
                  <a:pt x="2051971" y="198951"/>
                </a:moveTo>
                <a:cubicBezTo>
                  <a:pt x="2050606" y="198951"/>
                  <a:pt x="2049172" y="199907"/>
                  <a:pt x="2047670" y="201818"/>
                </a:cubicBezTo>
                <a:cubicBezTo>
                  <a:pt x="2046169" y="203730"/>
                  <a:pt x="2044872" y="205846"/>
                  <a:pt x="2043780" y="208167"/>
                </a:cubicBezTo>
                <a:cubicBezTo>
                  <a:pt x="2042687" y="210488"/>
                  <a:pt x="2041937" y="212740"/>
                  <a:pt x="2041527" y="214925"/>
                </a:cubicBezTo>
                <a:cubicBezTo>
                  <a:pt x="2041118" y="217109"/>
                  <a:pt x="2041323" y="218611"/>
                  <a:pt x="2042141" y="219430"/>
                </a:cubicBezTo>
                <a:cubicBezTo>
                  <a:pt x="2042960" y="220249"/>
                  <a:pt x="2044052" y="220181"/>
                  <a:pt x="2045418" y="219225"/>
                </a:cubicBezTo>
                <a:cubicBezTo>
                  <a:pt x="2046783" y="218270"/>
                  <a:pt x="2048217" y="216904"/>
                  <a:pt x="2049718" y="215130"/>
                </a:cubicBezTo>
                <a:cubicBezTo>
                  <a:pt x="2051220" y="213355"/>
                  <a:pt x="2052449" y="211307"/>
                  <a:pt x="2053404" y="208986"/>
                </a:cubicBezTo>
                <a:cubicBezTo>
                  <a:pt x="2054360" y="206665"/>
                  <a:pt x="2054839" y="204549"/>
                  <a:pt x="2054838" y="202638"/>
                </a:cubicBezTo>
                <a:cubicBezTo>
                  <a:pt x="2055111" y="201545"/>
                  <a:pt x="2054906" y="200658"/>
                  <a:pt x="2054223" y="199975"/>
                </a:cubicBezTo>
                <a:cubicBezTo>
                  <a:pt x="2053541" y="199292"/>
                  <a:pt x="2052790" y="198951"/>
                  <a:pt x="2051971" y="198951"/>
                </a:cubicBezTo>
                <a:close/>
                <a:moveTo>
                  <a:pt x="2014062" y="155127"/>
                </a:moveTo>
                <a:cubicBezTo>
                  <a:pt x="2014608" y="155673"/>
                  <a:pt x="2015154" y="156424"/>
                  <a:pt x="2015700" y="157379"/>
                </a:cubicBezTo>
                <a:cubicBezTo>
                  <a:pt x="2016246" y="158335"/>
                  <a:pt x="2016382" y="159086"/>
                  <a:pt x="2016109" y="159632"/>
                </a:cubicBezTo>
                <a:cubicBezTo>
                  <a:pt x="2008464" y="178746"/>
                  <a:pt x="2002457" y="198269"/>
                  <a:pt x="1998088" y="218201"/>
                </a:cubicBezTo>
                <a:cubicBezTo>
                  <a:pt x="1993719" y="238134"/>
                  <a:pt x="1988258" y="257657"/>
                  <a:pt x="1981705" y="276770"/>
                </a:cubicBezTo>
                <a:cubicBezTo>
                  <a:pt x="1980340" y="280320"/>
                  <a:pt x="1979043" y="283801"/>
                  <a:pt x="1977814" y="287215"/>
                </a:cubicBezTo>
                <a:cubicBezTo>
                  <a:pt x="1976585" y="290628"/>
                  <a:pt x="1975289" y="293973"/>
                  <a:pt x="1973923" y="297249"/>
                </a:cubicBezTo>
                <a:cubicBezTo>
                  <a:pt x="1972285" y="301072"/>
                  <a:pt x="1970237" y="304349"/>
                  <a:pt x="1967779" y="307079"/>
                </a:cubicBezTo>
                <a:cubicBezTo>
                  <a:pt x="1965595" y="309537"/>
                  <a:pt x="1963206" y="310765"/>
                  <a:pt x="1960612" y="310765"/>
                </a:cubicBezTo>
                <a:cubicBezTo>
                  <a:pt x="1958018" y="310765"/>
                  <a:pt x="1955629" y="309400"/>
                  <a:pt x="1953445" y="306670"/>
                </a:cubicBezTo>
                <a:cubicBezTo>
                  <a:pt x="1952079" y="305031"/>
                  <a:pt x="1950919" y="303256"/>
                  <a:pt x="1949963" y="301345"/>
                </a:cubicBezTo>
                <a:cubicBezTo>
                  <a:pt x="1949008" y="299434"/>
                  <a:pt x="1947983" y="297386"/>
                  <a:pt x="1946891" y="295201"/>
                </a:cubicBezTo>
                <a:cubicBezTo>
                  <a:pt x="1942250" y="285372"/>
                  <a:pt x="1938837" y="275269"/>
                  <a:pt x="1936652" y="264893"/>
                </a:cubicBezTo>
                <a:lnTo>
                  <a:pt x="1933700" y="243963"/>
                </a:lnTo>
                <a:lnTo>
                  <a:pt x="1931513" y="245438"/>
                </a:lnTo>
                <a:cubicBezTo>
                  <a:pt x="1929466" y="246940"/>
                  <a:pt x="1927486" y="248373"/>
                  <a:pt x="1925574" y="249738"/>
                </a:cubicBezTo>
                <a:cubicBezTo>
                  <a:pt x="1923663" y="251104"/>
                  <a:pt x="1921615" y="252537"/>
                  <a:pt x="1919431" y="254039"/>
                </a:cubicBezTo>
                <a:cubicBezTo>
                  <a:pt x="1917246" y="255541"/>
                  <a:pt x="1914379" y="257521"/>
                  <a:pt x="1910830" y="259978"/>
                </a:cubicBezTo>
                <a:cubicBezTo>
                  <a:pt x="1908099" y="261889"/>
                  <a:pt x="1905301" y="263664"/>
                  <a:pt x="1902434" y="265303"/>
                </a:cubicBezTo>
                <a:cubicBezTo>
                  <a:pt x="1899566" y="266941"/>
                  <a:pt x="1896631" y="268442"/>
                  <a:pt x="1893628" y="269808"/>
                </a:cubicBezTo>
                <a:cubicBezTo>
                  <a:pt x="1878337" y="276634"/>
                  <a:pt x="1867551" y="273221"/>
                  <a:pt x="1861271" y="259568"/>
                </a:cubicBezTo>
                <a:cubicBezTo>
                  <a:pt x="1860452" y="258203"/>
                  <a:pt x="1859564" y="256087"/>
                  <a:pt x="1858609" y="253220"/>
                </a:cubicBezTo>
                <a:cubicBezTo>
                  <a:pt x="1857653" y="250353"/>
                  <a:pt x="1856902" y="247349"/>
                  <a:pt x="1856356" y="244209"/>
                </a:cubicBezTo>
                <a:lnTo>
                  <a:pt x="1856272" y="242429"/>
                </a:lnTo>
                <a:lnTo>
                  <a:pt x="1834811" y="258340"/>
                </a:lnTo>
                <a:cubicBezTo>
                  <a:pt x="1826892" y="263255"/>
                  <a:pt x="1818291" y="267487"/>
                  <a:pt x="1809007" y="271037"/>
                </a:cubicBezTo>
                <a:cubicBezTo>
                  <a:pt x="1803820" y="272402"/>
                  <a:pt x="1799178" y="272811"/>
                  <a:pt x="1795082" y="272265"/>
                </a:cubicBezTo>
                <a:cubicBezTo>
                  <a:pt x="1790986" y="271719"/>
                  <a:pt x="1787300" y="270422"/>
                  <a:pt x="1784023" y="268374"/>
                </a:cubicBezTo>
                <a:cubicBezTo>
                  <a:pt x="1780747" y="266326"/>
                  <a:pt x="1777812" y="263664"/>
                  <a:pt x="1775217" y="260387"/>
                </a:cubicBezTo>
                <a:cubicBezTo>
                  <a:pt x="1772624" y="257111"/>
                  <a:pt x="1770371" y="253425"/>
                  <a:pt x="1768459" y="249329"/>
                </a:cubicBezTo>
                <a:cubicBezTo>
                  <a:pt x="1765729" y="243322"/>
                  <a:pt x="1763749" y="237110"/>
                  <a:pt x="1762521" y="230693"/>
                </a:cubicBezTo>
                <a:cubicBezTo>
                  <a:pt x="1761292" y="224277"/>
                  <a:pt x="1759722" y="217792"/>
                  <a:pt x="1757811" y="211239"/>
                </a:cubicBezTo>
                <a:cubicBezTo>
                  <a:pt x="1755899" y="204139"/>
                  <a:pt x="1752623" y="203047"/>
                  <a:pt x="1747981" y="207962"/>
                </a:cubicBezTo>
                <a:cubicBezTo>
                  <a:pt x="1744704" y="211511"/>
                  <a:pt x="1741496" y="215061"/>
                  <a:pt x="1738356" y="218611"/>
                </a:cubicBezTo>
                <a:cubicBezTo>
                  <a:pt x="1735215" y="222160"/>
                  <a:pt x="1732280" y="225847"/>
                  <a:pt x="1729550" y="229669"/>
                </a:cubicBezTo>
                <a:cubicBezTo>
                  <a:pt x="1725727" y="235403"/>
                  <a:pt x="1722109" y="241206"/>
                  <a:pt x="1718696" y="247076"/>
                </a:cubicBezTo>
                <a:cubicBezTo>
                  <a:pt x="1715283" y="252947"/>
                  <a:pt x="1711665" y="258749"/>
                  <a:pt x="1707842" y="264483"/>
                </a:cubicBezTo>
                <a:cubicBezTo>
                  <a:pt x="1706477" y="266668"/>
                  <a:pt x="1705180" y="268784"/>
                  <a:pt x="1703952" y="270832"/>
                </a:cubicBezTo>
                <a:cubicBezTo>
                  <a:pt x="1702723" y="272879"/>
                  <a:pt x="1701289" y="274859"/>
                  <a:pt x="1699651" y="276770"/>
                </a:cubicBezTo>
                <a:cubicBezTo>
                  <a:pt x="1697467" y="279228"/>
                  <a:pt x="1695009" y="280252"/>
                  <a:pt x="1692278" y="279842"/>
                </a:cubicBezTo>
                <a:cubicBezTo>
                  <a:pt x="1689548" y="279433"/>
                  <a:pt x="1687500" y="277726"/>
                  <a:pt x="1686135" y="274723"/>
                </a:cubicBezTo>
                <a:cubicBezTo>
                  <a:pt x="1684770" y="271446"/>
                  <a:pt x="1683814" y="268033"/>
                  <a:pt x="1683268" y="264483"/>
                </a:cubicBezTo>
                <a:cubicBezTo>
                  <a:pt x="1682722" y="260933"/>
                  <a:pt x="1682312" y="257384"/>
                  <a:pt x="1682039" y="253834"/>
                </a:cubicBezTo>
                <a:cubicBezTo>
                  <a:pt x="1681766" y="250558"/>
                  <a:pt x="1681493" y="247418"/>
                  <a:pt x="1681220" y="244414"/>
                </a:cubicBezTo>
                <a:cubicBezTo>
                  <a:pt x="1680947" y="241411"/>
                  <a:pt x="1681356" y="238817"/>
                  <a:pt x="1682449" y="236632"/>
                </a:cubicBezTo>
                <a:cubicBezTo>
                  <a:pt x="1682722" y="235813"/>
                  <a:pt x="1683473" y="234926"/>
                  <a:pt x="1684702" y="233970"/>
                </a:cubicBezTo>
                <a:cubicBezTo>
                  <a:pt x="1685930" y="233014"/>
                  <a:pt x="1687091" y="232400"/>
                  <a:pt x="1688183" y="232127"/>
                </a:cubicBezTo>
                <a:cubicBezTo>
                  <a:pt x="1689275" y="231854"/>
                  <a:pt x="1690299" y="231990"/>
                  <a:pt x="1691254" y="232536"/>
                </a:cubicBezTo>
                <a:cubicBezTo>
                  <a:pt x="1692210" y="233082"/>
                  <a:pt x="1692688" y="234311"/>
                  <a:pt x="1692688" y="236223"/>
                </a:cubicBezTo>
                <a:cubicBezTo>
                  <a:pt x="1692688" y="240045"/>
                  <a:pt x="1692825" y="243868"/>
                  <a:pt x="1693098" y="247691"/>
                </a:cubicBezTo>
                <a:cubicBezTo>
                  <a:pt x="1693371" y="251513"/>
                  <a:pt x="1693507" y="255473"/>
                  <a:pt x="1693507" y="259568"/>
                </a:cubicBezTo>
                <a:cubicBezTo>
                  <a:pt x="1693507" y="262299"/>
                  <a:pt x="1694190" y="263596"/>
                  <a:pt x="1695555" y="263459"/>
                </a:cubicBezTo>
                <a:cubicBezTo>
                  <a:pt x="1696920" y="263323"/>
                  <a:pt x="1698013" y="262572"/>
                  <a:pt x="1698832" y="261207"/>
                </a:cubicBezTo>
                <a:cubicBezTo>
                  <a:pt x="1701289" y="257384"/>
                  <a:pt x="1703542" y="253629"/>
                  <a:pt x="1705590" y="249943"/>
                </a:cubicBezTo>
                <a:cubicBezTo>
                  <a:pt x="1707638" y="246257"/>
                  <a:pt x="1709890" y="242503"/>
                  <a:pt x="1712348" y="238680"/>
                </a:cubicBezTo>
                <a:cubicBezTo>
                  <a:pt x="1720539" y="226939"/>
                  <a:pt x="1729141" y="215471"/>
                  <a:pt x="1738151" y="204276"/>
                </a:cubicBezTo>
                <a:cubicBezTo>
                  <a:pt x="1739516" y="202637"/>
                  <a:pt x="1741086" y="201136"/>
                  <a:pt x="1742861" y="199770"/>
                </a:cubicBezTo>
                <a:cubicBezTo>
                  <a:pt x="1744636" y="198405"/>
                  <a:pt x="1746479" y="197040"/>
                  <a:pt x="1748390" y="195675"/>
                </a:cubicBezTo>
                <a:cubicBezTo>
                  <a:pt x="1755490" y="190760"/>
                  <a:pt x="1760814" y="192125"/>
                  <a:pt x="1764364" y="199770"/>
                </a:cubicBezTo>
                <a:cubicBezTo>
                  <a:pt x="1766548" y="204685"/>
                  <a:pt x="1768118" y="209805"/>
                  <a:pt x="1769074" y="215129"/>
                </a:cubicBezTo>
                <a:cubicBezTo>
                  <a:pt x="1770030" y="220454"/>
                  <a:pt x="1771190" y="226120"/>
                  <a:pt x="1772555" y="232127"/>
                </a:cubicBezTo>
                <a:cubicBezTo>
                  <a:pt x="1773921" y="237042"/>
                  <a:pt x="1775422" y="241274"/>
                  <a:pt x="1777060" y="244824"/>
                </a:cubicBezTo>
                <a:cubicBezTo>
                  <a:pt x="1778699" y="248373"/>
                  <a:pt x="1780474" y="251513"/>
                  <a:pt x="1782385" y="254244"/>
                </a:cubicBezTo>
                <a:cubicBezTo>
                  <a:pt x="1785389" y="258340"/>
                  <a:pt x="1789006" y="261207"/>
                  <a:pt x="1793239" y="262845"/>
                </a:cubicBezTo>
                <a:cubicBezTo>
                  <a:pt x="1797471" y="264483"/>
                  <a:pt x="1802318" y="264483"/>
                  <a:pt x="1807779" y="262845"/>
                </a:cubicBezTo>
                <a:cubicBezTo>
                  <a:pt x="1812147" y="261480"/>
                  <a:pt x="1816721" y="259432"/>
                  <a:pt x="1821499" y="256701"/>
                </a:cubicBezTo>
                <a:cubicBezTo>
                  <a:pt x="1826278" y="253971"/>
                  <a:pt x="1830851" y="251035"/>
                  <a:pt x="1835220" y="247895"/>
                </a:cubicBezTo>
                <a:cubicBezTo>
                  <a:pt x="1839589" y="244755"/>
                  <a:pt x="1843616" y="241684"/>
                  <a:pt x="1847303" y="238680"/>
                </a:cubicBezTo>
                <a:cubicBezTo>
                  <a:pt x="1850989" y="235676"/>
                  <a:pt x="1853924" y="233356"/>
                  <a:pt x="1856109" y="231717"/>
                </a:cubicBezTo>
                <a:lnTo>
                  <a:pt x="1858059" y="232307"/>
                </a:lnTo>
                <a:lnTo>
                  <a:pt x="1859223" y="230488"/>
                </a:lnTo>
                <a:cubicBezTo>
                  <a:pt x="1860588" y="229669"/>
                  <a:pt x="1861749" y="229738"/>
                  <a:pt x="1862705" y="230693"/>
                </a:cubicBezTo>
                <a:cubicBezTo>
                  <a:pt x="1863660" y="231649"/>
                  <a:pt x="1864411" y="232946"/>
                  <a:pt x="1864957" y="234584"/>
                </a:cubicBezTo>
                <a:cubicBezTo>
                  <a:pt x="1865776" y="237588"/>
                  <a:pt x="1866527" y="241206"/>
                  <a:pt x="1867210" y="245438"/>
                </a:cubicBezTo>
                <a:cubicBezTo>
                  <a:pt x="1867893" y="249670"/>
                  <a:pt x="1868916" y="253152"/>
                  <a:pt x="1870282" y="255882"/>
                </a:cubicBezTo>
                <a:cubicBezTo>
                  <a:pt x="1873285" y="262708"/>
                  <a:pt x="1878337" y="264756"/>
                  <a:pt x="1885436" y="262026"/>
                </a:cubicBezTo>
                <a:cubicBezTo>
                  <a:pt x="1888713" y="260661"/>
                  <a:pt x="1891989" y="259159"/>
                  <a:pt x="1895266" y="257520"/>
                </a:cubicBezTo>
                <a:cubicBezTo>
                  <a:pt x="1898542" y="255882"/>
                  <a:pt x="1901682" y="254107"/>
                  <a:pt x="1904686" y="252196"/>
                </a:cubicBezTo>
                <a:cubicBezTo>
                  <a:pt x="1908782" y="249466"/>
                  <a:pt x="1911854" y="247486"/>
                  <a:pt x="1913901" y="246257"/>
                </a:cubicBezTo>
                <a:cubicBezTo>
                  <a:pt x="1915949" y="245028"/>
                  <a:pt x="1917724" y="243868"/>
                  <a:pt x="1919226" y="242776"/>
                </a:cubicBezTo>
                <a:cubicBezTo>
                  <a:pt x="1920728" y="241684"/>
                  <a:pt x="1922503" y="240523"/>
                  <a:pt x="1924550" y="239294"/>
                </a:cubicBezTo>
                <a:lnTo>
                  <a:pt x="1932335" y="234278"/>
                </a:lnTo>
                <a:lnTo>
                  <a:pt x="1932147" y="232946"/>
                </a:lnTo>
                <a:cubicBezTo>
                  <a:pt x="1931874" y="230489"/>
                  <a:pt x="1931669" y="227621"/>
                  <a:pt x="1931532" y="224345"/>
                </a:cubicBezTo>
                <a:cubicBezTo>
                  <a:pt x="1931396" y="221068"/>
                  <a:pt x="1931327" y="217723"/>
                  <a:pt x="1931328" y="214310"/>
                </a:cubicBezTo>
                <a:cubicBezTo>
                  <a:pt x="1931327" y="210897"/>
                  <a:pt x="1931464" y="207621"/>
                  <a:pt x="1931737" y="204481"/>
                </a:cubicBezTo>
                <a:cubicBezTo>
                  <a:pt x="1932010" y="201340"/>
                  <a:pt x="1932419" y="198678"/>
                  <a:pt x="1932966" y="196494"/>
                </a:cubicBezTo>
                <a:cubicBezTo>
                  <a:pt x="1933512" y="195129"/>
                  <a:pt x="1934536" y="193968"/>
                  <a:pt x="1936037" y="193013"/>
                </a:cubicBezTo>
                <a:cubicBezTo>
                  <a:pt x="1937539" y="192057"/>
                  <a:pt x="1938700" y="191715"/>
                  <a:pt x="1939519" y="191988"/>
                </a:cubicBezTo>
                <a:cubicBezTo>
                  <a:pt x="1941430" y="192535"/>
                  <a:pt x="1943137" y="193490"/>
                  <a:pt x="1944639" y="194855"/>
                </a:cubicBezTo>
                <a:cubicBezTo>
                  <a:pt x="1946140" y="196221"/>
                  <a:pt x="1946345" y="197996"/>
                  <a:pt x="1945253" y="200180"/>
                </a:cubicBezTo>
                <a:cubicBezTo>
                  <a:pt x="1941977" y="208098"/>
                  <a:pt x="1940748" y="215949"/>
                  <a:pt x="1941567" y="223731"/>
                </a:cubicBezTo>
                <a:lnTo>
                  <a:pt x="1942549" y="233137"/>
                </a:lnTo>
                <a:lnTo>
                  <a:pt x="1942572" y="233151"/>
                </a:lnTo>
                <a:lnTo>
                  <a:pt x="1942572" y="233362"/>
                </a:lnTo>
                <a:lnTo>
                  <a:pt x="1944024" y="247281"/>
                </a:lnTo>
                <a:cubicBezTo>
                  <a:pt x="1944844" y="255200"/>
                  <a:pt x="1946345" y="263050"/>
                  <a:pt x="1948530" y="270832"/>
                </a:cubicBezTo>
                <a:cubicBezTo>
                  <a:pt x="1950714" y="278614"/>
                  <a:pt x="1953718" y="286054"/>
                  <a:pt x="1957540" y="293154"/>
                </a:cubicBezTo>
                <a:cubicBezTo>
                  <a:pt x="1958632" y="295065"/>
                  <a:pt x="1959929" y="296225"/>
                  <a:pt x="1961431" y="296635"/>
                </a:cubicBezTo>
                <a:cubicBezTo>
                  <a:pt x="1962933" y="297044"/>
                  <a:pt x="1964093" y="296021"/>
                  <a:pt x="1964912" y="293563"/>
                </a:cubicBezTo>
                <a:cubicBezTo>
                  <a:pt x="1966824" y="288375"/>
                  <a:pt x="1968735" y="283255"/>
                  <a:pt x="1970647" y="278204"/>
                </a:cubicBezTo>
                <a:cubicBezTo>
                  <a:pt x="1972558" y="273153"/>
                  <a:pt x="1974196" y="267896"/>
                  <a:pt x="1975562" y="262435"/>
                </a:cubicBezTo>
                <a:cubicBezTo>
                  <a:pt x="1979384" y="248510"/>
                  <a:pt x="1983207" y="234721"/>
                  <a:pt x="1987030" y="221068"/>
                </a:cubicBezTo>
                <a:cubicBezTo>
                  <a:pt x="1990853" y="207416"/>
                  <a:pt x="1994675" y="193627"/>
                  <a:pt x="1998498" y="179701"/>
                </a:cubicBezTo>
                <a:cubicBezTo>
                  <a:pt x="2000136" y="173694"/>
                  <a:pt x="2002184" y="167551"/>
                  <a:pt x="2004642" y="161270"/>
                </a:cubicBezTo>
                <a:cubicBezTo>
                  <a:pt x="2005188" y="159905"/>
                  <a:pt x="2005870" y="158745"/>
                  <a:pt x="2006689" y="157789"/>
                </a:cubicBezTo>
                <a:cubicBezTo>
                  <a:pt x="2007509" y="156833"/>
                  <a:pt x="2008464" y="155946"/>
                  <a:pt x="2009556" y="155127"/>
                </a:cubicBezTo>
                <a:cubicBezTo>
                  <a:pt x="2010649" y="154035"/>
                  <a:pt x="2012150" y="154035"/>
                  <a:pt x="2014062" y="155127"/>
                </a:cubicBezTo>
                <a:close/>
                <a:moveTo>
                  <a:pt x="1629233" y="32254"/>
                </a:moveTo>
                <a:cubicBezTo>
                  <a:pt x="1630325" y="32254"/>
                  <a:pt x="1631417" y="32732"/>
                  <a:pt x="1632509" y="33688"/>
                </a:cubicBezTo>
                <a:cubicBezTo>
                  <a:pt x="1633601" y="34644"/>
                  <a:pt x="1634284" y="35667"/>
                  <a:pt x="1634557" y="36759"/>
                </a:cubicBezTo>
                <a:cubicBezTo>
                  <a:pt x="1636575" y="43586"/>
                  <a:pt x="1637727" y="50002"/>
                  <a:pt x="1638013" y="56010"/>
                </a:cubicBezTo>
                <a:cubicBezTo>
                  <a:pt x="1638879" y="69935"/>
                  <a:pt x="1639528" y="83929"/>
                  <a:pt x="1639961" y="97991"/>
                </a:cubicBezTo>
                <a:cubicBezTo>
                  <a:pt x="1640395" y="112053"/>
                  <a:pt x="1641187" y="126047"/>
                  <a:pt x="1642339" y="139973"/>
                </a:cubicBezTo>
                <a:cubicBezTo>
                  <a:pt x="1643977" y="161270"/>
                  <a:pt x="1645752" y="182568"/>
                  <a:pt x="1647663" y="203866"/>
                </a:cubicBezTo>
                <a:cubicBezTo>
                  <a:pt x="1649575" y="225164"/>
                  <a:pt x="1651623" y="246462"/>
                  <a:pt x="1653807" y="267760"/>
                </a:cubicBezTo>
                <a:cubicBezTo>
                  <a:pt x="1655173" y="280866"/>
                  <a:pt x="1656538" y="293973"/>
                  <a:pt x="1657903" y="307079"/>
                </a:cubicBezTo>
                <a:cubicBezTo>
                  <a:pt x="1659268" y="320185"/>
                  <a:pt x="1660633" y="333565"/>
                  <a:pt x="1661999" y="347217"/>
                </a:cubicBezTo>
                <a:lnTo>
                  <a:pt x="1663227" y="349265"/>
                </a:lnTo>
                <a:cubicBezTo>
                  <a:pt x="1663227" y="350631"/>
                  <a:pt x="1663227" y="352064"/>
                  <a:pt x="1663227" y="353566"/>
                </a:cubicBezTo>
                <a:cubicBezTo>
                  <a:pt x="1663227" y="355068"/>
                  <a:pt x="1662954" y="356637"/>
                  <a:pt x="1662408" y="358276"/>
                </a:cubicBezTo>
                <a:cubicBezTo>
                  <a:pt x="1661862" y="359914"/>
                  <a:pt x="1660634" y="360733"/>
                  <a:pt x="1658722" y="360733"/>
                </a:cubicBezTo>
                <a:cubicBezTo>
                  <a:pt x="1656811" y="360733"/>
                  <a:pt x="1655582" y="359914"/>
                  <a:pt x="1655036" y="358276"/>
                </a:cubicBezTo>
                <a:cubicBezTo>
                  <a:pt x="1654490" y="357184"/>
                  <a:pt x="1654149" y="356091"/>
                  <a:pt x="1654012" y="354999"/>
                </a:cubicBezTo>
                <a:cubicBezTo>
                  <a:pt x="1653876" y="353907"/>
                  <a:pt x="1653671" y="352815"/>
                  <a:pt x="1653397" y="351723"/>
                </a:cubicBezTo>
                <a:cubicBezTo>
                  <a:pt x="1650667" y="323872"/>
                  <a:pt x="1647858" y="296225"/>
                  <a:pt x="1644969" y="268784"/>
                </a:cubicBezTo>
                <a:cubicBezTo>
                  <a:pt x="1642081" y="241342"/>
                  <a:pt x="1639500" y="213696"/>
                  <a:pt x="1637226" y="185845"/>
                </a:cubicBezTo>
                <a:cubicBezTo>
                  <a:pt x="1635805" y="168097"/>
                  <a:pt x="1634741" y="150485"/>
                  <a:pt x="1634032" y="133010"/>
                </a:cubicBezTo>
                <a:cubicBezTo>
                  <a:pt x="1633324" y="115534"/>
                  <a:pt x="1632543" y="97923"/>
                  <a:pt x="1631690" y="80174"/>
                </a:cubicBezTo>
                <a:cubicBezTo>
                  <a:pt x="1631417" y="76079"/>
                  <a:pt x="1631144" y="71983"/>
                  <a:pt x="1630871" y="67887"/>
                </a:cubicBezTo>
                <a:cubicBezTo>
                  <a:pt x="1630598" y="63791"/>
                  <a:pt x="1630188" y="59696"/>
                  <a:pt x="1629642" y="55600"/>
                </a:cubicBezTo>
                <a:cubicBezTo>
                  <a:pt x="1629642" y="55054"/>
                  <a:pt x="1629519" y="54644"/>
                  <a:pt x="1629274" y="54371"/>
                </a:cubicBezTo>
                <a:cubicBezTo>
                  <a:pt x="1629029" y="54098"/>
                  <a:pt x="1628784" y="53689"/>
                  <a:pt x="1628541" y="53143"/>
                </a:cubicBezTo>
                <a:cubicBezTo>
                  <a:pt x="1628051" y="53689"/>
                  <a:pt x="1627622" y="54030"/>
                  <a:pt x="1627255" y="54166"/>
                </a:cubicBezTo>
                <a:cubicBezTo>
                  <a:pt x="1626888" y="54303"/>
                  <a:pt x="1626583" y="54644"/>
                  <a:pt x="1626340" y="55191"/>
                </a:cubicBezTo>
                <a:cubicBezTo>
                  <a:pt x="1625248" y="57648"/>
                  <a:pt x="1624224" y="60174"/>
                  <a:pt x="1623268" y="62768"/>
                </a:cubicBezTo>
                <a:cubicBezTo>
                  <a:pt x="1622312" y="65362"/>
                  <a:pt x="1621425" y="68024"/>
                  <a:pt x="1620606" y="70754"/>
                </a:cubicBezTo>
                <a:cubicBezTo>
                  <a:pt x="1611049" y="98059"/>
                  <a:pt x="1601698" y="125091"/>
                  <a:pt x="1592553" y="151850"/>
                </a:cubicBezTo>
                <a:cubicBezTo>
                  <a:pt x="1583408" y="178609"/>
                  <a:pt x="1573921" y="205504"/>
                  <a:pt x="1564091" y="232536"/>
                </a:cubicBezTo>
                <a:cubicBezTo>
                  <a:pt x="1559176" y="245643"/>
                  <a:pt x="1553852" y="258544"/>
                  <a:pt x="1548121" y="271241"/>
                </a:cubicBezTo>
                <a:cubicBezTo>
                  <a:pt x="1542389" y="283938"/>
                  <a:pt x="1536519" y="296703"/>
                  <a:pt x="1530512" y="309537"/>
                </a:cubicBezTo>
                <a:cubicBezTo>
                  <a:pt x="1527782" y="315544"/>
                  <a:pt x="1524778" y="321414"/>
                  <a:pt x="1521502" y="327148"/>
                </a:cubicBezTo>
                <a:cubicBezTo>
                  <a:pt x="1518225" y="332882"/>
                  <a:pt x="1514675" y="338480"/>
                  <a:pt x="1510853" y="343941"/>
                </a:cubicBezTo>
                <a:cubicBezTo>
                  <a:pt x="1506211" y="351040"/>
                  <a:pt x="1500752" y="357320"/>
                  <a:pt x="1494476" y="362781"/>
                </a:cubicBezTo>
                <a:cubicBezTo>
                  <a:pt x="1478366" y="376434"/>
                  <a:pt x="1463212" y="375751"/>
                  <a:pt x="1449013" y="360733"/>
                </a:cubicBezTo>
                <a:cubicBezTo>
                  <a:pt x="1445468" y="356911"/>
                  <a:pt x="1442262" y="352883"/>
                  <a:pt x="1439395" y="348651"/>
                </a:cubicBezTo>
                <a:cubicBezTo>
                  <a:pt x="1436528" y="344419"/>
                  <a:pt x="1434002" y="339981"/>
                  <a:pt x="1431818" y="335340"/>
                </a:cubicBezTo>
                <a:cubicBezTo>
                  <a:pt x="1427721" y="327421"/>
                  <a:pt x="1424787" y="319093"/>
                  <a:pt x="1423011" y="310356"/>
                </a:cubicBezTo>
                <a:cubicBezTo>
                  <a:pt x="1421237" y="301618"/>
                  <a:pt x="1419667" y="292880"/>
                  <a:pt x="1418301" y="284143"/>
                </a:cubicBezTo>
                <a:cubicBezTo>
                  <a:pt x="1413387" y="251377"/>
                  <a:pt x="1410724" y="218747"/>
                  <a:pt x="1410315" y="186254"/>
                </a:cubicBezTo>
                <a:cubicBezTo>
                  <a:pt x="1409905" y="153761"/>
                  <a:pt x="1410383" y="120996"/>
                  <a:pt x="1411748" y="87957"/>
                </a:cubicBezTo>
                <a:cubicBezTo>
                  <a:pt x="1412333" y="77581"/>
                  <a:pt x="1413064" y="67136"/>
                  <a:pt x="1413943" y="56624"/>
                </a:cubicBezTo>
                <a:cubicBezTo>
                  <a:pt x="1414822" y="46112"/>
                  <a:pt x="1415699" y="35667"/>
                  <a:pt x="1416573" y="25291"/>
                </a:cubicBezTo>
                <a:cubicBezTo>
                  <a:pt x="1416573" y="23380"/>
                  <a:pt x="1417013" y="21742"/>
                  <a:pt x="1417892" y="20377"/>
                </a:cubicBezTo>
                <a:cubicBezTo>
                  <a:pt x="1418438" y="19557"/>
                  <a:pt x="1419189" y="18738"/>
                  <a:pt x="1420144" y="17919"/>
                </a:cubicBezTo>
                <a:cubicBezTo>
                  <a:pt x="1421100" y="17100"/>
                  <a:pt x="1421987" y="16690"/>
                  <a:pt x="1422807" y="16690"/>
                </a:cubicBezTo>
                <a:cubicBezTo>
                  <a:pt x="1423626" y="16690"/>
                  <a:pt x="1424445" y="17168"/>
                  <a:pt x="1425264" y="18124"/>
                </a:cubicBezTo>
                <a:cubicBezTo>
                  <a:pt x="1426083" y="19079"/>
                  <a:pt x="1426630" y="19967"/>
                  <a:pt x="1426902" y="20786"/>
                </a:cubicBezTo>
                <a:cubicBezTo>
                  <a:pt x="1427722" y="22970"/>
                  <a:pt x="1427858" y="25565"/>
                  <a:pt x="1427312" y="28568"/>
                </a:cubicBezTo>
                <a:cubicBezTo>
                  <a:pt x="1424309" y="49047"/>
                  <a:pt x="1422466" y="69594"/>
                  <a:pt x="1421783" y="90209"/>
                </a:cubicBezTo>
                <a:cubicBezTo>
                  <a:pt x="1421100" y="110824"/>
                  <a:pt x="1420622" y="131508"/>
                  <a:pt x="1420349" y="152260"/>
                </a:cubicBezTo>
                <a:cubicBezTo>
                  <a:pt x="1420076" y="177380"/>
                  <a:pt x="1420621" y="202364"/>
                  <a:pt x="1421985" y="227212"/>
                </a:cubicBezTo>
                <a:cubicBezTo>
                  <a:pt x="1423347" y="252060"/>
                  <a:pt x="1426346" y="276907"/>
                  <a:pt x="1430979" y="301755"/>
                </a:cubicBezTo>
                <a:cubicBezTo>
                  <a:pt x="1432340" y="309400"/>
                  <a:pt x="1434315" y="316840"/>
                  <a:pt x="1436905" y="324077"/>
                </a:cubicBezTo>
                <a:cubicBezTo>
                  <a:pt x="1439495" y="331312"/>
                  <a:pt x="1443106" y="338070"/>
                  <a:pt x="1447740" y="344350"/>
                </a:cubicBezTo>
                <a:cubicBezTo>
                  <a:pt x="1456187" y="356092"/>
                  <a:pt x="1464021" y="362099"/>
                  <a:pt x="1471242" y="362372"/>
                </a:cubicBezTo>
                <a:cubicBezTo>
                  <a:pt x="1478463" y="362645"/>
                  <a:pt x="1486434" y="357593"/>
                  <a:pt x="1495154" y="347217"/>
                </a:cubicBezTo>
                <a:cubicBezTo>
                  <a:pt x="1499515" y="342030"/>
                  <a:pt x="1503467" y="336500"/>
                  <a:pt x="1507010" y="330630"/>
                </a:cubicBezTo>
                <a:cubicBezTo>
                  <a:pt x="1510553" y="324759"/>
                  <a:pt x="1513822" y="318684"/>
                  <a:pt x="1516817" y="312404"/>
                </a:cubicBezTo>
                <a:cubicBezTo>
                  <a:pt x="1527176" y="292198"/>
                  <a:pt x="1536647" y="271719"/>
                  <a:pt x="1545231" y="250967"/>
                </a:cubicBezTo>
                <a:cubicBezTo>
                  <a:pt x="1553815" y="230215"/>
                  <a:pt x="1561785" y="209191"/>
                  <a:pt x="1569140" y="187893"/>
                </a:cubicBezTo>
                <a:cubicBezTo>
                  <a:pt x="1576500" y="166595"/>
                  <a:pt x="1583723" y="145229"/>
                  <a:pt x="1590809" y="123794"/>
                </a:cubicBezTo>
                <a:cubicBezTo>
                  <a:pt x="1597896" y="102360"/>
                  <a:pt x="1605117" y="80994"/>
                  <a:pt x="1612472" y="59696"/>
                </a:cubicBezTo>
                <a:cubicBezTo>
                  <a:pt x="1613837" y="55600"/>
                  <a:pt x="1615405" y="51504"/>
                  <a:pt x="1617176" y="47408"/>
                </a:cubicBezTo>
                <a:cubicBezTo>
                  <a:pt x="1618946" y="43313"/>
                  <a:pt x="1620785" y="39354"/>
                  <a:pt x="1622692" y="35531"/>
                </a:cubicBezTo>
                <a:cubicBezTo>
                  <a:pt x="1623238" y="34439"/>
                  <a:pt x="1624193" y="33551"/>
                  <a:pt x="1625556" y="32869"/>
                </a:cubicBezTo>
                <a:cubicBezTo>
                  <a:pt x="1626919" y="32186"/>
                  <a:pt x="1628145" y="31981"/>
                  <a:pt x="1629233" y="32254"/>
                </a:cubicBezTo>
                <a:close/>
                <a:moveTo>
                  <a:pt x="2726034" y="301227"/>
                </a:moveTo>
                <a:cubicBezTo>
                  <a:pt x="2724260" y="300954"/>
                  <a:pt x="2722280" y="301910"/>
                  <a:pt x="2720096" y="304095"/>
                </a:cubicBezTo>
                <a:cubicBezTo>
                  <a:pt x="2697979" y="325392"/>
                  <a:pt x="2677295" y="347510"/>
                  <a:pt x="2658045" y="370446"/>
                </a:cubicBezTo>
                <a:cubicBezTo>
                  <a:pt x="2638795" y="393382"/>
                  <a:pt x="2621388" y="418093"/>
                  <a:pt x="2605824" y="444579"/>
                </a:cubicBezTo>
                <a:cubicBezTo>
                  <a:pt x="2600363" y="453589"/>
                  <a:pt x="2595449" y="462805"/>
                  <a:pt x="2591079" y="472225"/>
                </a:cubicBezTo>
                <a:cubicBezTo>
                  <a:pt x="2586711" y="481645"/>
                  <a:pt x="2583025" y="491407"/>
                  <a:pt x="2580021" y="501510"/>
                </a:cubicBezTo>
                <a:cubicBezTo>
                  <a:pt x="2578383" y="506971"/>
                  <a:pt x="2577017" y="512500"/>
                  <a:pt x="2575926" y="518097"/>
                </a:cubicBezTo>
                <a:lnTo>
                  <a:pt x="2575320" y="530957"/>
                </a:lnTo>
                <a:lnTo>
                  <a:pt x="2585181" y="553234"/>
                </a:lnTo>
                <a:cubicBezTo>
                  <a:pt x="2591734" y="559514"/>
                  <a:pt x="2600198" y="562790"/>
                  <a:pt x="2610574" y="563063"/>
                </a:cubicBezTo>
                <a:cubicBezTo>
                  <a:pt x="2614670" y="563063"/>
                  <a:pt x="2618834" y="562722"/>
                  <a:pt x="2623066" y="562040"/>
                </a:cubicBezTo>
                <a:cubicBezTo>
                  <a:pt x="2627298" y="561357"/>
                  <a:pt x="2631326" y="560333"/>
                  <a:pt x="2635149" y="558968"/>
                </a:cubicBezTo>
                <a:cubicBezTo>
                  <a:pt x="2643067" y="556510"/>
                  <a:pt x="2650303" y="553029"/>
                  <a:pt x="2656856" y="548524"/>
                </a:cubicBezTo>
                <a:cubicBezTo>
                  <a:pt x="2663410" y="544018"/>
                  <a:pt x="2669553" y="539035"/>
                  <a:pt x="2675287" y="533574"/>
                </a:cubicBezTo>
                <a:cubicBezTo>
                  <a:pt x="2686755" y="522652"/>
                  <a:pt x="2696107" y="510706"/>
                  <a:pt x="2703343" y="497736"/>
                </a:cubicBezTo>
                <a:cubicBezTo>
                  <a:pt x="2710579" y="484766"/>
                  <a:pt x="2716108" y="470773"/>
                  <a:pt x="2719931" y="455755"/>
                </a:cubicBezTo>
                <a:lnTo>
                  <a:pt x="2719521" y="456164"/>
                </a:lnTo>
                <a:cubicBezTo>
                  <a:pt x="2726347" y="429678"/>
                  <a:pt x="2730306" y="403670"/>
                  <a:pt x="2731399" y="378140"/>
                </a:cubicBezTo>
                <a:lnTo>
                  <a:pt x="2728753" y="305386"/>
                </a:lnTo>
                <a:close/>
                <a:moveTo>
                  <a:pt x="2232108" y="175196"/>
                </a:moveTo>
                <a:cubicBezTo>
                  <a:pt x="2232108" y="175196"/>
                  <a:pt x="2232517" y="175469"/>
                  <a:pt x="2233337" y="176015"/>
                </a:cubicBezTo>
                <a:cubicBezTo>
                  <a:pt x="2234156" y="176561"/>
                  <a:pt x="2234770" y="177244"/>
                  <a:pt x="2235180" y="178063"/>
                </a:cubicBezTo>
                <a:cubicBezTo>
                  <a:pt x="2235589" y="178882"/>
                  <a:pt x="2235658" y="179701"/>
                  <a:pt x="2235385" y="180521"/>
                </a:cubicBezTo>
                <a:cubicBezTo>
                  <a:pt x="2235111" y="181340"/>
                  <a:pt x="2234156" y="182022"/>
                  <a:pt x="2232517" y="182568"/>
                </a:cubicBezTo>
                <a:cubicBezTo>
                  <a:pt x="2228968" y="183933"/>
                  <a:pt x="2224326" y="186459"/>
                  <a:pt x="2218592" y="190145"/>
                </a:cubicBezTo>
                <a:cubicBezTo>
                  <a:pt x="2212858" y="193832"/>
                  <a:pt x="2206715" y="198473"/>
                  <a:pt x="2200161" y="204071"/>
                </a:cubicBezTo>
                <a:cubicBezTo>
                  <a:pt x="2193608" y="209668"/>
                  <a:pt x="2187123" y="216017"/>
                  <a:pt x="2180707" y="223116"/>
                </a:cubicBezTo>
                <a:cubicBezTo>
                  <a:pt x="2174289" y="230216"/>
                  <a:pt x="2168761" y="237724"/>
                  <a:pt x="2164118" y="245643"/>
                </a:cubicBezTo>
                <a:cubicBezTo>
                  <a:pt x="2153742" y="263391"/>
                  <a:pt x="2147053" y="283324"/>
                  <a:pt x="2144049" y="305441"/>
                </a:cubicBezTo>
                <a:cubicBezTo>
                  <a:pt x="2143776" y="306806"/>
                  <a:pt x="2143640" y="308308"/>
                  <a:pt x="2143640" y="309946"/>
                </a:cubicBezTo>
                <a:cubicBezTo>
                  <a:pt x="2143640" y="311584"/>
                  <a:pt x="2143503" y="313154"/>
                  <a:pt x="2143230" y="314656"/>
                </a:cubicBezTo>
                <a:cubicBezTo>
                  <a:pt x="2142958" y="316158"/>
                  <a:pt x="2142343" y="317318"/>
                  <a:pt x="2141387" y="318138"/>
                </a:cubicBezTo>
                <a:cubicBezTo>
                  <a:pt x="2140431" y="318957"/>
                  <a:pt x="2138998" y="319366"/>
                  <a:pt x="2137087" y="319366"/>
                </a:cubicBezTo>
                <a:cubicBezTo>
                  <a:pt x="2134083" y="319093"/>
                  <a:pt x="2132444" y="317387"/>
                  <a:pt x="2132172" y="314247"/>
                </a:cubicBezTo>
                <a:cubicBezTo>
                  <a:pt x="2131899" y="311107"/>
                  <a:pt x="2131762" y="308171"/>
                  <a:pt x="2131762" y="305441"/>
                </a:cubicBezTo>
                <a:cubicBezTo>
                  <a:pt x="2131762" y="302710"/>
                  <a:pt x="2131831" y="298478"/>
                  <a:pt x="2131967" y="292744"/>
                </a:cubicBezTo>
                <a:cubicBezTo>
                  <a:pt x="2132104" y="287010"/>
                  <a:pt x="2132240" y="281139"/>
                  <a:pt x="2132376" y="275132"/>
                </a:cubicBezTo>
                <a:cubicBezTo>
                  <a:pt x="2132513" y="269125"/>
                  <a:pt x="2132513" y="263596"/>
                  <a:pt x="2132377" y="258544"/>
                </a:cubicBezTo>
                <a:cubicBezTo>
                  <a:pt x="2132240" y="253493"/>
                  <a:pt x="2132035" y="250148"/>
                  <a:pt x="2131762" y="248510"/>
                </a:cubicBezTo>
                <a:cubicBezTo>
                  <a:pt x="2131762" y="247418"/>
                  <a:pt x="2131694" y="245916"/>
                  <a:pt x="2131557" y="244005"/>
                </a:cubicBezTo>
                <a:lnTo>
                  <a:pt x="2131548" y="243743"/>
                </a:lnTo>
                <a:lnTo>
                  <a:pt x="2117349" y="256548"/>
                </a:lnTo>
                <a:cubicBezTo>
                  <a:pt x="2110694" y="261633"/>
                  <a:pt x="2103987" y="265848"/>
                  <a:pt x="2097230" y="269193"/>
                </a:cubicBezTo>
                <a:cubicBezTo>
                  <a:pt x="2083713" y="275883"/>
                  <a:pt x="2072587" y="279501"/>
                  <a:pt x="2063848" y="280047"/>
                </a:cubicBezTo>
                <a:cubicBezTo>
                  <a:pt x="2055111" y="280593"/>
                  <a:pt x="2047602" y="278477"/>
                  <a:pt x="2041322" y="273699"/>
                </a:cubicBezTo>
                <a:cubicBezTo>
                  <a:pt x="2035042" y="268920"/>
                  <a:pt x="2030810" y="262162"/>
                  <a:pt x="2028625" y="253425"/>
                </a:cubicBezTo>
                <a:cubicBezTo>
                  <a:pt x="2027533" y="249329"/>
                  <a:pt x="2026987" y="244551"/>
                  <a:pt x="2026987" y="239090"/>
                </a:cubicBezTo>
                <a:cubicBezTo>
                  <a:pt x="2026987" y="233629"/>
                  <a:pt x="2027533" y="228031"/>
                  <a:pt x="2028625" y="222297"/>
                </a:cubicBezTo>
                <a:cubicBezTo>
                  <a:pt x="2029717" y="216563"/>
                  <a:pt x="2031492" y="211034"/>
                  <a:pt x="2033950" y="205709"/>
                </a:cubicBezTo>
                <a:cubicBezTo>
                  <a:pt x="2036407" y="200385"/>
                  <a:pt x="2039684" y="195675"/>
                  <a:pt x="2043779" y="191579"/>
                </a:cubicBezTo>
                <a:cubicBezTo>
                  <a:pt x="2047602" y="187756"/>
                  <a:pt x="2051562" y="186459"/>
                  <a:pt x="2055658" y="187688"/>
                </a:cubicBezTo>
                <a:cubicBezTo>
                  <a:pt x="2059753" y="188917"/>
                  <a:pt x="2062483" y="192261"/>
                  <a:pt x="2063849" y="197723"/>
                </a:cubicBezTo>
                <a:cubicBezTo>
                  <a:pt x="2064668" y="201545"/>
                  <a:pt x="2064736" y="205163"/>
                  <a:pt x="2064054" y="208576"/>
                </a:cubicBezTo>
                <a:cubicBezTo>
                  <a:pt x="2063371" y="211990"/>
                  <a:pt x="2061664" y="215061"/>
                  <a:pt x="2058934" y="217792"/>
                </a:cubicBezTo>
                <a:cubicBezTo>
                  <a:pt x="2057842" y="219430"/>
                  <a:pt x="2056067" y="221273"/>
                  <a:pt x="2053610" y="223321"/>
                </a:cubicBezTo>
                <a:cubicBezTo>
                  <a:pt x="2051152" y="225369"/>
                  <a:pt x="2048626" y="227417"/>
                  <a:pt x="2046032" y="229465"/>
                </a:cubicBezTo>
                <a:cubicBezTo>
                  <a:pt x="2043438" y="231513"/>
                  <a:pt x="2041118" y="233356"/>
                  <a:pt x="2039069" y="234994"/>
                </a:cubicBezTo>
                <a:cubicBezTo>
                  <a:pt x="2037022" y="236632"/>
                  <a:pt x="2035998" y="237588"/>
                  <a:pt x="2035998" y="237861"/>
                </a:cubicBezTo>
                <a:cubicBezTo>
                  <a:pt x="2034906" y="243322"/>
                  <a:pt x="2035179" y="248305"/>
                  <a:pt x="2036817" y="252810"/>
                </a:cubicBezTo>
                <a:cubicBezTo>
                  <a:pt x="2038455" y="257316"/>
                  <a:pt x="2040981" y="261070"/>
                  <a:pt x="2044394" y="264074"/>
                </a:cubicBezTo>
                <a:cubicBezTo>
                  <a:pt x="2047807" y="267077"/>
                  <a:pt x="2051835" y="269057"/>
                  <a:pt x="2056477" y="270013"/>
                </a:cubicBezTo>
                <a:cubicBezTo>
                  <a:pt x="2061119" y="270968"/>
                  <a:pt x="2066170" y="270627"/>
                  <a:pt x="2071631" y="268989"/>
                </a:cubicBezTo>
                <a:cubicBezTo>
                  <a:pt x="2075454" y="267624"/>
                  <a:pt x="2079618" y="266190"/>
                  <a:pt x="2084123" y="264688"/>
                </a:cubicBezTo>
                <a:cubicBezTo>
                  <a:pt x="2088628" y="263186"/>
                  <a:pt x="2092655" y="261343"/>
                  <a:pt x="2096205" y="259159"/>
                </a:cubicBezTo>
                <a:cubicBezTo>
                  <a:pt x="2102212" y="255609"/>
                  <a:pt x="2108152" y="251513"/>
                  <a:pt x="2114022" y="246872"/>
                </a:cubicBezTo>
                <a:cubicBezTo>
                  <a:pt x="2119892" y="242230"/>
                  <a:pt x="2125149" y="238407"/>
                  <a:pt x="2129790" y="235404"/>
                </a:cubicBezTo>
                <a:lnTo>
                  <a:pt x="2132008" y="233968"/>
                </a:lnTo>
                <a:lnTo>
                  <a:pt x="2132172" y="232946"/>
                </a:lnTo>
                <a:cubicBezTo>
                  <a:pt x="2132718" y="231581"/>
                  <a:pt x="2133810" y="231035"/>
                  <a:pt x="2135448" y="231308"/>
                </a:cubicBezTo>
                <a:cubicBezTo>
                  <a:pt x="2137360" y="231854"/>
                  <a:pt x="2138725" y="233424"/>
                  <a:pt x="2139544" y="236018"/>
                </a:cubicBezTo>
                <a:cubicBezTo>
                  <a:pt x="2140363" y="238612"/>
                  <a:pt x="2140909" y="241547"/>
                  <a:pt x="2141183" y="244824"/>
                </a:cubicBezTo>
                <a:cubicBezTo>
                  <a:pt x="2141455" y="248100"/>
                  <a:pt x="2141523" y="251445"/>
                  <a:pt x="2141387" y="254858"/>
                </a:cubicBezTo>
                <a:cubicBezTo>
                  <a:pt x="2141250" y="258271"/>
                  <a:pt x="2141183" y="260797"/>
                  <a:pt x="2141182" y="262435"/>
                </a:cubicBezTo>
                <a:cubicBezTo>
                  <a:pt x="2141182" y="264620"/>
                  <a:pt x="2141660" y="265848"/>
                  <a:pt x="2142616" y="266122"/>
                </a:cubicBezTo>
                <a:cubicBezTo>
                  <a:pt x="2143572" y="266395"/>
                  <a:pt x="2144459" y="265439"/>
                  <a:pt x="2145278" y="263255"/>
                </a:cubicBezTo>
                <a:cubicBezTo>
                  <a:pt x="2149647" y="252879"/>
                  <a:pt x="2155449" y="242639"/>
                  <a:pt x="2162685" y="232536"/>
                </a:cubicBezTo>
                <a:cubicBezTo>
                  <a:pt x="2169921" y="222434"/>
                  <a:pt x="2177703" y="213286"/>
                  <a:pt x="2186031" y="205095"/>
                </a:cubicBezTo>
                <a:cubicBezTo>
                  <a:pt x="2194358" y="196903"/>
                  <a:pt x="2202618" y="190145"/>
                  <a:pt x="2210810" y="184821"/>
                </a:cubicBezTo>
                <a:cubicBezTo>
                  <a:pt x="2219001" y="179496"/>
                  <a:pt x="2226101" y="176288"/>
                  <a:pt x="2232108" y="175196"/>
                </a:cubicBezTo>
                <a:close/>
                <a:moveTo>
                  <a:pt x="2376031" y="200589"/>
                </a:moveTo>
                <a:cubicBezTo>
                  <a:pt x="2378215" y="201136"/>
                  <a:pt x="2379171" y="202091"/>
                  <a:pt x="2378898" y="203457"/>
                </a:cubicBezTo>
                <a:cubicBezTo>
                  <a:pt x="2378625" y="204822"/>
                  <a:pt x="2377874" y="206187"/>
                  <a:pt x="2376645" y="207552"/>
                </a:cubicBezTo>
                <a:cubicBezTo>
                  <a:pt x="2375417" y="208918"/>
                  <a:pt x="2373983" y="210283"/>
                  <a:pt x="2372345" y="211648"/>
                </a:cubicBezTo>
                <a:cubicBezTo>
                  <a:pt x="2370707" y="213013"/>
                  <a:pt x="2369614" y="213969"/>
                  <a:pt x="2369068" y="214515"/>
                </a:cubicBezTo>
                <a:cubicBezTo>
                  <a:pt x="2368249" y="215061"/>
                  <a:pt x="2367156" y="214788"/>
                  <a:pt x="2365791" y="213696"/>
                </a:cubicBezTo>
                <a:cubicBezTo>
                  <a:pt x="2364426" y="212604"/>
                  <a:pt x="2363744" y="211375"/>
                  <a:pt x="2363743" y="210010"/>
                </a:cubicBezTo>
                <a:cubicBezTo>
                  <a:pt x="2364016" y="207006"/>
                  <a:pt x="2365382" y="204549"/>
                  <a:pt x="2367839" y="202638"/>
                </a:cubicBezTo>
                <a:cubicBezTo>
                  <a:pt x="2370297" y="200726"/>
                  <a:pt x="2373028" y="200044"/>
                  <a:pt x="2376031" y="200589"/>
                </a:cubicBezTo>
                <a:close/>
                <a:moveTo>
                  <a:pt x="2512193" y="113232"/>
                </a:moveTo>
                <a:cubicBezTo>
                  <a:pt x="2507279" y="113232"/>
                  <a:pt x="2502295" y="112891"/>
                  <a:pt x="2497244" y="112209"/>
                </a:cubicBezTo>
                <a:cubicBezTo>
                  <a:pt x="2492193" y="111526"/>
                  <a:pt x="2486936" y="110775"/>
                  <a:pt x="2481476" y="109956"/>
                </a:cubicBezTo>
                <a:cubicBezTo>
                  <a:pt x="2477653" y="109137"/>
                  <a:pt x="2474308" y="109000"/>
                  <a:pt x="2471441" y="109546"/>
                </a:cubicBezTo>
                <a:cubicBezTo>
                  <a:pt x="2468574" y="110093"/>
                  <a:pt x="2466594" y="112686"/>
                  <a:pt x="2465502" y="117328"/>
                </a:cubicBezTo>
                <a:cubicBezTo>
                  <a:pt x="2464683" y="121424"/>
                  <a:pt x="2463864" y="125520"/>
                  <a:pt x="2463044" y="129616"/>
                </a:cubicBezTo>
                <a:cubicBezTo>
                  <a:pt x="2462225" y="133711"/>
                  <a:pt x="2461543" y="137807"/>
                  <a:pt x="2460996" y="141903"/>
                </a:cubicBezTo>
                <a:cubicBezTo>
                  <a:pt x="2459358" y="152552"/>
                  <a:pt x="2458061" y="163269"/>
                  <a:pt x="2457105" y="174054"/>
                </a:cubicBezTo>
                <a:cubicBezTo>
                  <a:pt x="2456150" y="184840"/>
                  <a:pt x="2455536" y="195557"/>
                  <a:pt x="2455262" y="206206"/>
                </a:cubicBezTo>
                <a:lnTo>
                  <a:pt x="2455262" y="224922"/>
                </a:lnTo>
                <a:lnTo>
                  <a:pt x="2455507" y="225983"/>
                </a:lnTo>
                <a:cubicBezTo>
                  <a:pt x="2456326" y="225710"/>
                  <a:pt x="2457828" y="224072"/>
                  <a:pt x="2460012" y="221068"/>
                </a:cubicBezTo>
                <a:cubicBezTo>
                  <a:pt x="2463016" y="217246"/>
                  <a:pt x="2465883" y="213355"/>
                  <a:pt x="2468614" y="209396"/>
                </a:cubicBezTo>
                <a:cubicBezTo>
                  <a:pt x="2471344" y="205436"/>
                  <a:pt x="2473939" y="201545"/>
                  <a:pt x="2476396" y="197723"/>
                </a:cubicBezTo>
                <a:cubicBezTo>
                  <a:pt x="2485133" y="183524"/>
                  <a:pt x="2492369" y="169462"/>
                  <a:pt x="2498103" y="155536"/>
                </a:cubicBezTo>
                <a:cubicBezTo>
                  <a:pt x="2503837" y="141611"/>
                  <a:pt x="2508479" y="128504"/>
                  <a:pt x="2512028" y="116217"/>
                </a:cubicBezTo>
                <a:lnTo>
                  <a:pt x="2512539" y="113736"/>
                </a:lnTo>
                <a:close/>
                <a:moveTo>
                  <a:pt x="2503592" y="19440"/>
                </a:moveTo>
                <a:cubicBezTo>
                  <a:pt x="2498951" y="19986"/>
                  <a:pt x="2494855" y="23535"/>
                  <a:pt x="2491306" y="30089"/>
                </a:cubicBezTo>
                <a:cubicBezTo>
                  <a:pt x="2487755" y="36642"/>
                  <a:pt x="2484547" y="44083"/>
                  <a:pt x="2481680" y="52411"/>
                </a:cubicBezTo>
                <a:cubicBezTo>
                  <a:pt x="2478813" y="60739"/>
                  <a:pt x="2476424" y="68794"/>
                  <a:pt x="2474513" y="76576"/>
                </a:cubicBezTo>
                <a:lnTo>
                  <a:pt x="2471395" y="88889"/>
                </a:lnTo>
                <a:lnTo>
                  <a:pt x="2473938" y="93281"/>
                </a:lnTo>
                <a:cubicBezTo>
                  <a:pt x="2480219" y="94100"/>
                  <a:pt x="2486635" y="94783"/>
                  <a:pt x="2493188" y="95329"/>
                </a:cubicBezTo>
                <a:cubicBezTo>
                  <a:pt x="2499742" y="95875"/>
                  <a:pt x="2506158" y="96148"/>
                  <a:pt x="2512438" y="96148"/>
                </a:cubicBezTo>
                <a:cubicBezTo>
                  <a:pt x="2515442" y="96148"/>
                  <a:pt x="2517148" y="95124"/>
                  <a:pt x="2517558" y="93076"/>
                </a:cubicBezTo>
                <a:cubicBezTo>
                  <a:pt x="2517967" y="91028"/>
                  <a:pt x="2518445" y="88366"/>
                  <a:pt x="2518991" y="85089"/>
                </a:cubicBezTo>
                <a:cubicBezTo>
                  <a:pt x="2520083" y="77990"/>
                  <a:pt x="2520698" y="71232"/>
                  <a:pt x="2520835" y="64815"/>
                </a:cubicBezTo>
                <a:lnTo>
                  <a:pt x="2520366" y="51226"/>
                </a:lnTo>
                <a:lnTo>
                  <a:pt x="2513832" y="27631"/>
                </a:lnTo>
                <a:cubicBezTo>
                  <a:pt x="2510828" y="22170"/>
                  <a:pt x="2507415" y="19440"/>
                  <a:pt x="2503592" y="19440"/>
                </a:cubicBezTo>
                <a:close/>
                <a:moveTo>
                  <a:pt x="2502608" y="12185"/>
                </a:moveTo>
                <a:lnTo>
                  <a:pt x="2497569" y="16552"/>
                </a:lnTo>
                <a:lnTo>
                  <a:pt x="2503632" y="13004"/>
                </a:lnTo>
                <a:close/>
                <a:moveTo>
                  <a:pt x="2504247" y="4813"/>
                </a:moveTo>
                <a:cubicBezTo>
                  <a:pt x="2511346" y="4267"/>
                  <a:pt x="2517216" y="8089"/>
                  <a:pt x="2521858" y="16281"/>
                </a:cubicBezTo>
                <a:cubicBezTo>
                  <a:pt x="2525954" y="23380"/>
                  <a:pt x="2528685" y="33346"/>
                  <a:pt x="2530050" y="46180"/>
                </a:cubicBezTo>
                <a:lnTo>
                  <a:pt x="2530187" y="50346"/>
                </a:lnTo>
                <a:lnTo>
                  <a:pt x="2531034" y="53435"/>
                </a:lnTo>
                <a:cubicBezTo>
                  <a:pt x="2531580" y="59169"/>
                  <a:pt x="2531785" y="65381"/>
                  <a:pt x="2531649" y="72070"/>
                </a:cubicBezTo>
                <a:cubicBezTo>
                  <a:pt x="2531512" y="78760"/>
                  <a:pt x="2530761" y="85928"/>
                  <a:pt x="2529396" y="93573"/>
                </a:cubicBezTo>
                <a:lnTo>
                  <a:pt x="2529115" y="95464"/>
                </a:lnTo>
                <a:lnTo>
                  <a:pt x="2529231" y="95739"/>
                </a:lnTo>
                <a:cubicBezTo>
                  <a:pt x="2533327" y="95738"/>
                  <a:pt x="2537490" y="95465"/>
                  <a:pt x="2541723" y="94919"/>
                </a:cubicBezTo>
                <a:cubicBezTo>
                  <a:pt x="2545955" y="94373"/>
                  <a:pt x="2549573" y="93827"/>
                  <a:pt x="2552576" y="93281"/>
                </a:cubicBezTo>
                <a:cubicBezTo>
                  <a:pt x="2557219" y="92462"/>
                  <a:pt x="2561246" y="91779"/>
                  <a:pt x="2564659" y="91233"/>
                </a:cubicBezTo>
                <a:cubicBezTo>
                  <a:pt x="2568072" y="90687"/>
                  <a:pt x="2571417" y="90209"/>
                  <a:pt x="2574694" y="89800"/>
                </a:cubicBezTo>
                <a:cubicBezTo>
                  <a:pt x="2577970" y="89390"/>
                  <a:pt x="2581383" y="88912"/>
                  <a:pt x="2584933" y="88366"/>
                </a:cubicBezTo>
                <a:cubicBezTo>
                  <a:pt x="2588482" y="87820"/>
                  <a:pt x="2592578" y="87137"/>
                  <a:pt x="2597220" y="86318"/>
                </a:cubicBezTo>
                <a:cubicBezTo>
                  <a:pt x="2603500" y="85499"/>
                  <a:pt x="2606641" y="88230"/>
                  <a:pt x="2606640" y="94510"/>
                </a:cubicBezTo>
                <a:lnTo>
                  <a:pt x="2600381" y="95466"/>
                </a:lnTo>
                <a:lnTo>
                  <a:pt x="2607624" y="101765"/>
                </a:lnTo>
                <a:cubicBezTo>
                  <a:pt x="2602710" y="102584"/>
                  <a:pt x="2597795" y="103334"/>
                  <a:pt x="2592880" y="104017"/>
                </a:cubicBezTo>
                <a:cubicBezTo>
                  <a:pt x="2587965" y="104700"/>
                  <a:pt x="2583050" y="105587"/>
                  <a:pt x="2578135" y="106679"/>
                </a:cubicBezTo>
                <a:cubicBezTo>
                  <a:pt x="2570490" y="108045"/>
                  <a:pt x="2562571" y="109478"/>
                  <a:pt x="2554380" y="110980"/>
                </a:cubicBezTo>
                <a:cubicBezTo>
                  <a:pt x="2546188" y="112482"/>
                  <a:pt x="2537723" y="113233"/>
                  <a:pt x="2528986" y="113233"/>
                </a:cubicBezTo>
                <a:cubicBezTo>
                  <a:pt x="2527075" y="113233"/>
                  <a:pt x="2525846" y="113301"/>
                  <a:pt x="2525300" y="113437"/>
                </a:cubicBezTo>
                <a:cubicBezTo>
                  <a:pt x="2524754" y="113574"/>
                  <a:pt x="2524208" y="114598"/>
                  <a:pt x="2523661" y="116509"/>
                </a:cubicBezTo>
                <a:cubicBezTo>
                  <a:pt x="2523389" y="118694"/>
                  <a:pt x="2522706" y="121288"/>
                  <a:pt x="2521614" y="124291"/>
                </a:cubicBezTo>
                <a:cubicBezTo>
                  <a:pt x="2516972" y="140674"/>
                  <a:pt x="2510282" y="158286"/>
                  <a:pt x="2501545" y="177126"/>
                </a:cubicBezTo>
                <a:cubicBezTo>
                  <a:pt x="2492807" y="195967"/>
                  <a:pt x="2481475" y="214398"/>
                  <a:pt x="2467550" y="232419"/>
                </a:cubicBezTo>
                <a:cubicBezTo>
                  <a:pt x="2465092" y="235422"/>
                  <a:pt x="2462635" y="238699"/>
                  <a:pt x="2460178" y="242249"/>
                </a:cubicBezTo>
                <a:lnTo>
                  <a:pt x="2457382" y="255426"/>
                </a:lnTo>
                <a:lnTo>
                  <a:pt x="2458374" y="260387"/>
                </a:lnTo>
                <a:cubicBezTo>
                  <a:pt x="2459466" y="266121"/>
                  <a:pt x="2461037" y="272060"/>
                  <a:pt x="2463085" y="278204"/>
                </a:cubicBezTo>
                <a:cubicBezTo>
                  <a:pt x="2465132" y="284348"/>
                  <a:pt x="2467522" y="290218"/>
                  <a:pt x="2470252" y="295816"/>
                </a:cubicBezTo>
                <a:cubicBezTo>
                  <a:pt x="2472983" y="301413"/>
                  <a:pt x="2476123" y="306396"/>
                  <a:pt x="2479672" y="310765"/>
                </a:cubicBezTo>
                <a:cubicBezTo>
                  <a:pt x="2483221" y="315134"/>
                  <a:pt x="2487318" y="318274"/>
                  <a:pt x="2491959" y="320185"/>
                </a:cubicBezTo>
                <a:cubicBezTo>
                  <a:pt x="2495509" y="321824"/>
                  <a:pt x="2499332" y="322438"/>
                  <a:pt x="2503427" y="322028"/>
                </a:cubicBezTo>
                <a:cubicBezTo>
                  <a:pt x="2507524" y="321619"/>
                  <a:pt x="2511619" y="320595"/>
                  <a:pt x="2515715" y="318957"/>
                </a:cubicBezTo>
                <a:cubicBezTo>
                  <a:pt x="2519810" y="317319"/>
                  <a:pt x="2523702" y="315407"/>
                  <a:pt x="2527388" y="313223"/>
                </a:cubicBezTo>
                <a:cubicBezTo>
                  <a:pt x="2531074" y="311038"/>
                  <a:pt x="2534419" y="308854"/>
                  <a:pt x="2537422" y="306670"/>
                </a:cubicBezTo>
                <a:cubicBezTo>
                  <a:pt x="2541518" y="303939"/>
                  <a:pt x="2547116" y="299502"/>
                  <a:pt x="2554215" y="293358"/>
                </a:cubicBezTo>
                <a:cubicBezTo>
                  <a:pt x="2561315" y="287215"/>
                  <a:pt x="2568618" y="280798"/>
                  <a:pt x="2576127" y="274108"/>
                </a:cubicBezTo>
                <a:cubicBezTo>
                  <a:pt x="2583636" y="267419"/>
                  <a:pt x="2590735" y="260865"/>
                  <a:pt x="2597425" y="254449"/>
                </a:cubicBezTo>
                <a:cubicBezTo>
                  <a:pt x="2604115" y="248032"/>
                  <a:pt x="2609371" y="243049"/>
                  <a:pt x="2613194" y="239499"/>
                </a:cubicBezTo>
                <a:cubicBezTo>
                  <a:pt x="2614696" y="237451"/>
                  <a:pt x="2616009" y="235881"/>
                  <a:pt x="2617136" y="234789"/>
                </a:cubicBezTo>
                <a:lnTo>
                  <a:pt x="2618282" y="234039"/>
                </a:lnTo>
                <a:lnTo>
                  <a:pt x="2620404" y="221887"/>
                </a:lnTo>
                <a:cubicBezTo>
                  <a:pt x="2621769" y="218338"/>
                  <a:pt x="2624227" y="216973"/>
                  <a:pt x="2627776" y="217792"/>
                </a:cubicBezTo>
                <a:cubicBezTo>
                  <a:pt x="2628322" y="217246"/>
                  <a:pt x="2628868" y="217655"/>
                  <a:pt x="2629415" y="219020"/>
                </a:cubicBezTo>
                <a:cubicBezTo>
                  <a:pt x="2629961" y="220386"/>
                  <a:pt x="2629824" y="222024"/>
                  <a:pt x="2629005" y="223935"/>
                </a:cubicBezTo>
                <a:lnTo>
                  <a:pt x="2628782" y="225063"/>
                </a:lnTo>
                <a:lnTo>
                  <a:pt x="2630399" y="226275"/>
                </a:lnTo>
                <a:cubicBezTo>
                  <a:pt x="2630945" y="227640"/>
                  <a:pt x="2630809" y="229279"/>
                  <a:pt x="2629989" y="231190"/>
                </a:cubicBezTo>
                <a:cubicBezTo>
                  <a:pt x="2627805" y="236378"/>
                  <a:pt x="2626781" y="241566"/>
                  <a:pt x="2626917" y="246754"/>
                </a:cubicBezTo>
                <a:lnTo>
                  <a:pt x="2627551" y="256386"/>
                </a:lnTo>
                <a:lnTo>
                  <a:pt x="2631463" y="265098"/>
                </a:lnTo>
                <a:cubicBezTo>
                  <a:pt x="2634056" y="266463"/>
                  <a:pt x="2637743" y="265849"/>
                  <a:pt x="2642521" y="263255"/>
                </a:cubicBezTo>
                <a:cubicBezTo>
                  <a:pt x="2646617" y="261070"/>
                  <a:pt x="2650508" y="258613"/>
                  <a:pt x="2654194" y="255882"/>
                </a:cubicBezTo>
                <a:cubicBezTo>
                  <a:pt x="2657880" y="253152"/>
                  <a:pt x="2661634" y="250421"/>
                  <a:pt x="2665458" y="247691"/>
                </a:cubicBezTo>
                <a:cubicBezTo>
                  <a:pt x="2669553" y="244687"/>
                  <a:pt x="2673580" y="241752"/>
                  <a:pt x="2677540" y="238885"/>
                </a:cubicBezTo>
                <a:cubicBezTo>
                  <a:pt x="2681499" y="236018"/>
                  <a:pt x="2685526" y="233082"/>
                  <a:pt x="2689622" y="230079"/>
                </a:cubicBezTo>
                <a:cubicBezTo>
                  <a:pt x="2691533" y="228714"/>
                  <a:pt x="2693377" y="227485"/>
                  <a:pt x="2695151" y="226393"/>
                </a:cubicBezTo>
                <a:cubicBezTo>
                  <a:pt x="2696926" y="225301"/>
                  <a:pt x="2698906" y="224345"/>
                  <a:pt x="2701091" y="223526"/>
                </a:cubicBezTo>
                <a:cubicBezTo>
                  <a:pt x="2709828" y="220249"/>
                  <a:pt x="2716245" y="222843"/>
                  <a:pt x="2720340" y="231308"/>
                </a:cubicBezTo>
                <a:cubicBezTo>
                  <a:pt x="2721706" y="234311"/>
                  <a:pt x="2722866" y="237383"/>
                  <a:pt x="2723822" y="240523"/>
                </a:cubicBezTo>
                <a:cubicBezTo>
                  <a:pt x="2724777" y="243663"/>
                  <a:pt x="2725801" y="246735"/>
                  <a:pt x="2726894" y="249738"/>
                </a:cubicBezTo>
                <a:cubicBezTo>
                  <a:pt x="2727713" y="252469"/>
                  <a:pt x="2728463" y="255131"/>
                  <a:pt x="2729147" y="257725"/>
                </a:cubicBezTo>
                <a:cubicBezTo>
                  <a:pt x="2729829" y="260319"/>
                  <a:pt x="2730716" y="262845"/>
                  <a:pt x="2731808" y="265302"/>
                </a:cubicBezTo>
                <a:cubicBezTo>
                  <a:pt x="2732082" y="265849"/>
                  <a:pt x="2732833" y="266395"/>
                  <a:pt x="2734061" y="266941"/>
                </a:cubicBezTo>
                <a:cubicBezTo>
                  <a:pt x="2735290" y="267487"/>
                  <a:pt x="2736177" y="267487"/>
                  <a:pt x="2736724" y="266941"/>
                </a:cubicBezTo>
                <a:cubicBezTo>
                  <a:pt x="2738362" y="265849"/>
                  <a:pt x="2739932" y="264688"/>
                  <a:pt x="2741434" y="263459"/>
                </a:cubicBezTo>
                <a:cubicBezTo>
                  <a:pt x="2742935" y="262231"/>
                  <a:pt x="2744369" y="260934"/>
                  <a:pt x="2745734" y="259568"/>
                </a:cubicBezTo>
                <a:cubicBezTo>
                  <a:pt x="2748464" y="256838"/>
                  <a:pt x="2750649" y="254653"/>
                  <a:pt x="2752287" y="253015"/>
                </a:cubicBezTo>
                <a:cubicBezTo>
                  <a:pt x="2753926" y="251377"/>
                  <a:pt x="2755495" y="249943"/>
                  <a:pt x="2756997" y="248715"/>
                </a:cubicBezTo>
                <a:cubicBezTo>
                  <a:pt x="2758499" y="247486"/>
                  <a:pt x="2760069" y="246053"/>
                  <a:pt x="2761707" y="244414"/>
                </a:cubicBezTo>
                <a:cubicBezTo>
                  <a:pt x="2763345" y="242776"/>
                  <a:pt x="2765667" y="240591"/>
                  <a:pt x="2768670" y="237861"/>
                </a:cubicBezTo>
                <a:cubicBezTo>
                  <a:pt x="2770036" y="236769"/>
                  <a:pt x="2771332" y="235745"/>
                  <a:pt x="2772561" y="234789"/>
                </a:cubicBezTo>
                <a:cubicBezTo>
                  <a:pt x="2773790" y="233833"/>
                  <a:pt x="2775087" y="232946"/>
                  <a:pt x="2776452" y="232127"/>
                </a:cubicBezTo>
                <a:cubicBezTo>
                  <a:pt x="2777817" y="231308"/>
                  <a:pt x="2779251" y="231786"/>
                  <a:pt x="2780753" y="233560"/>
                </a:cubicBezTo>
                <a:cubicBezTo>
                  <a:pt x="2782254" y="235335"/>
                  <a:pt x="2782596" y="236905"/>
                  <a:pt x="2781776" y="238270"/>
                </a:cubicBezTo>
                <a:lnTo>
                  <a:pt x="2779858" y="240189"/>
                </a:lnTo>
                <a:lnTo>
                  <a:pt x="2781737" y="240815"/>
                </a:lnTo>
                <a:cubicBezTo>
                  <a:pt x="2783239" y="242590"/>
                  <a:pt x="2783580" y="244160"/>
                  <a:pt x="2782761" y="245525"/>
                </a:cubicBezTo>
                <a:cubicBezTo>
                  <a:pt x="2781669" y="246891"/>
                  <a:pt x="2780508" y="248051"/>
                  <a:pt x="2779279" y="249007"/>
                </a:cubicBezTo>
                <a:cubicBezTo>
                  <a:pt x="2778050" y="249962"/>
                  <a:pt x="2776754" y="251123"/>
                  <a:pt x="2775388" y="252488"/>
                </a:cubicBezTo>
                <a:cubicBezTo>
                  <a:pt x="2771839" y="255765"/>
                  <a:pt x="2768971" y="258495"/>
                  <a:pt x="2766787" y="260680"/>
                </a:cubicBezTo>
                <a:cubicBezTo>
                  <a:pt x="2764603" y="262864"/>
                  <a:pt x="2762486" y="264844"/>
                  <a:pt x="2760439" y="266619"/>
                </a:cubicBezTo>
                <a:cubicBezTo>
                  <a:pt x="2758391" y="268393"/>
                  <a:pt x="2756206" y="270305"/>
                  <a:pt x="2753886" y="272353"/>
                </a:cubicBezTo>
                <a:cubicBezTo>
                  <a:pt x="2751564" y="274400"/>
                  <a:pt x="2748629" y="277063"/>
                  <a:pt x="2745080" y="280339"/>
                </a:cubicBezTo>
                <a:cubicBezTo>
                  <a:pt x="2738800" y="285800"/>
                  <a:pt x="2736615" y="292626"/>
                  <a:pt x="2738526" y="300818"/>
                </a:cubicBezTo>
                <a:cubicBezTo>
                  <a:pt x="2741257" y="312832"/>
                  <a:pt x="2742895" y="325802"/>
                  <a:pt x="2743441" y="339728"/>
                </a:cubicBezTo>
                <a:cubicBezTo>
                  <a:pt x="2743988" y="353653"/>
                  <a:pt x="2743783" y="367852"/>
                  <a:pt x="2742827" y="382323"/>
                </a:cubicBezTo>
                <a:cubicBezTo>
                  <a:pt x="2741871" y="396795"/>
                  <a:pt x="2740302" y="411062"/>
                  <a:pt x="2738117" y="425124"/>
                </a:cubicBezTo>
                <a:cubicBezTo>
                  <a:pt x="2735933" y="439186"/>
                  <a:pt x="2733475" y="452224"/>
                  <a:pt x="2730745" y="464238"/>
                </a:cubicBezTo>
                <a:cubicBezTo>
                  <a:pt x="2723372" y="496185"/>
                  <a:pt x="2708082" y="523763"/>
                  <a:pt x="2684872" y="546972"/>
                </a:cubicBezTo>
                <a:cubicBezTo>
                  <a:pt x="2673131" y="558714"/>
                  <a:pt x="2659478" y="567861"/>
                  <a:pt x="2643915" y="574414"/>
                </a:cubicBezTo>
                <a:cubicBezTo>
                  <a:pt x="2635177" y="578237"/>
                  <a:pt x="2626166" y="580285"/>
                  <a:pt x="2616883" y="580558"/>
                </a:cubicBezTo>
                <a:cubicBezTo>
                  <a:pt x="2608691" y="580831"/>
                  <a:pt x="2601319" y="579602"/>
                  <a:pt x="2594766" y="576872"/>
                </a:cubicBezTo>
                <a:cubicBezTo>
                  <a:pt x="2588212" y="574141"/>
                  <a:pt x="2582752" y="570318"/>
                  <a:pt x="2578383" y="565404"/>
                </a:cubicBezTo>
                <a:cubicBezTo>
                  <a:pt x="2574014" y="560488"/>
                  <a:pt x="2570805" y="554618"/>
                  <a:pt x="2568758" y="547792"/>
                </a:cubicBezTo>
                <a:lnTo>
                  <a:pt x="2568233" y="541378"/>
                </a:lnTo>
                <a:lnTo>
                  <a:pt x="2567774" y="540537"/>
                </a:lnTo>
                <a:cubicBezTo>
                  <a:pt x="2565726" y="533711"/>
                  <a:pt x="2565111" y="526202"/>
                  <a:pt x="2565931" y="518010"/>
                </a:cubicBezTo>
                <a:cubicBezTo>
                  <a:pt x="2566477" y="512003"/>
                  <a:pt x="2567569" y="506064"/>
                  <a:pt x="2569207" y="500194"/>
                </a:cubicBezTo>
                <a:cubicBezTo>
                  <a:pt x="2570845" y="494323"/>
                  <a:pt x="2572620" y="488521"/>
                  <a:pt x="2574531" y="482787"/>
                </a:cubicBezTo>
                <a:cubicBezTo>
                  <a:pt x="2578081" y="472411"/>
                  <a:pt x="2582382" y="462376"/>
                  <a:pt x="2587433" y="452683"/>
                </a:cubicBezTo>
                <a:cubicBezTo>
                  <a:pt x="2592485" y="442990"/>
                  <a:pt x="2597878" y="433365"/>
                  <a:pt x="2603611" y="423808"/>
                </a:cubicBezTo>
                <a:cubicBezTo>
                  <a:pt x="2615080" y="405240"/>
                  <a:pt x="2627367" y="387561"/>
                  <a:pt x="2640473" y="370768"/>
                </a:cubicBezTo>
                <a:cubicBezTo>
                  <a:pt x="2653580" y="353975"/>
                  <a:pt x="2667505" y="337797"/>
                  <a:pt x="2682250" y="322233"/>
                </a:cubicBezTo>
                <a:cubicBezTo>
                  <a:pt x="2688257" y="315953"/>
                  <a:pt x="2694264" y="309810"/>
                  <a:pt x="2700272" y="303803"/>
                </a:cubicBezTo>
                <a:cubicBezTo>
                  <a:pt x="2706278" y="297795"/>
                  <a:pt x="2712422" y="291925"/>
                  <a:pt x="2718702" y="286191"/>
                </a:cubicBezTo>
                <a:lnTo>
                  <a:pt x="2723005" y="270770"/>
                </a:lnTo>
                <a:lnTo>
                  <a:pt x="2719891" y="260884"/>
                </a:lnTo>
                <a:cubicBezTo>
                  <a:pt x="2718389" y="255833"/>
                  <a:pt x="2716683" y="250850"/>
                  <a:pt x="2714771" y="245935"/>
                </a:cubicBezTo>
                <a:cubicBezTo>
                  <a:pt x="2712314" y="239382"/>
                  <a:pt x="2708082" y="238153"/>
                  <a:pt x="2702075" y="242249"/>
                </a:cubicBezTo>
                <a:cubicBezTo>
                  <a:pt x="2697978" y="244979"/>
                  <a:pt x="2693951" y="247778"/>
                  <a:pt x="2689992" y="250645"/>
                </a:cubicBezTo>
                <a:cubicBezTo>
                  <a:pt x="2686033" y="253512"/>
                  <a:pt x="2682142" y="256447"/>
                  <a:pt x="2678319" y="259451"/>
                </a:cubicBezTo>
                <a:cubicBezTo>
                  <a:pt x="2675042" y="261908"/>
                  <a:pt x="2671766" y="264434"/>
                  <a:pt x="2668489" y="267028"/>
                </a:cubicBezTo>
                <a:cubicBezTo>
                  <a:pt x="2665213" y="269622"/>
                  <a:pt x="2661936" y="272148"/>
                  <a:pt x="2658660" y="274605"/>
                </a:cubicBezTo>
                <a:cubicBezTo>
                  <a:pt x="2654837" y="277336"/>
                  <a:pt x="2651014" y="279383"/>
                  <a:pt x="2647191" y="280749"/>
                </a:cubicBezTo>
                <a:cubicBezTo>
                  <a:pt x="2631901" y="287848"/>
                  <a:pt x="2623026" y="283070"/>
                  <a:pt x="2620569" y="266414"/>
                </a:cubicBezTo>
                <a:lnTo>
                  <a:pt x="2619850" y="259662"/>
                </a:lnTo>
                <a:lnTo>
                  <a:pt x="2619585" y="259159"/>
                </a:lnTo>
                <a:lnTo>
                  <a:pt x="2619089" y="254496"/>
                </a:lnTo>
                <a:lnTo>
                  <a:pt x="2618529" y="255048"/>
                </a:lnTo>
                <a:cubicBezTo>
                  <a:pt x="2616788" y="256755"/>
                  <a:pt x="2614724" y="258768"/>
                  <a:pt x="2612335" y="261089"/>
                </a:cubicBezTo>
                <a:cubicBezTo>
                  <a:pt x="2607556" y="265731"/>
                  <a:pt x="2602437" y="270578"/>
                  <a:pt x="2596976" y="275629"/>
                </a:cubicBezTo>
                <a:cubicBezTo>
                  <a:pt x="2591514" y="280680"/>
                  <a:pt x="2586327" y="285527"/>
                  <a:pt x="2581412" y="290169"/>
                </a:cubicBezTo>
                <a:cubicBezTo>
                  <a:pt x="2576497" y="294811"/>
                  <a:pt x="2572948" y="298087"/>
                  <a:pt x="2570763" y="299999"/>
                </a:cubicBezTo>
                <a:cubicBezTo>
                  <a:pt x="2565029" y="305187"/>
                  <a:pt x="2559226" y="310238"/>
                  <a:pt x="2553356" y="315153"/>
                </a:cubicBezTo>
                <a:cubicBezTo>
                  <a:pt x="2547485" y="320068"/>
                  <a:pt x="2541410" y="324573"/>
                  <a:pt x="2535130" y="328669"/>
                </a:cubicBezTo>
                <a:cubicBezTo>
                  <a:pt x="2523389" y="336041"/>
                  <a:pt x="2513081" y="339728"/>
                  <a:pt x="2504207" y="339727"/>
                </a:cubicBezTo>
                <a:cubicBezTo>
                  <a:pt x="2495332" y="339727"/>
                  <a:pt x="2487687" y="337134"/>
                  <a:pt x="2481270" y="331946"/>
                </a:cubicBezTo>
                <a:cubicBezTo>
                  <a:pt x="2474854" y="326758"/>
                  <a:pt x="2469461" y="319590"/>
                  <a:pt x="2465093" y="310443"/>
                </a:cubicBezTo>
                <a:cubicBezTo>
                  <a:pt x="2460724" y="301296"/>
                  <a:pt x="2457198" y="291466"/>
                  <a:pt x="2454517" y="280954"/>
                </a:cubicBezTo>
                <a:cubicBezTo>
                  <a:pt x="2451835" y="270441"/>
                  <a:pt x="2449856" y="259929"/>
                  <a:pt x="2448578" y="249416"/>
                </a:cubicBezTo>
                <a:lnTo>
                  <a:pt x="2448361" y="246235"/>
                </a:lnTo>
                <a:lnTo>
                  <a:pt x="2447946" y="244033"/>
                </a:lnTo>
                <a:lnTo>
                  <a:pt x="2445863" y="245438"/>
                </a:lnTo>
                <a:cubicBezTo>
                  <a:pt x="2443815" y="246940"/>
                  <a:pt x="2441836" y="248373"/>
                  <a:pt x="2439924" y="249739"/>
                </a:cubicBezTo>
                <a:cubicBezTo>
                  <a:pt x="2438013" y="251104"/>
                  <a:pt x="2435965" y="252537"/>
                  <a:pt x="2433781" y="254039"/>
                </a:cubicBezTo>
                <a:cubicBezTo>
                  <a:pt x="2431596" y="255541"/>
                  <a:pt x="2428730" y="257521"/>
                  <a:pt x="2425179" y="259978"/>
                </a:cubicBezTo>
                <a:cubicBezTo>
                  <a:pt x="2422449" y="261889"/>
                  <a:pt x="2419651" y="263664"/>
                  <a:pt x="2416783" y="265303"/>
                </a:cubicBezTo>
                <a:cubicBezTo>
                  <a:pt x="2413917" y="266941"/>
                  <a:pt x="2410981" y="268442"/>
                  <a:pt x="2407978" y="269808"/>
                </a:cubicBezTo>
                <a:cubicBezTo>
                  <a:pt x="2392687" y="276634"/>
                  <a:pt x="2381901" y="273221"/>
                  <a:pt x="2375621" y="259568"/>
                </a:cubicBezTo>
                <a:cubicBezTo>
                  <a:pt x="2374802" y="258203"/>
                  <a:pt x="2373914" y="256087"/>
                  <a:pt x="2372959" y="253220"/>
                </a:cubicBezTo>
                <a:lnTo>
                  <a:pt x="2371025" y="245485"/>
                </a:lnTo>
                <a:lnTo>
                  <a:pt x="2360329" y="254653"/>
                </a:lnTo>
                <a:cubicBezTo>
                  <a:pt x="2355824" y="258749"/>
                  <a:pt x="2351455" y="262708"/>
                  <a:pt x="2347222" y="266531"/>
                </a:cubicBezTo>
                <a:cubicBezTo>
                  <a:pt x="2342990" y="270354"/>
                  <a:pt x="2338621" y="274450"/>
                  <a:pt x="2334116" y="278818"/>
                </a:cubicBezTo>
                <a:cubicBezTo>
                  <a:pt x="2329611" y="283187"/>
                  <a:pt x="2324354" y="288102"/>
                  <a:pt x="2318347" y="293563"/>
                </a:cubicBezTo>
                <a:cubicBezTo>
                  <a:pt x="2316436" y="294928"/>
                  <a:pt x="2315139" y="296430"/>
                  <a:pt x="2314456" y="298068"/>
                </a:cubicBezTo>
                <a:cubicBezTo>
                  <a:pt x="2313774" y="299707"/>
                  <a:pt x="2313979" y="301891"/>
                  <a:pt x="2315070" y="304622"/>
                </a:cubicBezTo>
                <a:cubicBezTo>
                  <a:pt x="2317801" y="311994"/>
                  <a:pt x="2319098" y="319230"/>
                  <a:pt x="2318961" y="326329"/>
                </a:cubicBezTo>
                <a:cubicBezTo>
                  <a:pt x="2318825" y="333428"/>
                  <a:pt x="2317392" y="340118"/>
                  <a:pt x="2314661" y="346398"/>
                </a:cubicBezTo>
                <a:cubicBezTo>
                  <a:pt x="2311930" y="352678"/>
                  <a:pt x="2307971" y="358276"/>
                  <a:pt x="2302784" y="363191"/>
                </a:cubicBezTo>
                <a:cubicBezTo>
                  <a:pt x="2297595" y="368106"/>
                  <a:pt x="2291452" y="372065"/>
                  <a:pt x="2284353" y="375068"/>
                </a:cubicBezTo>
                <a:cubicBezTo>
                  <a:pt x="2279710" y="376980"/>
                  <a:pt x="2274386" y="377936"/>
                  <a:pt x="2268379" y="377935"/>
                </a:cubicBezTo>
                <a:cubicBezTo>
                  <a:pt x="2263191" y="377662"/>
                  <a:pt x="2259164" y="375615"/>
                  <a:pt x="2256297" y="371792"/>
                </a:cubicBezTo>
                <a:cubicBezTo>
                  <a:pt x="2253430" y="367969"/>
                  <a:pt x="2252678" y="363464"/>
                  <a:pt x="2254044" y="358276"/>
                </a:cubicBezTo>
                <a:cubicBezTo>
                  <a:pt x="2255955" y="351450"/>
                  <a:pt x="2258686" y="345443"/>
                  <a:pt x="2262235" y="340255"/>
                </a:cubicBezTo>
                <a:cubicBezTo>
                  <a:pt x="2271246" y="328514"/>
                  <a:pt x="2280666" y="317045"/>
                  <a:pt x="2290497" y="305850"/>
                </a:cubicBezTo>
                <a:cubicBezTo>
                  <a:pt x="2292681" y="303393"/>
                  <a:pt x="2294387" y="301413"/>
                  <a:pt x="2295616" y="299912"/>
                </a:cubicBezTo>
                <a:cubicBezTo>
                  <a:pt x="2296845" y="298410"/>
                  <a:pt x="2297459" y="297045"/>
                  <a:pt x="2297459" y="295816"/>
                </a:cubicBezTo>
                <a:cubicBezTo>
                  <a:pt x="2297459" y="294587"/>
                  <a:pt x="2296708" y="293358"/>
                  <a:pt x="2295206" y="292130"/>
                </a:cubicBezTo>
                <a:cubicBezTo>
                  <a:pt x="2293704" y="290901"/>
                  <a:pt x="2291588" y="289331"/>
                  <a:pt x="2288858" y="287419"/>
                </a:cubicBezTo>
                <a:cubicBezTo>
                  <a:pt x="2284489" y="284416"/>
                  <a:pt x="2280052" y="281617"/>
                  <a:pt x="2275547" y="279023"/>
                </a:cubicBezTo>
                <a:cubicBezTo>
                  <a:pt x="2271041" y="276429"/>
                  <a:pt x="2266467" y="273903"/>
                  <a:pt x="2261825" y="271446"/>
                </a:cubicBezTo>
                <a:cubicBezTo>
                  <a:pt x="2259915" y="270354"/>
                  <a:pt x="2257935" y="269466"/>
                  <a:pt x="2255887" y="268784"/>
                </a:cubicBezTo>
                <a:cubicBezTo>
                  <a:pt x="2253839" y="268101"/>
                  <a:pt x="2251723" y="267214"/>
                  <a:pt x="2249539" y="266122"/>
                </a:cubicBezTo>
                <a:cubicBezTo>
                  <a:pt x="2242166" y="262845"/>
                  <a:pt x="2236773" y="258749"/>
                  <a:pt x="2233360" y="253834"/>
                </a:cubicBezTo>
                <a:cubicBezTo>
                  <a:pt x="2229947" y="248920"/>
                  <a:pt x="2228036" y="243731"/>
                  <a:pt x="2227627" y="238271"/>
                </a:cubicBezTo>
                <a:cubicBezTo>
                  <a:pt x="2227217" y="232809"/>
                  <a:pt x="2228377" y="227212"/>
                  <a:pt x="2231108" y="221478"/>
                </a:cubicBezTo>
                <a:cubicBezTo>
                  <a:pt x="2233839" y="215744"/>
                  <a:pt x="2237661" y="210283"/>
                  <a:pt x="2242576" y="205095"/>
                </a:cubicBezTo>
                <a:cubicBezTo>
                  <a:pt x="2245579" y="202091"/>
                  <a:pt x="2249812" y="199088"/>
                  <a:pt x="2255273" y="196084"/>
                </a:cubicBezTo>
                <a:cubicBezTo>
                  <a:pt x="2260734" y="193081"/>
                  <a:pt x="2266537" y="190760"/>
                  <a:pt x="2272679" y="189121"/>
                </a:cubicBezTo>
                <a:cubicBezTo>
                  <a:pt x="2278823" y="187483"/>
                  <a:pt x="2284830" y="186869"/>
                  <a:pt x="2290701" y="187278"/>
                </a:cubicBezTo>
                <a:cubicBezTo>
                  <a:pt x="2296572" y="187688"/>
                  <a:pt x="2301555" y="189941"/>
                  <a:pt x="2305651" y="194036"/>
                </a:cubicBezTo>
                <a:cubicBezTo>
                  <a:pt x="2307016" y="195402"/>
                  <a:pt x="2308040" y="196972"/>
                  <a:pt x="2308722" y="198746"/>
                </a:cubicBezTo>
                <a:cubicBezTo>
                  <a:pt x="2309405" y="200521"/>
                  <a:pt x="2310019" y="202364"/>
                  <a:pt x="2310565" y="204276"/>
                </a:cubicBezTo>
                <a:cubicBezTo>
                  <a:pt x="2310838" y="204822"/>
                  <a:pt x="2310634" y="205436"/>
                  <a:pt x="2309951" y="206119"/>
                </a:cubicBezTo>
                <a:cubicBezTo>
                  <a:pt x="2309268" y="206802"/>
                  <a:pt x="2308654" y="207279"/>
                  <a:pt x="2308108" y="207552"/>
                </a:cubicBezTo>
                <a:cubicBezTo>
                  <a:pt x="2307562" y="207825"/>
                  <a:pt x="2306811" y="207894"/>
                  <a:pt x="2305855" y="207757"/>
                </a:cubicBezTo>
                <a:cubicBezTo>
                  <a:pt x="2304900" y="207621"/>
                  <a:pt x="2304285" y="207279"/>
                  <a:pt x="2304012" y="206733"/>
                </a:cubicBezTo>
                <a:cubicBezTo>
                  <a:pt x="2300463" y="200453"/>
                  <a:pt x="2296162" y="197176"/>
                  <a:pt x="2291110" y="196903"/>
                </a:cubicBezTo>
                <a:cubicBezTo>
                  <a:pt x="2286059" y="196630"/>
                  <a:pt x="2280803" y="197176"/>
                  <a:pt x="2275342" y="198542"/>
                </a:cubicBezTo>
                <a:cubicBezTo>
                  <a:pt x="2269881" y="199907"/>
                  <a:pt x="2264078" y="202842"/>
                  <a:pt x="2257935" y="207347"/>
                </a:cubicBezTo>
                <a:cubicBezTo>
                  <a:pt x="2251791" y="211853"/>
                  <a:pt x="2246808" y="216973"/>
                  <a:pt x="2242985" y="222706"/>
                </a:cubicBezTo>
                <a:cubicBezTo>
                  <a:pt x="2239163" y="228441"/>
                  <a:pt x="2237319" y="234380"/>
                  <a:pt x="2237456" y="240523"/>
                </a:cubicBezTo>
                <a:cubicBezTo>
                  <a:pt x="2237593" y="246667"/>
                  <a:pt x="2241211" y="251923"/>
                  <a:pt x="2248310" y="256292"/>
                </a:cubicBezTo>
                <a:cubicBezTo>
                  <a:pt x="2249675" y="257111"/>
                  <a:pt x="2251109" y="257930"/>
                  <a:pt x="2252610" y="258749"/>
                </a:cubicBezTo>
                <a:cubicBezTo>
                  <a:pt x="2254112" y="259569"/>
                  <a:pt x="2255546" y="260251"/>
                  <a:pt x="2256911" y="260797"/>
                </a:cubicBezTo>
                <a:cubicBezTo>
                  <a:pt x="2265102" y="263801"/>
                  <a:pt x="2273021" y="267419"/>
                  <a:pt x="2280666" y="271651"/>
                </a:cubicBezTo>
                <a:cubicBezTo>
                  <a:pt x="2288312" y="275883"/>
                  <a:pt x="2295411" y="281139"/>
                  <a:pt x="2301964" y="287419"/>
                </a:cubicBezTo>
                <a:cubicBezTo>
                  <a:pt x="2304695" y="290150"/>
                  <a:pt x="2307562" y="290287"/>
                  <a:pt x="2310565" y="287829"/>
                </a:cubicBezTo>
                <a:cubicBezTo>
                  <a:pt x="2315480" y="284279"/>
                  <a:pt x="2320805" y="279911"/>
                  <a:pt x="2326539" y="274723"/>
                </a:cubicBezTo>
                <a:cubicBezTo>
                  <a:pt x="2332272" y="269535"/>
                  <a:pt x="2337939" y="264347"/>
                  <a:pt x="2343537" y="259159"/>
                </a:cubicBezTo>
                <a:cubicBezTo>
                  <a:pt x="2349134" y="253971"/>
                  <a:pt x="2354458" y="249192"/>
                  <a:pt x="2359510" y="244824"/>
                </a:cubicBezTo>
                <a:lnTo>
                  <a:pt x="2370327" y="236239"/>
                </a:lnTo>
                <a:lnTo>
                  <a:pt x="2370296" y="235608"/>
                </a:lnTo>
                <a:cubicBezTo>
                  <a:pt x="2370570" y="233014"/>
                  <a:pt x="2371662" y="231308"/>
                  <a:pt x="2373574" y="230489"/>
                </a:cubicBezTo>
                <a:cubicBezTo>
                  <a:pt x="2374938" y="229669"/>
                  <a:pt x="2376099" y="229738"/>
                  <a:pt x="2377054" y="230693"/>
                </a:cubicBezTo>
                <a:cubicBezTo>
                  <a:pt x="2378010" y="231649"/>
                  <a:pt x="2378761" y="232946"/>
                  <a:pt x="2379307" y="234584"/>
                </a:cubicBezTo>
                <a:cubicBezTo>
                  <a:pt x="2380126" y="237588"/>
                  <a:pt x="2380877" y="241206"/>
                  <a:pt x="2381560" y="245438"/>
                </a:cubicBezTo>
                <a:cubicBezTo>
                  <a:pt x="2382243" y="249670"/>
                  <a:pt x="2383267" y="253152"/>
                  <a:pt x="2384632" y="255882"/>
                </a:cubicBezTo>
                <a:cubicBezTo>
                  <a:pt x="2387635" y="262708"/>
                  <a:pt x="2392687" y="264756"/>
                  <a:pt x="2399786" y="262026"/>
                </a:cubicBezTo>
                <a:cubicBezTo>
                  <a:pt x="2403063" y="260661"/>
                  <a:pt x="2406339" y="259159"/>
                  <a:pt x="2409616" y="257521"/>
                </a:cubicBezTo>
                <a:cubicBezTo>
                  <a:pt x="2412893" y="255882"/>
                  <a:pt x="2416032" y="254107"/>
                  <a:pt x="2419036" y="252196"/>
                </a:cubicBezTo>
                <a:cubicBezTo>
                  <a:pt x="2423132" y="249466"/>
                  <a:pt x="2426204" y="247486"/>
                  <a:pt x="2428251" y="246257"/>
                </a:cubicBezTo>
                <a:cubicBezTo>
                  <a:pt x="2430299" y="245028"/>
                  <a:pt x="2432074" y="243868"/>
                  <a:pt x="2433576" y="242776"/>
                </a:cubicBezTo>
                <a:cubicBezTo>
                  <a:pt x="2435078" y="241684"/>
                  <a:pt x="2436853" y="240523"/>
                  <a:pt x="2438900" y="239294"/>
                </a:cubicBezTo>
                <a:lnTo>
                  <a:pt x="2447040" y="234049"/>
                </a:lnTo>
                <a:lnTo>
                  <a:pt x="2445677" y="214106"/>
                </a:lnTo>
                <a:cubicBezTo>
                  <a:pt x="2445131" y="194992"/>
                  <a:pt x="2445989" y="176902"/>
                  <a:pt x="2448250" y="159837"/>
                </a:cubicBezTo>
                <a:cubicBezTo>
                  <a:pt x="2450512" y="142771"/>
                  <a:pt x="2452920" y="127412"/>
                  <a:pt x="2455476" y="113760"/>
                </a:cubicBezTo>
                <a:lnTo>
                  <a:pt x="2456210" y="109520"/>
                </a:lnTo>
                <a:lnTo>
                  <a:pt x="2450348" y="107499"/>
                </a:lnTo>
                <a:cubicBezTo>
                  <a:pt x="2444887" y="107499"/>
                  <a:pt x="2438402" y="107226"/>
                  <a:pt x="2430893" y="106679"/>
                </a:cubicBezTo>
                <a:cubicBezTo>
                  <a:pt x="2423384" y="106133"/>
                  <a:pt x="2415466" y="105860"/>
                  <a:pt x="2407137" y="105860"/>
                </a:cubicBezTo>
                <a:cubicBezTo>
                  <a:pt x="2398809" y="105860"/>
                  <a:pt x="2390413" y="106202"/>
                  <a:pt x="2381949" y="106884"/>
                </a:cubicBezTo>
                <a:cubicBezTo>
                  <a:pt x="2373484" y="107567"/>
                  <a:pt x="2365634" y="109137"/>
                  <a:pt x="2358398" y="111594"/>
                </a:cubicBezTo>
                <a:cubicBezTo>
                  <a:pt x="2351162" y="114052"/>
                  <a:pt x="2344814" y="117533"/>
                  <a:pt x="2339353" y="122039"/>
                </a:cubicBezTo>
                <a:cubicBezTo>
                  <a:pt x="2333892" y="126544"/>
                  <a:pt x="2329933" y="132483"/>
                  <a:pt x="2327475" y="139855"/>
                </a:cubicBezTo>
                <a:cubicBezTo>
                  <a:pt x="2326929" y="141220"/>
                  <a:pt x="2326178" y="142039"/>
                  <a:pt x="2325223" y="142312"/>
                </a:cubicBezTo>
                <a:cubicBezTo>
                  <a:pt x="2324267" y="142585"/>
                  <a:pt x="2323311" y="142449"/>
                  <a:pt x="2322356" y="141903"/>
                </a:cubicBezTo>
                <a:cubicBezTo>
                  <a:pt x="2321400" y="141357"/>
                  <a:pt x="2320581" y="140606"/>
                  <a:pt x="2319898" y="139650"/>
                </a:cubicBezTo>
                <a:cubicBezTo>
                  <a:pt x="2319215" y="138695"/>
                  <a:pt x="2319011" y="137670"/>
                  <a:pt x="2319284" y="136578"/>
                </a:cubicBezTo>
                <a:lnTo>
                  <a:pt x="2320713" y="134044"/>
                </a:lnTo>
                <a:lnTo>
                  <a:pt x="2318914" y="132395"/>
                </a:lnTo>
                <a:cubicBezTo>
                  <a:pt x="2318231" y="131440"/>
                  <a:pt x="2318027" y="130416"/>
                  <a:pt x="2318300" y="129323"/>
                </a:cubicBezTo>
                <a:cubicBezTo>
                  <a:pt x="2319938" y="121678"/>
                  <a:pt x="2323556" y="115261"/>
                  <a:pt x="2329154" y="110073"/>
                </a:cubicBezTo>
                <a:cubicBezTo>
                  <a:pt x="2334751" y="104885"/>
                  <a:pt x="2341372" y="100790"/>
                  <a:pt x="2349018" y="97786"/>
                </a:cubicBezTo>
                <a:cubicBezTo>
                  <a:pt x="2356663" y="94783"/>
                  <a:pt x="2365128" y="92598"/>
                  <a:pt x="2374411" y="91233"/>
                </a:cubicBezTo>
                <a:cubicBezTo>
                  <a:pt x="2383695" y="89868"/>
                  <a:pt x="2392910" y="89117"/>
                  <a:pt x="2402058" y="88980"/>
                </a:cubicBezTo>
                <a:cubicBezTo>
                  <a:pt x="2411205" y="88844"/>
                  <a:pt x="2419875" y="88980"/>
                  <a:pt x="2428066" y="89390"/>
                </a:cubicBezTo>
                <a:cubicBezTo>
                  <a:pt x="2436257" y="89799"/>
                  <a:pt x="2443357" y="90278"/>
                  <a:pt x="2449364" y="90823"/>
                </a:cubicBezTo>
                <a:cubicBezTo>
                  <a:pt x="2454005" y="91369"/>
                  <a:pt x="2456941" y="91233"/>
                  <a:pt x="2458170" y="90414"/>
                </a:cubicBezTo>
                <a:cubicBezTo>
                  <a:pt x="2459399" y="89595"/>
                  <a:pt x="2460695" y="86864"/>
                  <a:pt x="2462060" y="82222"/>
                </a:cubicBezTo>
                <a:cubicBezTo>
                  <a:pt x="2463699" y="77307"/>
                  <a:pt x="2465542" y="70549"/>
                  <a:pt x="2467590" y="61949"/>
                </a:cubicBezTo>
                <a:cubicBezTo>
                  <a:pt x="2469637" y="53347"/>
                  <a:pt x="2472300" y="44883"/>
                  <a:pt x="2475577" y="36555"/>
                </a:cubicBezTo>
                <a:cubicBezTo>
                  <a:pt x="2478853" y="28227"/>
                  <a:pt x="2482812" y="20923"/>
                  <a:pt x="2487454" y="14643"/>
                </a:cubicBezTo>
                <a:cubicBezTo>
                  <a:pt x="2492096" y="8362"/>
                  <a:pt x="2497694" y="5086"/>
                  <a:pt x="2504247" y="4813"/>
                </a:cubicBezTo>
                <a:close/>
              </a:path>
            </a:pathLst>
          </a:custGeom>
          <a:solidFill>
            <a:srgbClr val="B3935B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3200" dirty="0">
              <a:solidFill>
                <a:srgbClr val="B3935B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74330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23" name="Picture 20">
            <a:extLst>
              <a:ext uri="{FF2B5EF4-FFF2-40B4-BE49-F238E27FC236}">
                <a16:creationId xmlns:a16="http://schemas.microsoft.com/office/drawing/2014/main" id="{B65BB3A3-85A2-C3C5-36DC-1A2FD741DAE8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1815" y="745358"/>
            <a:ext cx="4053636" cy="4050035"/>
          </a:xfrm>
          <a:prstGeom prst="rect">
            <a:avLst/>
          </a:prstGeom>
        </p:spPr>
      </p:pic>
      <p:pic>
        <p:nvPicPr>
          <p:cNvPr id="51" name="Picture 1030">
            <a:extLst>
              <a:ext uri="{FF2B5EF4-FFF2-40B4-BE49-F238E27FC236}">
                <a16:creationId xmlns:a16="http://schemas.microsoft.com/office/drawing/2014/main" id="{4D11E3E2-6409-24EA-E6C4-C0153C5F434C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92" y="425704"/>
            <a:ext cx="9701543" cy="6465779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62" name="组合 61">
            <a:extLst>
              <a:ext uri="{FF2B5EF4-FFF2-40B4-BE49-F238E27FC236}">
                <a16:creationId xmlns:a16="http://schemas.microsoft.com/office/drawing/2014/main" id="{62B5020C-0CDC-6A8E-E5E3-F46554A05807}"/>
              </a:ext>
            </a:extLst>
          </p:cNvPr>
          <p:cNvGrpSpPr/>
          <p:nvPr/>
        </p:nvGrpSpPr>
        <p:grpSpPr>
          <a:xfrm>
            <a:off x="7681720" y="3171325"/>
            <a:ext cx="3703724" cy="769441"/>
            <a:chOff x="6913127" y="-1017279"/>
            <a:chExt cx="3506929" cy="769441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343E29A-D7E3-BC98-7DC1-47DA874A3DE7}"/>
                </a:ext>
              </a:extLst>
            </p:cNvPr>
            <p:cNvSpPr/>
            <p:nvPr/>
          </p:nvSpPr>
          <p:spPr>
            <a:xfrm>
              <a:off x="7071396" y="-495488"/>
              <a:ext cx="3348660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6C612B89-DC9C-5AD6-E47F-496FC0972F17}"/>
                </a:ext>
              </a:extLst>
            </p:cNvPr>
            <p:cNvSpPr txBox="1"/>
            <p:nvPr/>
          </p:nvSpPr>
          <p:spPr>
            <a:xfrm>
              <a:off x="6913127" y="-1017279"/>
              <a:ext cx="3506929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400" dirty="0"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学校学术成果</a:t>
              </a:r>
              <a:endPara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8D00AC63-F390-44D8-BCC4-76E82277C706}"/>
              </a:ext>
            </a:extLst>
          </p:cNvPr>
          <p:cNvSpPr txBox="1"/>
          <p:nvPr/>
        </p:nvSpPr>
        <p:spPr>
          <a:xfrm>
            <a:off x="8158363" y="2007955"/>
            <a:ext cx="3268013" cy="1085362"/>
          </a:xfrm>
          <a:prstGeom prst="rect">
            <a:avLst/>
          </a:prstGeom>
          <a:noFill/>
          <a:effectLst>
            <a:outerShdw blurRad="63500" sx="102000" sy="102000" algn="ctr" rotWithShape="0">
              <a:sysClr val="windowText" lastClr="000000">
                <a:alpha val="40000"/>
              </a:sys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Part.</a:t>
            </a:r>
            <a:r>
              <a:rPr kumimoji="0" lang="zh-CN" altLang="en-US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 </a:t>
            </a:r>
            <a:r>
              <a:rPr kumimoji="0" lang="en-US" altLang="zh-CN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03</a:t>
            </a:r>
            <a:endParaRPr kumimoji="0" lang="zh-CN" altLang="en-US" sz="5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01600" sx="102000" sy="102000" algn="ctr" rotWithShape="0">
                  <a:schemeClr val="tx1">
                    <a:alpha val="2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535192DF-5AC2-71CF-FBAF-2F508E576D84}"/>
              </a:ext>
            </a:extLst>
          </p:cNvPr>
          <p:cNvGrpSpPr/>
          <p:nvPr/>
        </p:nvGrpSpPr>
        <p:grpSpPr>
          <a:xfrm>
            <a:off x="9713005" y="4090250"/>
            <a:ext cx="1799008" cy="400110"/>
            <a:chOff x="1616163" y="3838029"/>
            <a:chExt cx="1799008" cy="400110"/>
          </a:xfrm>
        </p:grpSpPr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4953B8B0-BED4-E352-FBEB-D88627E1BD4D}"/>
                </a:ext>
              </a:extLst>
            </p:cNvPr>
            <p:cNvGrpSpPr/>
            <p:nvPr/>
          </p:nvGrpSpPr>
          <p:grpSpPr>
            <a:xfrm>
              <a:off x="1616163" y="3996999"/>
              <a:ext cx="82170" cy="82170"/>
              <a:chOff x="1689384" y="-1124904"/>
              <a:chExt cx="209784" cy="209784"/>
            </a:xfrm>
          </p:grpSpPr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32AD3996-9563-5B33-495B-4D5A6BC4B0B7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0D42D262-8DDC-BFD4-2B7D-F76382FDE017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36A9B0F3-DDD6-C108-C6F5-A25735EB924A}"/>
                </a:ext>
              </a:extLst>
            </p:cNvPr>
            <p:cNvSpPr txBox="1"/>
            <p:nvPr/>
          </p:nvSpPr>
          <p:spPr>
            <a:xfrm>
              <a:off x="1692574" y="3838029"/>
              <a:ext cx="172259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学生各项成果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8158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9">
            <a:extLst>
              <a:ext uri="{FF2B5EF4-FFF2-40B4-BE49-F238E27FC236}">
                <a16:creationId xmlns:a16="http://schemas.microsoft.com/office/drawing/2014/main" id="{3DC5FC13-2BB7-BA48-25E6-CEDC2C646F1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06308" y="1767146"/>
            <a:ext cx="5395731" cy="5008414"/>
          </a:xfrm>
          <a:prstGeom prst="rect">
            <a:avLst/>
          </a:prstGeom>
        </p:spPr>
      </p:pic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1156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9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cs typeface="+mn-ea"/>
                <a:sym typeface="+mn-lt"/>
              </a:rPr>
              <a:t>珞珈论坛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98A241B-AB33-90A1-949A-110CBA9F7F08}"/>
              </a:ext>
            </a:extLst>
          </p:cNvPr>
          <p:cNvCxnSpPr>
            <a:cxnSpLocks/>
          </p:cNvCxnSpPr>
          <p:nvPr/>
        </p:nvCxnSpPr>
        <p:spPr>
          <a:xfrm>
            <a:off x="63345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C9A995EC-C10F-29AD-7ABC-18568294D296}"/>
              </a:ext>
            </a:extLst>
          </p:cNvPr>
          <p:cNvSpPr/>
          <p:nvPr/>
        </p:nvSpPr>
        <p:spPr>
          <a:xfrm>
            <a:off x="145843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71C6058-CB61-1F8B-D8B8-5E03DB2B960C}"/>
              </a:ext>
            </a:extLst>
          </p:cNvPr>
          <p:cNvSpPr txBox="1"/>
          <p:nvPr/>
        </p:nvSpPr>
        <p:spPr>
          <a:xfrm>
            <a:off x="3681217" y="5129718"/>
            <a:ext cx="8001005" cy="1081450"/>
          </a:xfrm>
          <a:prstGeom prst="rect">
            <a:avLst/>
          </a:prstGeom>
          <a:noFill/>
          <a:effectLst>
            <a:outerShdw blurRad="63500" sx="102000" sy="102000" algn="ctr" rotWithShape="0">
              <a:sysClr val="windowText" lastClr="000000">
                <a:alpha val="40000"/>
              </a:sys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传大家风采，显珞珈神韵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F9C34C1-8DA7-B73E-1120-30439D20CD57}"/>
              </a:ext>
            </a:extLst>
          </p:cNvPr>
          <p:cNvSpPr txBox="1"/>
          <p:nvPr/>
        </p:nvSpPr>
        <p:spPr>
          <a:xfrm>
            <a:off x="5653847" y="2394128"/>
            <a:ext cx="49514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  <a:cs typeface="+mn-ea"/>
                <a:sym typeface="+mn-lt"/>
              </a:rPr>
              <a:t>Luojia International Conference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B29C8C0-8464-273E-C6CD-F5D1D64A26F8}"/>
              </a:ext>
            </a:extLst>
          </p:cNvPr>
          <p:cNvSpPr txBox="1"/>
          <p:nvPr/>
        </p:nvSpPr>
        <p:spPr>
          <a:xfrm>
            <a:off x="3235238" y="2169661"/>
            <a:ext cx="41257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珞珈论坛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chemeClr val="tx1">
                    <a:lumMod val="50000"/>
                    <a:lumOff val="50000"/>
                    <a:alpha val="3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3CF7ED7-322A-9198-74F9-B246A44102CA}"/>
              </a:ext>
            </a:extLst>
          </p:cNvPr>
          <p:cNvGrpSpPr/>
          <p:nvPr/>
        </p:nvGrpSpPr>
        <p:grpSpPr>
          <a:xfrm>
            <a:off x="4507843" y="2950236"/>
            <a:ext cx="7009456" cy="338554"/>
            <a:chOff x="4305091" y="2834519"/>
            <a:chExt cx="7009456" cy="338554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2F17D13D-8293-FE93-34AA-AE45A7363291}"/>
                </a:ext>
              </a:extLst>
            </p:cNvPr>
            <p:cNvGrpSpPr/>
            <p:nvPr/>
          </p:nvGrpSpPr>
          <p:grpSpPr>
            <a:xfrm>
              <a:off x="4305091" y="2962711"/>
              <a:ext cx="82170" cy="82170"/>
              <a:chOff x="1689384" y="-1124904"/>
              <a:chExt cx="209784" cy="209784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AEF29FF3-2F88-B572-F640-972A0C6E108D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5155CD38-7CAB-FAE6-19C1-95D3AFBCB9BA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5CD05A66-E3D9-90EE-3201-53B6972F99BA}"/>
                </a:ext>
              </a:extLst>
            </p:cNvPr>
            <p:cNvSpPr txBox="1"/>
            <p:nvPr/>
          </p:nvSpPr>
          <p:spPr>
            <a:xfrm>
              <a:off x="4383193" y="2834519"/>
              <a:ext cx="693135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珞珈论坛是由武汉大学学生组织主办的四大品牌论坛之一</a:t>
              </a: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DF8603CC-4493-F673-E086-6BBABA73674B}"/>
              </a:ext>
            </a:extLst>
          </p:cNvPr>
          <p:cNvSpPr txBox="1"/>
          <p:nvPr/>
        </p:nvSpPr>
        <p:spPr>
          <a:xfrm>
            <a:off x="4585945" y="3350803"/>
            <a:ext cx="6799500" cy="1021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由武汉大学大学生创新实践中心（简称“武大大创”）珞珈论坛项目部负责，邀请校内外名人大家来我校举办讲座；负责“珞珈之春”科技文化节院长论坛、名人高校巡讲等活动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F379FC0-A9A4-F529-BCCF-88B92E369652}"/>
              </a:ext>
            </a:extLst>
          </p:cNvPr>
          <p:cNvGrpSpPr/>
          <p:nvPr/>
        </p:nvGrpSpPr>
        <p:grpSpPr>
          <a:xfrm>
            <a:off x="4493183" y="4610862"/>
            <a:ext cx="2479510" cy="385362"/>
            <a:chOff x="4493183" y="4560348"/>
            <a:chExt cx="2479510" cy="385362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E4CFCAB9-6CB4-2BA5-5C7B-53DB68625AD1}"/>
                </a:ext>
              </a:extLst>
            </p:cNvPr>
            <p:cNvSpPr/>
            <p:nvPr/>
          </p:nvSpPr>
          <p:spPr>
            <a:xfrm>
              <a:off x="4493183" y="4640028"/>
              <a:ext cx="64572" cy="256478"/>
            </a:xfrm>
            <a:prstGeom prst="rect">
              <a:avLst/>
            </a:prstGeom>
            <a:solidFill>
              <a:srgbClr val="B393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CF9136C5-F44F-B64D-F95D-1E96F53B2CF4}"/>
                </a:ext>
              </a:extLst>
            </p:cNvPr>
            <p:cNvSpPr txBox="1"/>
            <p:nvPr/>
          </p:nvSpPr>
          <p:spPr>
            <a:xfrm>
              <a:off x="4554648" y="4560348"/>
              <a:ext cx="1240320" cy="385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成功举办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70F7AA95-23EB-FF11-CF39-74E47EAED935}"/>
                </a:ext>
              </a:extLst>
            </p:cNvPr>
            <p:cNvSpPr txBox="1"/>
            <p:nvPr/>
          </p:nvSpPr>
          <p:spPr>
            <a:xfrm>
              <a:off x="5732373" y="4560348"/>
              <a:ext cx="1240320" cy="385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rgbClr val="B3935B"/>
                  </a:solidFill>
                  <a:cs typeface="+mn-ea"/>
                  <a:sym typeface="+mn-lt"/>
                </a:rPr>
                <a:t>400</a:t>
              </a:r>
              <a:r>
                <a:rPr lang="zh-CN" altLang="en-US" sz="1600" dirty="0">
                  <a:solidFill>
                    <a:srgbClr val="B3935B"/>
                  </a:solidFill>
                  <a:cs typeface="+mn-ea"/>
                  <a:sym typeface="+mn-lt"/>
                </a:rPr>
                <a:t>多期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F1909AA4-BA12-C03C-2064-78AEB5F38763}"/>
              </a:ext>
            </a:extLst>
          </p:cNvPr>
          <p:cNvGrpSpPr/>
          <p:nvPr/>
        </p:nvGrpSpPr>
        <p:grpSpPr>
          <a:xfrm>
            <a:off x="6813623" y="4618936"/>
            <a:ext cx="2446584" cy="385362"/>
            <a:chOff x="7085139" y="4618936"/>
            <a:chExt cx="2446584" cy="385362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265B6066-28E6-82BB-A2B4-044CA6C01020}"/>
                </a:ext>
              </a:extLst>
            </p:cNvPr>
            <p:cNvSpPr/>
            <p:nvPr/>
          </p:nvSpPr>
          <p:spPr>
            <a:xfrm>
              <a:off x="7085139" y="4731543"/>
              <a:ext cx="61315" cy="196199"/>
            </a:xfrm>
            <a:prstGeom prst="rect">
              <a:avLst/>
            </a:prstGeom>
            <a:solidFill>
              <a:srgbClr val="B393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1115C147-C722-0C85-9D5F-3514DABFF1B4}"/>
                </a:ext>
              </a:extLst>
            </p:cNvPr>
            <p:cNvSpPr txBox="1"/>
            <p:nvPr/>
          </p:nvSpPr>
          <p:spPr>
            <a:xfrm>
              <a:off x="7176273" y="4618936"/>
              <a:ext cx="1177725" cy="385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持有发明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1FD40894-C91B-F1DF-48A3-018FB93A7DA0}"/>
                </a:ext>
              </a:extLst>
            </p:cNvPr>
            <p:cNvSpPr txBox="1"/>
            <p:nvPr/>
          </p:nvSpPr>
          <p:spPr>
            <a:xfrm>
              <a:off x="8353998" y="4618936"/>
              <a:ext cx="1177725" cy="385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rgbClr val="B3935B"/>
                  </a:solidFill>
                  <a:cs typeface="+mn-ea"/>
                  <a:sym typeface="+mn-lt"/>
                </a:rPr>
                <a:t>147</a:t>
              </a:r>
              <a:r>
                <a:rPr lang="zh-CN" altLang="en-US" sz="1600" dirty="0">
                  <a:solidFill>
                    <a:srgbClr val="B3935B"/>
                  </a:solidFill>
                  <a:cs typeface="+mn-ea"/>
                  <a:sym typeface="+mn-lt"/>
                </a:rPr>
                <a:t>项</a:t>
              </a: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6128F8D2-8C64-3526-C50F-C0F344F7369A}"/>
              </a:ext>
            </a:extLst>
          </p:cNvPr>
          <p:cNvGrpSpPr/>
          <p:nvPr/>
        </p:nvGrpSpPr>
        <p:grpSpPr>
          <a:xfrm>
            <a:off x="8905908" y="4618936"/>
            <a:ext cx="2446584" cy="385362"/>
            <a:chOff x="7085139" y="4618936"/>
            <a:chExt cx="2446584" cy="385362"/>
          </a:xfrm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8BA242A5-17B8-155D-715E-AE0404DBBFE4}"/>
                </a:ext>
              </a:extLst>
            </p:cNvPr>
            <p:cNvSpPr/>
            <p:nvPr/>
          </p:nvSpPr>
          <p:spPr>
            <a:xfrm>
              <a:off x="7085139" y="4731543"/>
              <a:ext cx="61315" cy="196199"/>
            </a:xfrm>
            <a:prstGeom prst="rect">
              <a:avLst/>
            </a:prstGeom>
            <a:solidFill>
              <a:srgbClr val="B393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5071B737-F535-FA51-8B52-F640DCD56DBF}"/>
                </a:ext>
              </a:extLst>
            </p:cNvPr>
            <p:cNvSpPr txBox="1"/>
            <p:nvPr/>
          </p:nvSpPr>
          <p:spPr>
            <a:xfrm>
              <a:off x="7176273" y="4618936"/>
              <a:ext cx="1177725" cy="385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持有专利</a:t>
              </a: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45FFF9FF-6590-E164-2EE9-9ED05AB81649}"/>
                </a:ext>
              </a:extLst>
            </p:cNvPr>
            <p:cNvSpPr txBox="1"/>
            <p:nvPr/>
          </p:nvSpPr>
          <p:spPr>
            <a:xfrm>
              <a:off x="8353998" y="4618936"/>
              <a:ext cx="1177725" cy="385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rgbClr val="B3935B"/>
                  </a:solidFill>
                  <a:cs typeface="+mn-ea"/>
                  <a:sym typeface="+mn-lt"/>
                </a:rPr>
                <a:t>50</a:t>
              </a:r>
              <a:r>
                <a:rPr lang="zh-CN" altLang="en-US" sz="1600" dirty="0">
                  <a:solidFill>
                    <a:srgbClr val="B3935B"/>
                  </a:solidFill>
                  <a:cs typeface="+mn-ea"/>
                  <a:sym typeface="+mn-lt"/>
                </a:rPr>
                <a:t>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3145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2">
            <a:extLst>
              <a:ext uri="{FF2B5EF4-FFF2-40B4-BE49-F238E27FC236}">
                <a16:creationId xmlns:a16="http://schemas.microsoft.com/office/drawing/2014/main" id="{8F5BA2A4-F952-B663-FACC-DB9BA0D3F55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7626" y="1230617"/>
            <a:ext cx="5752438" cy="5627384"/>
          </a:xfrm>
          <a:prstGeom prst="rect">
            <a:avLst/>
          </a:prstGeom>
        </p:spPr>
      </p:pic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9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cs typeface="+mn-ea"/>
                <a:sym typeface="+mn-lt"/>
              </a:rPr>
              <a:t>创业成果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98A241B-AB33-90A1-949A-110CBA9F7F08}"/>
              </a:ext>
            </a:extLst>
          </p:cNvPr>
          <p:cNvCxnSpPr>
            <a:cxnSpLocks/>
          </p:cNvCxnSpPr>
          <p:nvPr/>
        </p:nvCxnSpPr>
        <p:spPr>
          <a:xfrm>
            <a:off x="63345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C9A995EC-C10F-29AD-7ABC-18568294D296}"/>
              </a:ext>
            </a:extLst>
          </p:cNvPr>
          <p:cNvSpPr/>
          <p:nvPr/>
        </p:nvSpPr>
        <p:spPr>
          <a:xfrm>
            <a:off x="145843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067A6A8-E18C-BFA1-9D35-B67CE8ED80F5}"/>
              </a:ext>
            </a:extLst>
          </p:cNvPr>
          <p:cNvSpPr txBox="1"/>
          <p:nvPr/>
        </p:nvSpPr>
        <p:spPr>
          <a:xfrm>
            <a:off x="5653847" y="2394128"/>
            <a:ext cx="49514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  <a:cs typeface="+mn-ea"/>
                <a:sym typeface="+mn-lt"/>
              </a:rPr>
              <a:t>Main entrepreneurial industries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197CE96-0EFC-3F6F-A98B-B6D7115D9B3C}"/>
              </a:ext>
            </a:extLst>
          </p:cNvPr>
          <p:cNvSpPr txBox="1"/>
          <p:nvPr/>
        </p:nvSpPr>
        <p:spPr>
          <a:xfrm>
            <a:off x="3843285" y="2169661"/>
            <a:ext cx="29096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主要创业行业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chemeClr val="tx1">
                    <a:lumMod val="50000"/>
                    <a:lumOff val="50000"/>
                    <a:alpha val="3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46" name="Subtitle 2">
            <a:extLst>
              <a:ext uri="{FF2B5EF4-FFF2-40B4-BE49-F238E27FC236}">
                <a16:creationId xmlns:a16="http://schemas.microsoft.com/office/drawing/2014/main" id="{2913EC29-956A-1573-8760-736D624FFEF5}"/>
              </a:ext>
            </a:extLst>
          </p:cNvPr>
          <p:cNvSpPr txBox="1">
            <a:spLocks/>
          </p:cNvSpPr>
          <p:nvPr/>
        </p:nvSpPr>
        <p:spPr>
          <a:xfrm>
            <a:off x="4275026" y="2975264"/>
            <a:ext cx="2757641" cy="429244"/>
          </a:xfrm>
          <a:prstGeom prst="rect">
            <a:avLst/>
          </a:prstGeom>
          <a:solidFill>
            <a:schemeClr val="bg1">
              <a:lumMod val="50000"/>
            </a:schemeClr>
          </a:solidFill>
          <a:effectLst>
            <a:outerShdw blurRad="1270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133" b="1" dirty="0">
                <a:solidFill>
                  <a:schemeClr val="bg1"/>
                </a:solidFill>
                <a:cs typeface="+mn-ea"/>
                <a:sym typeface="+mn-lt"/>
              </a:rPr>
              <a:t>信息技术（</a:t>
            </a:r>
            <a:r>
              <a:rPr lang="en-US" altLang="zh-CN" sz="2133" b="1" dirty="0">
                <a:solidFill>
                  <a:schemeClr val="bg1"/>
                </a:solidFill>
                <a:cs typeface="+mn-ea"/>
                <a:sym typeface="+mn-lt"/>
              </a:rPr>
              <a:t>IT</a:t>
            </a:r>
            <a:r>
              <a:rPr lang="zh-CN" altLang="en-US" sz="2133" b="1" dirty="0">
                <a:solidFill>
                  <a:schemeClr val="bg1"/>
                </a:solidFill>
                <a:cs typeface="+mn-ea"/>
                <a:sym typeface="+mn-lt"/>
              </a:rPr>
              <a:t>）行业</a:t>
            </a:r>
            <a:endParaRPr lang="id-ID" sz="2133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20CDB584-5908-892B-046B-92BEA415758E}"/>
              </a:ext>
            </a:extLst>
          </p:cNvPr>
          <p:cNvSpPr txBox="1">
            <a:spLocks/>
          </p:cNvSpPr>
          <p:nvPr/>
        </p:nvSpPr>
        <p:spPr>
          <a:xfrm>
            <a:off x="7871499" y="2975264"/>
            <a:ext cx="2757641" cy="429244"/>
          </a:xfrm>
          <a:prstGeom prst="rect">
            <a:avLst/>
          </a:prstGeom>
          <a:solidFill>
            <a:schemeClr val="bg1">
              <a:lumMod val="50000"/>
            </a:schemeClr>
          </a:solidFill>
          <a:effectLst>
            <a:outerShdw blurRad="1270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133" b="1" dirty="0">
                <a:solidFill>
                  <a:schemeClr val="bg1"/>
                </a:solidFill>
                <a:cs typeface="+mn-ea"/>
                <a:sym typeface="+mn-lt"/>
              </a:rPr>
              <a:t>生物医药行业</a:t>
            </a:r>
            <a:endParaRPr lang="id-ID" sz="2133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3C1D1076-1153-A29A-DDB5-18D3027735B2}"/>
              </a:ext>
            </a:extLst>
          </p:cNvPr>
          <p:cNvSpPr txBox="1">
            <a:spLocks/>
          </p:cNvSpPr>
          <p:nvPr/>
        </p:nvSpPr>
        <p:spPr>
          <a:xfrm>
            <a:off x="4275026" y="3737989"/>
            <a:ext cx="2757641" cy="429244"/>
          </a:xfrm>
          <a:prstGeom prst="rect">
            <a:avLst/>
          </a:prstGeom>
          <a:solidFill>
            <a:schemeClr val="bg1">
              <a:lumMod val="50000"/>
            </a:schemeClr>
          </a:solidFill>
          <a:effectLst>
            <a:outerShdw blurRad="1270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133" b="1" dirty="0">
                <a:solidFill>
                  <a:schemeClr val="bg1"/>
                </a:solidFill>
                <a:cs typeface="+mn-ea"/>
                <a:sym typeface="+mn-lt"/>
              </a:rPr>
              <a:t>文化创意产业</a:t>
            </a:r>
            <a:endParaRPr lang="id-ID" sz="2133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Subtitle 2">
            <a:extLst>
              <a:ext uri="{FF2B5EF4-FFF2-40B4-BE49-F238E27FC236}">
                <a16:creationId xmlns:a16="http://schemas.microsoft.com/office/drawing/2014/main" id="{040C5732-3D6B-36B0-EC65-D350CF2E4FF1}"/>
              </a:ext>
            </a:extLst>
          </p:cNvPr>
          <p:cNvSpPr txBox="1">
            <a:spLocks/>
          </p:cNvSpPr>
          <p:nvPr/>
        </p:nvSpPr>
        <p:spPr>
          <a:xfrm>
            <a:off x="7871499" y="3737989"/>
            <a:ext cx="2757641" cy="429244"/>
          </a:xfrm>
          <a:prstGeom prst="rect">
            <a:avLst/>
          </a:prstGeom>
          <a:solidFill>
            <a:schemeClr val="bg1">
              <a:lumMod val="50000"/>
            </a:schemeClr>
          </a:solidFill>
          <a:effectLst>
            <a:outerShdw blurRad="1270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133" b="1" dirty="0">
                <a:solidFill>
                  <a:schemeClr val="bg1"/>
                </a:solidFill>
                <a:cs typeface="+mn-ea"/>
                <a:sym typeface="+mn-lt"/>
              </a:rPr>
              <a:t>教育和培训行业</a:t>
            </a:r>
            <a:endParaRPr lang="id-ID" sz="2133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B0B4FDC6-C18E-205D-3898-AE0CA6CEA9A9}"/>
              </a:ext>
            </a:extLst>
          </p:cNvPr>
          <p:cNvGrpSpPr/>
          <p:nvPr/>
        </p:nvGrpSpPr>
        <p:grpSpPr>
          <a:xfrm>
            <a:off x="4204017" y="4382725"/>
            <a:ext cx="6408492" cy="1584082"/>
            <a:chOff x="4204017" y="4382725"/>
            <a:chExt cx="6408492" cy="1584082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C4DF4837-B087-3599-352F-765DB14C8E33}"/>
                </a:ext>
              </a:extLst>
            </p:cNvPr>
            <p:cNvSpPr/>
            <p:nvPr/>
          </p:nvSpPr>
          <p:spPr>
            <a:xfrm>
              <a:off x="4204017" y="4686716"/>
              <a:ext cx="6408492" cy="1090148"/>
            </a:xfrm>
            <a:prstGeom prst="rect">
              <a:avLst/>
            </a:prstGeom>
            <a:solidFill>
              <a:srgbClr val="B3935B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b="1" dirty="0"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0ED64F6D-E933-3C57-B75D-A0CFDEEC4DAF}"/>
                </a:ext>
              </a:extLst>
            </p:cNvPr>
            <p:cNvSpPr/>
            <p:nvPr/>
          </p:nvSpPr>
          <p:spPr>
            <a:xfrm>
              <a:off x="7155938" y="4382725"/>
              <a:ext cx="504650" cy="5046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b="1" dirty="0">
                <a:cs typeface="+mn-ea"/>
                <a:sym typeface="+mn-lt"/>
              </a:endParaRPr>
            </a:p>
          </p:txBody>
        </p:sp>
        <p:sp>
          <p:nvSpPr>
            <p:cNvPr id="55" name="Shape 2619">
              <a:extLst>
                <a:ext uri="{FF2B5EF4-FFF2-40B4-BE49-F238E27FC236}">
                  <a16:creationId xmlns:a16="http://schemas.microsoft.com/office/drawing/2014/main" id="{2A212931-F69E-8C8B-3361-2B8F3799DE8E}"/>
                </a:ext>
              </a:extLst>
            </p:cNvPr>
            <p:cNvSpPr/>
            <p:nvPr/>
          </p:nvSpPr>
          <p:spPr>
            <a:xfrm>
              <a:off x="7302078" y="4528866"/>
              <a:ext cx="212371" cy="2123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3" extrusionOk="0">
                  <a:moveTo>
                    <a:pt x="12364" y="11941"/>
                  </a:moveTo>
                  <a:lnTo>
                    <a:pt x="13062" y="14033"/>
                  </a:lnTo>
                  <a:lnTo>
                    <a:pt x="11365" y="12790"/>
                  </a:lnTo>
                  <a:lnTo>
                    <a:pt x="10785" y="12365"/>
                  </a:lnTo>
                  <a:lnTo>
                    <a:pt x="10205" y="12790"/>
                  </a:lnTo>
                  <a:lnTo>
                    <a:pt x="8508" y="14033"/>
                  </a:lnTo>
                  <a:lnTo>
                    <a:pt x="9206" y="11941"/>
                  </a:lnTo>
                  <a:lnTo>
                    <a:pt x="9426" y="11282"/>
                  </a:lnTo>
                  <a:lnTo>
                    <a:pt x="8877" y="10856"/>
                  </a:lnTo>
                  <a:lnTo>
                    <a:pt x="7511" y="9794"/>
                  </a:lnTo>
                  <a:lnTo>
                    <a:pt x="9790" y="9794"/>
                  </a:lnTo>
                  <a:lnTo>
                    <a:pt x="10030" y="9160"/>
                  </a:lnTo>
                  <a:lnTo>
                    <a:pt x="10785" y="7162"/>
                  </a:lnTo>
                  <a:lnTo>
                    <a:pt x="11540" y="9160"/>
                  </a:lnTo>
                  <a:lnTo>
                    <a:pt x="11779" y="9794"/>
                  </a:lnTo>
                  <a:lnTo>
                    <a:pt x="14059" y="9794"/>
                  </a:lnTo>
                  <a:lnTo>
                    <a:pt x="12692" y="10856"/>
                  </a:lnTo>
                  <a:lnTo>
                    <a:pt x="12144" y="11282"/>
                  </a:lnTo>
                  <a:cubicBezTo>
                    <a:pt x="12144" y="11282"/>
                    <a:pt x="12364" y="11941"/>
                    <a:pt x="12364" y="11941"/>
                  </a:cubicBezTo>
                  <a:close/>
                  <a:moveTo>
                    <a:pt x="12458" y="8813"/>
                  </a:moveTo>
                  <a:lnTo>
                    <a:pt x="10785" y="4384"/>
                  </a:lnTo>
                  <a:lnTo>
                    <a:pt x="9111" y="8813"/>
                  </a:lnTo>
                  <a:lnTo>
                    <a:pt x="4649" y="8813"/>
                  </a:lnTo>
                  <a:lnTo>
                    <a:pt x="8275" y="11631"/>
                  </a:lnTo>
                  <a:lnTo>
                    <a:pt x="6601" y="16647"/>
                  </a:lnTo>
                  <a:lnTo>
                    <a:pt x="10785" y="13582"/>
                  </a:lnTo>
                  <a:lnTo>
                    <a:pt x="14969" y="16647"/>
                  </a:lnTo>
                  <a:lnTo>
                    <a:pt x="13295" y="11631"/>
                  </a:lnTo>
                  <a:lnTo>
                    <a:pt x="16921" y="8813"/>
                  </a:lnTo>
                  <a:cubicBezTo>
                    <a:pt x="16921" y="8813"/>
                    <a:pt x="12458" y="8813"/>
                    <a:pt x="12458" y="8813"/>
                  </a:cubicBezTo>
                  <a:close/>
                  <a:moveTo>
                    <a:pt x="10800" y="20592"/>
                  </a:moveTo>
                  <a:cubicBezTo>
                    <a:pt x="9796" y="20381"/>
                    <a:pt x="982" y="17399"/>
                    <a:pt x="982" y="12263"/>
                  </a:cubicBezTo>
                  <a:cubicBezTo>
                    <a:pt x="982" y="7469"/>
                    <a:pt x="2322" y="2919"/>
                    <a:pt x="2778" y="1179"/>
                  </a:cubicBezTo>
                  <a:cubicBezTo>
                    <a:pt x="4022" y="1719"/>
                    <a:pt x="7232" y="2943"/>
                    <a:pt x="10800" y="2943"/>
                  </a:cubicBezTo>
                  <a:cubicBezTo>
                    <a:pt x="14368" y="2943"/>
                    <a:pt x="17579" y="1719"/>
                    <a:pt x="18823" y="1179"/>
                  </a:cubicBezTo>
                  <a:cubicBezTo>
                    <a:pt x="19278" y="2918"/>
                    <a:pt x="20618" y="7466"/>
                    <a:pt x="20618" y="12263"/>
                  </a:cubicBezTo>
                  <a:cubicBezTo>
                    <a:pt x="20618" y="17393"/>
                    <a:pt x="11803" y="20381"/>
                    <a:pt x="10800" y="20592"/>
                  </a:cubicBezTo>
                  <a:moveTo>
                    <a:pt x="19618" y="356"/>
                  </a:moveTo>
                  <a:cubicBezTo>
                    <a:pt x="19577" y="216"/>
                    <a:pt x="19477" y="101"/>
                    <a:pt x="19343" y="42"/>
                  </a:cubicBezTo>
                  <a:cubicBezTo>
                    <a:pt x="19210" y="-17"/>
                    <a:pt x="19057" y="-13"/>
                    <a:pt x="18926" y="52"/>
                  </a:cubicBezTo>
                  <a:cubicBezTo>
                    <a:pt x="18888" y="71"/>
                    <a:pt x="15053" y="1962"/>
                    <a:pt x="10800" y="1962"/>
                  </a:cubicBezTo>
                  <a:cubicBezTo>
                    <a:pt x="6556" y="1962"/>
                    <a:pt x="2712" y="71"/>
                    <a:pt x="2674" y="52"/>
                  </a:cubicBezTo>
                  <a:cubicBezTo>
                    <a:pt x="2543" y="-13"/>
                    <a:pt x="2391" y="-17"/>
                    <a:pt x="2257" y="42"/>
                  </a:cubicBezTo>
                  <a:cubicBezTo>
                    <a:pt x="2124" y="101"/>
                    <a:pt x="2023" y="216"/>
                    <a:pt x="1983" y="356"/>
                  </a:cubicBezTo>
                  <a:cubicBezTo>
                    <a:pt x="1963" y="426"/>
                    <a:pt x="0" y="6376"/>
                    <a:pt x="0" y="12263"/>
                  </a:cubicBezTo>
                  <a:cubicBezTo>
                    <a:pt x="0" y="18484"/>
                    <a:pt x="10271" y="21491"/>
                    <a:pt x="10708" y="21575"/>
                  </a:cubicBezTo>
                  <a:cubicBezTo>
                    <a:pt x="10739" y="21580"/>
                    <a:pt x="10770" y="21583"/>
                    <a:pt x="10800" y="21583"/>
                  </a:cubicBezTo>
                  <a:cubicBezTo>
                    <a:pt x="10831" y="21583"/>
                    <a:pt x="10862" y="21580"/>
                    <a:pt x="10892" y="21575"/>
                  </a:cubicBezTo>
                  <a:cubicBezTo>
                    <a:pt x="11329" y="21491"/>
                    <a:pt x="21600" y="18484"/>
                    <a:pt x="21600" y="12263"/>
                  </a:cubicBezTo>
                  <a:cubicBezTo>
                    <a:pt x="21600" y="6376"/>
                    <a:pt x="19637" y="426"/>
                    <a:pt x="19618" y="356"/>
                  </a:cubicBezTo>
                </a:path>
              </a:pathLst>
            </a:custGeom>
            <a:solidFill>
              <a:schemeClr val="bg1"/>
            </a:solidFill>
            <a:ln w="3175">
              <a:solidFill>
                <a:schemeClr val="bg1"/>
              </a:solidFill>
              <a:miter lim="400000"/>
            </a:ln>
          </p:spPr>
          <p:txBody>
            <a:bodyPr lIns="14284" tIns="14284" rIns="14284" bIns="14284" anchor="ctr"/>
            <a:lstStyle/>
            <a:p>
              <a:pPr defTabSz="171394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cs typeface="+mn-ea"/>
                <a:sym typeface="+mn-lt"/>
              </a:endParaRPr>
            </a:p>
          </p:txBody>
        </p:sp>
        <p:sp>
          <p:nvSpPr>
            <p:cNvPr id="56" name="Subtitle 2">
              <a:extLst>
                <a:ext uri="{FF2B5EF4-FFF2-40B4-BE49-F238E27FC236}">
                  <a16:creationId xmlns:a16="http://schemas.microsoft.com/office/drawing/2014/main" id="{E687D9EB-7B1E-1A2B-A176-947895D62A71}"/>
                </a:ext>
              </a:extLst>
            </p:cNvPr>
            <p:cNvSpPr txBox="1">
              <a:spLocks/>
            </p:cNvSpPr>
            <p:nvPr/>
          </p:nvSpPr>
          <p:spPr>
            <a:xfrm>
              <a:off x="6549637" y="4936358"/>
              <a:ext cx="1717253" cy="41400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lang="zh-CN" altLang="en-US" sz="1400" b="1" dirty="0">
                  <a:solidFill>
                    <a:schemeClr val="bg1"/>
                  </a:solidFill>
                  <a:cs typeface="+mn-ea"/>
                  <a:sym typeface="+mn-lt"/>
                </a:rPr>
                <a:t>累计创造产值</a:t>
              </a:r>
              <a:endParaRPr lang="id-ID" sz="14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7" name="Subtitle 2">
              <a:extLst>
                <a:ext uri="{FF2B5EF4-FFF2-40B4-BE49-F238E27FC236}">
                  <a16:creationId xmlns:a16="http://schemas.microsoft.com/office/drawing/2014/main" id="{8953A9CB-C544-AB34-AB18-C59438E24019}"/>
                </a:ext>
              </a:extLst>
            </p:cNvPr>
            <p:cNvSpPr txBox="1">
              <a:spLocks/>
            </p:cNvSpPr>
            <p:nvPr/>
          </p:nvSpPr>
          <p:spPr>
            <a:xfrm>
              <a:off x="5860804" y="5225046"/>
              <a:ext cx="3094918" cy="74176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lang="en-US" altLang="zh-CN" spc="600" dirty="0">
                  <a:solidFill>
                    <a:schemeClr val="bg1"/>
                  </a:solidFill>
                  <a:cs typeface="+mn-ea"/>
                  <a:sym typeface="+mn-lt"/>
                </a:rPr>
                <a:t>8500,00000+</a:t>
              </a:r>
              <a:endParaRPr lang="id-ID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20C1BCBF-074A-74A1-9A77-EC8BA5D287CA}"/>
              </a:ext>
            </a:extLst>
          </p:cNvPr>
          <p:cNvSpPr txBox="1"/>
          <p:nvPr/>
        </p:nvSpPr>
        <p:spPr>
          <a:xfrm rot="20772271">
            <a:off x="365879" y="1528899"/>
            <a:ext cx="2783194" cy="580595"/>
          </a:xfrm>
          <a:custGeom>
            <a:avLst/>
            <a:gdLst/>
            <a:ahLst/>
            <a:cxnLst/>
            <a:rect l="l" t="t" r="r" b="b"/>
            <a:pathLst>
              <a:path w="2783194" h="580595">
                <a:moveTo>
                  <a:pt x="496700" y="232127"/>
                </a:moveTo>
                <a:cubicBezTo>
                  <a:pt x="498066" y="231581"/>
                  <a:pt x="499022" y="231854"/>
                  <a:pt x="499568" y="232946"/>
                </a:cubicBezTo>
                <a:cubicBezTo>
                  <a:pt x="500114" y="233492"/>
                  <a:pt x="500523" y="234175"/>
                  <a:pt x="500796" y="234994"/>
                </a:cubicBezTo>
                <a:cubicBezTo>
                  <a:pt x="501069" y="235813"/>
                  <a:pt x="501069" y="236496"/>
                  <a:pt x="500796" y="237042"/>
                </a:cubicBezTo>
                <a:cubicBezTo>
                  <a:pt x="499158" y="238953"/>
                  <a:pt x="496905" y="241206"/>
                  <a:pt x="494038" y="243800"/>
                </a:cubicBezTo>
                <a:cubicBezTo>
                  <a:pt x="491171" y="246394"/>
                  <a:pt x="488031" y="249056"/>
                  <a:pt x="484618" y="251787"/>
                </a:cubicBezTo>
                <a:cubicBezTo>
                  <a:pt x="481205" y="254517"/>
                  <a:pt x="477792" y="257043"/>
                  <a:pt x="474379" y="259363"/>
                </a:cubicBezTo>
                <a:cubicBezTo>
                  <a:pt x="470966" y="261684"/>
                  <a:pt x="468030" y="263664"/>
                  <a:pt x="465573" y="265302"/>
                </a:cubicBezTo>
                <a:cubicBezTo>
                  <a:pt x="460112" y="268306"/>
                  <a:pt x="455197" y="269603"/>
                  <a:pt x="450828" y="269193"/>
                </a:cubicBezTo>
                <a:cubicBezTo>
                  <a:pt x="446460" y="268784"/>
                  <a:pt x="442569" y="267487"/>
                  <a:pt x="439155" y="265303"/>
                </a:cubicBezTo>
                <a:cubicBezTo>
                  <a:pt x="435742" y="263118"/>
                  <a:pt x="432670" y="260592"/>
                  <a:pt x="429940" y="257725"/>
                </a:cubicBezTo>
                <a:cubicBezTo>
                  <a:pt x="427209" y="254858"/>
                  <a:pt x="424889" y="252333"/>
                  <a:pt x="422977" y="250148"/>
                </a:cubicBezTo>
                <a:cubicBezTo>
                  <a:pt x="419974" y="247145"/>
                  <a:pt x="418199" y="246052"/>
                  <a:pt x="417653" y="246872"/>
                </a:cubicBezTo>
                <a:cubicBezTo>
                  <a:pt x="417107" y="247691"/>
                  <a:pt x="416151" y="249466"/>
                  <a:pt x="414786" y="252196"/>
                </a:cubicBezTo>
                <a:cubicBezTo>
                  <a:pt x="412874" y="256019"/>
                  <a:pt x="410349" y="260319"/>
                  <a:pt x="407209" y="265098"/>
                </a:cubicBezTo>
                <a:cubicBezTo>
                  <a:pt x="404069" y="269876"/>
                  <a:pt x="400792" y="274654"/>
                  <a:pt x="397379" y="279433"/>
                </a:cubicBezTo>
                <a:cubicBezTo>
                  <a:pt x="393966" y="284211"/>
                  <a:pt x="390416" y="288580"/>
                  <a:pt x="386730" y="292539"/>
                </a:cubicBezTo>
                <a:cubicBezTo>
                  <a:pt x="383043" y="296498"/>
                  <a:pt x="379562" y="299570"/>
                  <a:pt x="376286" y="301755"/>
                </a:cubicBezTo>
                <a:cubicBezTo>
                  <a:pt x="371097" y="305577"/>
                  <a:pt x="366592" y="307079"/>
                  <a:pt x="362770" y="306260"/>
                </a:cubicBezTo>
                <a:cubicBezTo>
                  <a:pt x="358947" y="305441"/>
                  <a:pt x="355670" y="303256"/>
                  <a:pt x="352940" y="299707"/>
                </a:cubicBezTo>
                <a:cubicBezTo>
                  <a:pt x="350209" y="296157"/>
                  <a:pt x="348025" y="291583"/>
                  <a:pt x="346387" y="285986"/>
                </a:cubicBezTo>
                <a:cubicBezTo>
                  <a:pt x="344748" y="280388"/>
                  <a:pt x="343451" y="274654"/>
                  <a:pt x="342496" y="268784"/>
                </a:cubicBezTo>
                <a:cubicBezTo>
                  <a:pt x="341540" y="262913"/>
                  <a:pt x="340926" y="257384"/>
                  <a:pt x="340652" y="252196"/>
                </a:cubicBezTo>
                <a:cubicBezTo>
                  <a:pt x="340380" y="247008"/>
                  <a:pt x="340379" y="242912"/>
                  <a:pt x="340652" y="239909"/>
                </a:cubicBezTo>
                <a:cubicBezTo>
                  <a:pt x="340926" y="236359"/>
                  <a:pt x="341608" y="234038"/>
                  <a:pt x="342700" y="232946"/>
                </a:cubicBezTo>
                <a:cubicBezTo>
                  <a:pt x="343793" y="231854"/>
                  <a:pt x="345021" y="231512"/>
                  <a:pt x="346387" y="231922"/>
                </a:cubicBezTo>
                <a:cubicBezTo>
                  <a:pt x="347752" y="232332"/>
                  <a:pt x="348980" y="233287"/>
                  <a:pt x="350073" y="234789"/>
                </a:cubicBezTo>
                <a:cubicBezTo>
                  <a:pt x="351165" y="236291"/>
                  <a:pt x="351711" y="237861"/>
                  <a:pt x="351711" y="239499"/>
                </a:cubicBezTo>
                <a:cubicBezTo>
                  <a:pt x="351165" y="245506"/>
                  <a:pt x="350960" y="251923"/>
                  <a:pt x="351097" y="258749"/>
                </a:cubicBezTo>
                <a:cubicBezTo>
                  <a:pt x="351233" y="265576"/>
                  <a:pt x="352530" y="273357"/>
                  <a:pt x="354988" y="282095"/>
                </a:cubicBezTo>
                <a:cubicBezTo>
                  <a:pt x="355807" y="285099"/>
                  <a:pt x="357036" y="288102"/>
                  <a:pt x="358674" y="291106"/>
                </a:cubicBezTo>
                <a:cubicBezTo>
                  <a:pt x="361950" y="296567"/>
                  <a:pt x="366046" y="297249"/>
                  <a:pt x="370961" y="293153"/>
                </a:cubicBezTo>
                <a:cubicBezTo>
                  <a:pt x="378880" y="286600"/>
                  <a:pt x="385706" y="279023"/>
                  <a:pt x="391440" y="270422"/>
                </a:cubicBezTo>
                <a:cubicBezTo>
                  <a:pt x="397174" y="261821"/>
                  <a:pt x="403045" y="251786"/>
                  <a:pt x="409052" y="240318"/>
                </a:cubicBezTo>
                <a:cubicBezTo>
                  <a:pt x="412055" y="235676"/>
                  <a:pt x="414786" y="233014"/>
                  <a:pt x="417243" y="232332"/>
                </a:cubicBezTo>
                <a:cubicBezTo>
                  <a:pt x="419701" y="231649"/>
                  <a:pt x="422568" y="233629"/>
                  <a:pt x="425844" y="238271"/>
                </a:cubicBezTo>
                <a:cubicBezTo>
                  <a:pt x="427756" y="240728"/>
                  <a:pt x="429530" y="243185"/>
                  <a:pt x="431169" y="245643"/>
                </a:cubicBezTo>
                <a:cubicBezTo>
                  <a:pt x="432807" y="248100"/>
                  <a:pt x="434718" y="250421"/>
                  <a:pt x="436903" y="252606"/>
                </a:cubicBezTo>
                <a:cubicBezTo>
                  <a:pt x="445640" y="261343"/>
                  <a:pt x="454787" y="262435"/>
                  <a:pt x="464344" y="255882"/>
                </a:cubicBezTo>
                <a:cubicBezTo>
                  <a:pt x="470624" y="251240"/>
                  <a:pt x="476836" y="246598"/>
                  <a:pt x="482980" y="241957"/>
                </a:cubicBezTo>
                <a:cubicBezTo>
                  <a:pt x="489123" y="237315"/>
                  <a:pt x="493697" y="234038"/>
                  <a:pt x="496700" y="232127"/>
                </a:cubicBezTo>
                <a:close/>
                <a:moveTo>
                  <a:pt x="283426" y="16281"/>
                </a:moveTo>
                <a:cubicBezTo>
                  <a:pt x="284792" y="15735"/>
                  <a:pt x="286157" y="16144"/>
                  <a:pt x="287522" y="17509"/>
                </a:cubicBezTo>
                <a:cubicBezTo>
                  <a:pt x="288614" y="19148"/>
                  <a:pt x="289434" y="21059"/>
                  <a:pt x="289980" y="23244"/>
                </a:cubicBezTo>
                <a:cubicBezTo>
                  <a:pt x="295441" y="42357"/>
                  <a:pt x="300833" y="61402"/>
                  <a:pt x="306158" y="80379"/>
                </a:cubicBezTo>
                <a:cubicBezTo>
                  <a:pt x="311482" y="99356"/>
                  <a:pt x="315373" y="118675"/>
                  <a:pt x="317831" y="138334"/>
                </a:cubicBezTo>
                <a:cubicBezTo>
                  <a:pt x="321380" y="167277"/>
                  <a:pt x="320766" y="195470"/>
                  <a:pt x="315987" y="222911"/>
                </a:cubicBezTo>
                <a:cubicBezTo>
                  <a:pt x="311209" y="250353"/>
                  <a:pt x="301857" y="277043"/>
                  <a:pt x="287932" y="302983"/>
                </a:cubicBezTo>
                <a:cubicBezTo>
                  <a:pt x="277010" y="322916"/>
                  <a:pt x="261719" y="337524"/>
                  <a:pt x="242059" y="346808"/>
                </a:cubicBezTo>
                <a:cubicBezTo>
                  <a:pt x="219942" y="357457"/>
                  <a:pt x="198235" y="356774"/>
                  <a:pt x="176937" y="344760"/>
                </a:cubicBezTo>
                <a:cubicBezTo>
                  <a:pt x="168472" y="340118"/>
                  <a:pt x="161100" y="334384"/>
                  <a:pt x="154820" y="327558"/>
                </a:cubicBezTo>
                <a:cubicBezTo>
                  <a:pt x="148539" y="320732"/>
                  <a:pt x="142806" y="313359"/>
                  <a:pt x="137618" y="305441"/>
                </a:cubicBezTo>
                <a:cubicBezTo>
                  <a:pt x="131064" y="295065"/>
                  <a:pt x="125672" y="284348"/>
                  <a:pt x="121439" y="273289"/>
                </a:cubicBezTo>
                <a:cubicBezTo>
                  <a:pt x="117207" y="262231"/>
                  <a:pt x="113862" y="250694"/>
                  <a:pt x="111405" y="238680"/>
                </a:cubicBezTo>
                <a:cubicBezTo>
                  <a:pt x="110859" y="237042"/>
                  <a:pt x="110517" y="235404"/>
                  <a:pt x="110381" y="233765"/>
                </a:cubicBezTo>
                <a:cubicBezTo>
                  <a:pt x="110244" y="232127"/>
                  <a:pt x="109903" y="230489"/>
                  <a:pt x="109357" y="228850"/>
                </a:cubicBezTo>
                <a:cubicBezTo>
                  <a:pt x="108811" y="227758"/>
                  <a:pt x="108060" y="227212"/>
                  <a:pt x="107104" y="227212"/>
                </a:cubicBezTo>
                <a:cubicBezTo>
                  <a:pt x="106149" y="227212"/>
                  <a:pt x="105671" y="227895"/>
                  <a:pt x="105671" y="229260"/>
                </a:cubicBezTo>
                <a:cubicBezTo>
                  <a:pt x="103486" y="239909"/>
                  <a:pt x="101370" y="250626"/>
                  <a:pt x="99322" y="261411"/>
                </a:cubicBezTo>
                <a:cubicBezTo>
                  <a:pt x="97274" y="272197"/>
                  <a:pt x="94749" y="282914"/>
                  <a:pt x="91745" y="293563"/>
                </a:cubicBezTo>
                <a:cubicBezTo>
                  <a:pt x="89561" y="301755"/>
                  <a:pt x="87035" y="309810"/>
                  <a:pt x="84168" y="317728"/>
                </a:cubicBezTo>
                <a:cubicBezTo>
                  <a:pt x="81301" y="325646"/>
                  <a:pt x="78229" y="333565"/>
                  <a:pt x="74953" y="341483"/>
                </a:cubicBezTo>
                <a:cubicBezTo>
                  <a:pt x="73041" y="345579"/>
                  <a:pt x="70652" y="349538"/>
                  <a:pt x="67785" y="353361"/>
                </a:cubicBezTo>
                <a:cubicBezTo>
                  <a:pt x="64918" y="357184"/>
                  <a:pt x="61846" y="360733"/>
                  <a:pt x="58570" y="364010"/>
                </a:cubicBezTo>
                <a:cubicBezTo>
                  <a:pt x="53655" y="368925"/>
                  <a:pt x="48535" y="371178"/>
                  <a:pt x="43211" y="370768"/>
                </a:cubicBezTo>
                <a:cubicBezTo>
                  <a:pt x="37886" y="370358"/>
                  <a:pt x="33039" y="367423"/>
                  <a:pt x="28671" y="361962"/>
                </a:cubicBezTo>
                <a:cubicBezTo>
                  <a:pt x="25940" y="358412"/>
                  <a:pt x="23551" y="354658"/>
                  <a:pt x="21503" y="350699"/>
                </a:cubicBezTo>
                <a:cubicBezTo>
                  <a:pt x="19455" y="346740"/>
                  <a:pt x="17612" y="342712"/>
                  <a:pt x="15974" y="338616"/>
                </a:cubicBezTo>
                <a:cubicBezTo>
                  <a:pt x="12151" y="330152"/>
                  <a:pt x="9383" y="321483"/>
                  <a:pt x="7670" y="312608"/>
                </a:cubicBezTo>
                <a:cubicBezTo>
                  <a:pt x="5957" y="303734"/>
                  <a:pt x="4578" y="294792"/>
                  <a:pt x="3533" y="285781"/>
                </a:cubicBezTo>
                <a:cubicBezTo>
                  <a:pt x="2488" y="276498"/>
                  <a:pt x="1769" y="267487"/>
                  <a:pt x="1376" y="258749"/>
                </a:cubicBezTo>
                <a:cubicBezTo>
                  <a:pt x="984" y="250012"/>
                  <a:pt x="525" y="242639"/>
                  <a:pt x="0" y="236632"/>
                </a:cubicBezTo>
                <a:cubicBezTo>
                  <a:pt x="1310" y="210146"/>
                  <a:pt x="3276" y="185230"/>
                  <a:pt x="5898" y="161885"/>
                </a:cubicBezTo>
                <a:cubicBezTo>
                  <a:pt x="8519" y="138539"/>
                  <a:pt x="12971" y="115671"/>
                  <a:pt x="19251" y="93281"/>
                </a:cubicBezTo>
                <a:cubicBezTo>
                  <a:pt x="20616" y="88639"/>
                  <a:pt x="22391" y="84065"/>
                  <a:pt x="24575" y="79560"/>
                </a:cubicBezTo>
                <a:cubicBezTo>
                  <a:pt x="26760" y="75055"/>
                  <a:pt x="28944" y="70618"/>
                  <a:pt x="31128" y="66249"/>
                </a:cubicBezTo>
                <a:cubicBezTo>
                  <a:pt x="31947" y="64611"/>
                  <a:pt x="33244" y="63450"/>
                  <a:pt x="35019" y="62768"/>
                </a:cubicBezTo>
                <a:cubicBezTo>
                  <a:pt x="36794" y="62085"/>
                  <a:pt x="38773" y="62563"/>
                  <a:pt x="40958" y="64201"/>
                </a:cubicBezTo>
                <a:cubicBezTo>
                  <a:pt x="43142" y="66112"/>
                  <a:pt x="44235" y="68228"/>
                  <a:pt x="44234" y="70549"/>
                </a:cubicBezTo>
                <a:cubicBezTo>
                  <a:pt x="44235" y="72870"/>
                  <a:pt x="42733" y="74577"/>
                  <a:pt x="39729" y="75669"/>
                </a:cubicBezTo>
                <a:cubicBezTo>
                  <a:pt x="36999" y="76488"/>
                  <a:pt x="35087" y="77649"/>
                  <a:pt x="33995" y="79151"/>
                </a:cubicBezTo>
                <a:cubicBezTo>
                  <a:pt x="32903" y="80652"/>
                  <a:pt x="32084" y="82496"/>
                  <a:pt x="31538" y="84680"/>
                </a:cubicBezTo>
                <a:cubicBezTo>
                  <a:pt x="29353" y="92598"/>
                  <a:pt x="27169" y="100312"/>
                  <a:pt x="24985" y="107821"/>
                </a:cubicBezTo>
                <a:cubicBezTo>
                  <a:pt x="22800" y="115330"/>
                  <a:pt x="21025" y="123043"/>
                  <a:pt x="19660" y="130962"/>
                </a:cubicBezTo>
                <a:cubicBezTo>
                  <a:pt x="16111" y="150348"/>
                  <a:pt x="13385" y="169735"/>
                  <a:pt x="11484" y="189121"/>
                </a:cubicBezTo>
                <a:cubicBezTo>
                  <a:pt x="9584" y="208508"/>
                  <a:pt x="8896" y="228031"/>
                  <a:pt x="9421" y="247691"/>
                </a:cubicBezTo>
                <a:cubicBezTo>
                  <a:pt x="9967" y="261616"/>
                  <a:pt x="11059" y="275337"/>
                  <a:pt x="12697" y="288853"/>
                </a:cubicBezTo>
                <a:cubicBezTo>
                  <a:pt x="14335" y="302369"/>
                  <a:pt x="17475" y="315680"/>
                  <a:pt x="22118" y="328787"/>
                </a:cubicBezTo>
                <a:cubicBezTo>
                  <a:pt x="25394" y="338070"/>
                  <a:pt x="29763" y="346944"/>
                  <a:pt x="35224" y="355409"/>
                </a:cubicBezTo>
                <a:cubicBezTo>
                  <a:pt x="40412" y="363327"/>
                  <a:pt x="46146" y="363737"/>
                  <a:pt x="52426" y="356638"/>
                </a:cubicBezTo>
                <a:cubicBezTo>
                  <a:pt x="55430" y="353361"/>
                  <a:pt x="58228" y="349880"/>
                  <a:pt x="60822" y="346193"/>
                </a:cubicBezTo>
                <a:cubicBezTo>
                  <a:pt x="63416" y="342507"/>
                  <a:pt x="65396" y="338616"/>
                  <a:pt x="66761" y="334520"/>
                </a:cubicBezTo>
                <a:cubicBezTo>
                  <a:pt x="70311" y="325510"/>
                  <a:pt x="73588" y="316431"/>
                  <a:pt x="76591" y="307284"/>
                </a:cubicBezTo>
                <a:cubicBezTo>
                  <a:pt x="79594" y="298137"/>
                  <a:pt x="82325" y="288921"/>
                  <a:pt x="84782" y="279638"/>
                </a:cubicBezTo>
                <a:cubicBezTo>
                  <a:pt x="90790" y="256701"/>
                  <a:pt x="95363" y="233765"/>
                  <a:pt x="98503" y="210829"/>
                </a:cubicBezTo>
                <a:cubicBezTo>
                  <a:pt x="101643" y="187893"/>
                  <a:pt x="104579" y="164820"/>
                  <a:pt x="107309" y="141611"/>
                </a:cubicBezTo>
                <a:cubicBezTo>
                  <a:pt x="107582" y="139699"/>
                  <a:pt x="107855" y="137856"/>
                  <a:pt x="108128" y="136081"/>
                </a:cubicBezTo>
                <a:cubicBezTo>
                  <a:pt x="108401" y="134307"/>
                  <a:pt x="108811" y="132464"/>
                  <a:pt x="109357" y="130552"/>
                </a:cubicBezTo>
                <a:cubicBezTo>
                  <a:pt x="109903" y="128914"/>
                  <a:pt x="111132" y="128095"/>
                  <a:pt x="113043" y="128095"/>
                </a:cubicBezTo>
                <a:cubicBezTo>
                  <a:pt x="114954" y="128095"/>
                  <a:pt x="116183" y="129050"/>
                  <a:pt x="116729" y="130962"/>
                </a:cubicBezTo>
                <a:cubicBezTo>
                  <a:pt x="117002" y="132600"/>
                  <a:pt x="117139" y="134238"/>
                  <a:pt x="117139" y="135877"/>
                </a:cubicBezTo>
                <a:cubicBezTo>
                  <a:pt x="117139" y="137515"/>
                  <a:pt x="117139" y="139153"/>
                  <a:pt x="117139" y="140792"/>
                </a:cubicBezTo>
                <a:cubicBezTo>
                  <a:pt x="116866" y="147891"/>
                  <a:pt x="116525" y="155058"/>
                  <a:pt x="116115" y="162294"/>
                </a:cubicBezTo>
                <a:cubicBezTo>
                  <a:pt x="115705" y="169530"/>
                  <a:pt x="115500" y="176698"/>
                  <a:pt x="115501" y="183797"/>
                </a:cubicBezTo>
                <a:cubicBezTo>
                  <a:pt x="115500" y="200180"/>
                  <a:pt x="116866" y="216290"/>
                  <a:pt x="119596" y="232127"/>
                </a:cubicBezTo>
                <a:cubicBezTo>
                  <a:pt x="122327" y="247964"/>
                  <a:pt x="127105" y="263528"/>
                  <a:pt x="133932" y="278818"/>
                </a:cubicBezTo>
                <a:cubicBezTo>
                  <a:pt x="137208" y="286191"/>
                  <a:pt x="140963" y="293222"/>
                  <a:pt x="145195" y="299911"/>
                </a:cubicBezTo>
                <a:cubicBezTo>
                  <a:pt x="149427" y="306601"/>
                  <a:pt x="154274" y="312950"/>
                  <a:pt x="159735" y="318957"/>
                </a:cubicBezTo>
                <a:cubicBezTo>
                  <a:pt x="176937" y="337251"/>
                  <a:pt x="194822" y="346057"/>
                  <a:pt x="213389" y="345374"/>
                </a:cubicBezTo>
                <a:cubicBezTo>
                  <a:pt x="231957" y="344692"/>
                  <a:pt x="249841" y="335203"/>
                  <a:pt x="267043" y="316909"/>
                </a:cubicBezTo>
                <a:cubicBezTo>
                  <a:pt x="271685" y="311994"/>
                  <a:pt x="275645" y="306533"/>
                  <a:pt x="278921" y="300526"/>
                </a:cubicBezTo>
                <a:cubicBezTo>
                  <a:pt x="282198" y="294519"/>
                  <a:pt x="285201" y="288375"/>
                  <a:pt x="287932" y="282095"/>
                </a:cubicBezTo>
                <a:cubicBezTo>
                  <a:pt x="311141" y="229396"/>
                  <a:pt x="316602" y="174513"/>
                  <a:pt x="304315" y="117446"/>
                </a:cubicBezTo>
                <a:cubicBezTo>
                  <a:pt x="301311" y="102701"/>
                  <a:pt x="297830" y="88025"/>
                  <a:pt x="293871" y="73416"/>
                </a:cubicBezTo>
                <a:cubicBezTo>
                  <a:pt x="289911" y="58808"/>
                  <a:pt x="286020" y="44132"/>
                  <a:pt x="282198" y="29387"/>
                </a:cubicBezTo>
                <a:cubicBezTo>
                  <a:pt x="281652" y="27749"/>
                  <a:pt x="281242" y="26110"/>
                  <a:pt x="280969" y="24472"/>
                </a:cubicBezTo>
                <a:cubicBezTo>
                  <a:pt x="280696" y="22834"/>
                  <a:pt x="280559" y="21196"/>
                  <a:pt x="280559" y="19557"/>
                </a:cubicBezTo>
                <a:cubicBezTo>
                  <a:pt x="280559" y="17919"/>
                  <a:pt x="281515" y="16827"/>
                  <a:pt x="283426" y="16281"/>
                </a:cubicBezTo>
                <a:close/>
                <a:moveTo>
                  <a:pt x="1157633" y="193012"/>
                </a:moveTo>
                <a:cubicBezTo>
                  <a:pt x="1160295" y="193695"/>
                  <a:pt x="1162514" y="195948"/>
                  <a:pt x="1164289" y="199770"/>
                </a:cubicBezTo>
                <a:cubicBezTo>
                  <a:pt x="1166473" y="204685"/>
                  <a:pt x="1168043" y="209805"/>
                  <a:pt x="1168999" y="215129"/>
                </a:cubicBezTo>
                <a:cubicBezTo>
                  <a:pt x="1169955" y="220454"/>
                  <a:pt x="1171115" y="226120"/>
                  <a:pt x="1172480" y="232127"/>
                </a:cubicBezTo>
                <a:cubicBezTo>
                  <a:pt x="1173846" y="237042"/>
                  <a:pt x="1175347" y="241274"/>
                  <a:pt x="1176986" y="244824"/>
                </a:cubicBezTo>
                <a:cubicBezTo>
                  <a:pt x="1178624" y="248373"/>
                  <a:pt x="1180399" y="251513"/>
                  <a:pt x="1182310" y="254244"/>
                </a:cubicBezTo>
                <a:cubicBezTo>
                  <a:pt x="1185314" y="258340"/>
                  <a:pt x="1188932" y="261207"/>
                  <a:pt x="1193164" y="262845"/>
                </a:cubicBezTo>
                <a:cubicBezTo>
                  <a:pt x="1197396" y="264483"/>
                  <a:pt x="1202243" y="264483"/>
                  <a:pt x="1207704" y="262845"/>
                </a:cubicBezTo>
                <a:cubicBezTo>
                  <a:pt x="1212072" y="261480"/>
                  <a:pt x="1216646" y="259432"/>
                  <a:pt x="1221424" y="256701"/>
                </a:cubicBezTo>
                <a:cubicBezTo>
                  <a:pt x="1226203" y="253971"/>
                  <a:pt x="1230777" y="251035"/>
                  <a:pt x="1235145" y="247896"/>
                </a:cubicBezTo>
                <a:cubicBezTo>
                  <a:pt x="1239514" y="244755"/>
                  <a:pt x="1243541" y="241684"/>
                  <a:pt x="1247227" y="238680"/>
                </a:cubicBezTo>
                <a:cubicBezTo>
                  <a:pt x="1250914" y="235677"/>
                  <a:pt x="1253849" y="233356"/>
                  <a:pt x="1256034" y="231717"/>
                </a:cubicBezTo>
                <a:cubicBezTo>
                  <a:pt x="1257672" y="231444"/>
                  <a:pt x="1258969" y="232605"/>
                  <a:pt x="1259925" y="235199"/>
                </a:cubicBezTo>
                <a:cubicBezTo>
                  <a:pt x="1260880" y="237793"/>
                  <a:pt x="1260402" y="239636"/>
                  <a:pt x="1258491" y="240728"/>
                </a:cubicBezTo>
                <a:cubicBezTo>
                  <a:pt x="1250573" y="247554"/>
                  <a:pt x="1242654" y="253425"/>
                  <a:pt x="1234736" y="258340"/>
                </a:cubicBezTo>
                <a:cubicBezTo>
                  <a:pt x="1226817" y="263255"/>
                  <a:pt x="1218216" y="267487"/>
                  <a:pt x="1208932" y="271037"/>
                </a:cubicBezTo>
                <a:cubicBezTo>
                  <a:pt x="1203744" y="272402"/>
                  <a:pt x="1199103" y="272811"/>
                  <a:pt x="1195007" y="272265"/>
                </a:cubicBezTo>
                <a:cubicBezTo>
                  <a:pt x="1190911" y="271719"/>
                  <a:pt x="1187225" y="270422"/>
                  <a:pt x="1183948" y="268374"/>
                </a:cubicBezTo>
                <a:cubicBezTo>
                  <a:pt x="1180672" y="266326"/>
                  <a:pt x="1177737" y="263664"/>
                  <a:pt x="1175142" y="260387"/>
                </a:cubicBezTo>
                <a:cubicBezTo>
                  <a:pt x="1172549" y="257111"/>
                  <a:pt x="1170296" y="253425"/>
                  <a:pt x="1168384" y="249329"/>
                </a:cubicBezTo>
                <a:cubicBezTo>
                  <a:pt x="1165654" y="243322"/>
                  <a:pt x="1163675" y="237110"/>
                  <a:pt x="1162446" y="230693"/>
                </a:cubicBezTo>
                <a:cubicBezTo>
                  <a:pt x="1161217" y="224277"/>
                  <a:pt x="1159647" y="217792"/>
                  <a:pt x="1157736" y="211239"/>
                </a:cubicBezTo>
                <a:cubicBezTo>
                  <a:pt x="1155824" y="204139"/>
                  <a:pt x="1152547" y="203047"/>
                  <a:pt x="1147906" y="207962"/>
                </a:cubicBezTo>
                <a:cubicBezTo>
                  <a:pt x="1144629" y="211511"/>
                  <a:pt x="1141421" y="215061"/>
                  <a:pt x="1138281" y="218611"/>
                </a:cubicBezTo>
                <a:cubicBezTo>
                  <a:pt x="1135141" y="222160"/>
                  <a:pt x="1132205" y="225847"/>
                  <a:pt x="1129475" y="229670"/>
                </a:cubicBezTo>
                <a:cubicBezTo>
                  <a:pt x="1125652" y="235403"/>
                  <a:pt x="1122034" y="241206"/>
                  <a:pt x="1118621" y="247076"/>
                </a:cubicBezTo>
                <a:cubicBezTo>
                  <a:pt x="1115208" y="252947"/>
                  <a:pt x="1111590" y="258749"/>
                  <a:pt x="1107767" y="264483"/>
                </a:cubicBezTo>
                <a:cubicBezTo>
                  <a:pt x="1106402" y="266668"/>
                  <a:pt x="1105105" y="268784"/>
                  <a:pt x="1103876" y="270832"/>
                </a:cubicBezTo>
                <a:cubicBezTo>
                  <a:pt x="1102648" y="272880"/>
                  <a:pt x="1101214" y="274859"/>
                  <a:pt x="1099576" y="276771"/>
                </a:cubicBezTo>
                <a:cubicBezTo>
                  <a:pt x="1097391" y="279228"/>
                  <a:pt x="1094934" y="280252"/>
                  <a:pt x="1092204" y="279842"/>
                </a:cubicBezTo>
                <a:cubicBezTo>
                  <a:pt x="1089473" y="279433"/>
                  <a:pt x="1087426" y="277726"/>
                  <a:pt x="1086060" y="274723"/>
                </a:cubicBezTo>
                <a:cubicBezTo>
                  <a:pt x="1084695" y="271446"/>
                  <a:pt x="1083739" y="268033"/>
                  <a:pt x="1083193" y="264483"/>
                </a:cubicBezTo>
                <a:cubicBezTo>
                  <a:pt x="1082647" y="260934"/>
                  <a:pt x="1082237" y="257384"/>
                  <a:pt x="1081964" y="253834"/>
                </a:cubicBezTo>
                <a:lnTo>
                  <a:pt x="1081217" y="245244"/>
                </a:lnTo>
                <a:lnTo>
                  <a:pt x="1058376" y="263050"/>
                </a:lnTo>
                <a:cubicBezTo>
                  <a:pt x="1048956" y="269740"/>
                  <a:pt x="1039330" y="274996"/>
                  <a:pt x="1029500" y="278818"/>
                </a:cubicBezTo>
                <a:cubicBezTo>
                  <a:pt x="1022401" y="281822"/>
                  <a:pt x="1015302" y="282163"/>
                  <a:pt x="1008203" y="279842"/>
                </a:cubicBezTo>
                <a:cubicBezTo>
                  <a:pt x="1001103" y="277521"/>
                  <a:pt x="995096" y="273357"/>
                  <a:pt x="990181" y="267350"/>
                </a:cubicBezTo>
                <a:cubicBezTo>
                  <a:pt x="987997" y="264893"/>
                  <a:pt x="986085" y="262299"/>
                  <a:pt x="984447" y="259568"/>
                </a:cubicBezTo>
                <a:cubicBezTo>
                  <a:pt x="982809" y="256838"/>
                  <a:pt x="980898" y="254107"/>
                  <a:pt x="978713" y="251377"/>
                </a:cubicBezTo>
                <a:cubicBezTo>
                  <a:pt x="976256" y="248373"/>
                  <a:pt x="974345" y="246803"/>
                  <a:pt x="972979" y="246667"/>
                </a:cubicBezTo>
                <a:cubicBezTo>
                  <a:pt x="971614" y="246530"/>
                  <a:pt x="969429" y="247554"/>
                  <a:pt x="966426" y="249739"/>
                </a:cubicBezTo>
                <a:cubicBezTo>
                  <a:pt x="963968" y="251377"/>
                  <a:pt x="961511" y="253083"/>
                  <a:pt x="959053" y="254858"/>
                </a:cubicBezTo>
                <a:cubicBezTo>
                  <a:pt x="956596" y="256633"/>
                  <a:pt x="954139" y="258339"/>
                  <a:pt x="951681" y="259978"/>
                </a:cubicBezTo>
                <a:cubicBezTo>
                  <a:pt x="945401" y="264074"/>
                  <a:pt x="940554" y="265575"/>
                  <a:pt x="937141" y="264483"/>
                </a:cubicBezTo>
                <a:cubicBezTo>
                  <a:pt x="933728" y="263391"/>
                  <a:pt x="931475" y="260934"/>
                  <a:pt x="930383" y="257111"/>
                </a:cubicBezTo>
                <a:cubicBezTo>
                  <a:pt x="929291" y="253288"/>
                  <a:pt x="929086" y="248646"/>
                  <a:pt x="929769" y="243185"/>
                </a:cubicBezTo>
                <a:cubicBezTo>
                  <a:pt x="930452" y="237724"/>
                  <a:pt x="931749" y="232946"/>
                  <a:pt x="933660" y="228850"/>
                </a:cubicBezTo>
                <a:cubicBezTo>
                  <a:pt x="935845" y="223662"/>
                  <a:pt x="938370" y="218816"/>
                  <a:pt x="941237" y="214310"/>
                </a:cubicBezTo>
                <a:cubicBezTo>
                  <a:pt x="944104" y="209805"/>
                  <a:pt x="947722" y="205641"/>
                  <a:pt x="952091" y="201818"/>
                </a:cubicBezTo>
                <a:cubicBezTo>
                  <a:pt x="956187" y="198269"/>
                  <a:pt x="960351" y="196425"/>
                  <a:pt x="964583" y="196289"/>
                </a:cubicBezTo>
                <a:cubicBezTo>
                  <a:pt x="968815" y="196152"/>
                  <a:pt x="972570" y="197040"/>
                  <a:pt x="975846" y="198951"/>
                </a:cubicBezTo>
                <a:cubicBezTo>
                  <a:pt x="979123" y="200863"/>
                  <a:pt x="981648" y="203457"/>
                  <a:pt x="983423" y="206733"/>
                </a:cubicBezTo>
                <a:cubicBezTo>
                  <a:pt x="985198" y="210010"/>
                  <a:pt x="985676" y="213286"/>
                  <a:pt x="984857" y="216563"/>
                </a:cubicBezTo>
                <a:cubicBezTo>
                  <a:pt x="984311" y="218474"/>
                  <a:pt x="983218" y="219703"/>
                  <a:pt x="981580" y="220249"/>
                </a:cubicBezTo>
                <a:cubicBezTo>
                  <a:pt x="979942" y="220795"/>
                  <a:pt x="978713" y="220249"/>
                  <a:pt x="977894" y="218611"/>
                </a:cubicBezTo>
                <a:cubicBezTo>
                  <a:pt x="977621" y="215607"/>
                  <a:pt x="976802" y="213150"/>
                  <a:pt x="975437" y="211239"/>
                </a:cubicBezTo>
                <a:cubicBezTo>
                  <a:pt x="974071" y="209327"/>
                  <a:pt x="972501" y="207894"/>
                  <a:pt x="970727" y="206938"/>
                </a:cubicBezTo>
                <a:cubicBezTo>
                  <a:pt x="968952" y="205982"/>
                  <a:pt x="967177" y="205504"/>
                  <a:pt x="965402" y="205504"/>
                </a:cubicBezTo>
                <a:cubicBezTo>
                  <a:pt x="963627" y="205504"/>
                  <a:pt x="962194" y="205914"/>
                  <a:pt x="961101" y="206733"/>
                </a:cubicBezTo>
                <a:cubicBezTo>
                  <a:pt x="954002" y="212194"/>
                  <a:pt x="948883" y="218543"/>
                  <a:pt x="945742" y="225779"/>
                </a:cubicBezTo>
                <a:cubicBezTo>
                  <a:pt x="942602" y="233014"/>
                  <a:pt x="940350" y="240865"/>
                  <a:pt x="938984" y="249329"/>
                </a:cubicBezTo>
                <a:cubicBezTo>
                  <a:pt x="938711" y="250967"/>
                  <a:pt x="939257" y="252196"/>
                  <a:pt x="940623" y="253015"/>
                </a:cubicBezTo>
                <a:cubicBezTo>
                  <a:pt x="941988" y="253834"/>
                  <a:pt x="943353" y="253834"/>
                  <a:pt x="944718" y="253015"/>
                </a:cubicBezTo>
                <a:cubicBezTo>
                  <a:pt x="947722" y="251104"/>
                  <a:pt x="950726" y="249192"/>
                  <a:pt x="953729" y="247281"/>
                </a:cubicBezTo>
                <a:cubicBezTo>
                  <a:pt x="956733" y="245370"/>
                  <a:pt x="959737" y="243322"/>
                  <a:pt x="962740" y="241137"/>
                </a:cubicBezTo>
                <a:cubicBezTo>
                  <a:pt x="968201" y="237588"/>
                  <a:pt x="972501" y="236086"/>
                  <a:pt x="975642" y="236632"/>
                </a:cubicBezTo>
                <a:cubicBezTo>
                  <a:pt x="978781" y="237178"/>
                  <a:pt x="982399" y="239909"/>
                  <a:pt x="986495" y="244824"/>
                </a:cubicBezTo>
                <a:cubicBezTo>
                  <a:pt x="987861" y="246462"/>
                  <a:pt x="989157" y="248168"/>
                  <a:pt x="990386" y="249943"/>
                </a:cubicBezTo>
                <a:cubicBezTo>
                  <a:pt x="991615" y="251718"/>
                  <a:pt x="992912" y="253561"/>
                  <a:pt x="994277" y="255473"/>
                </a:cubicBezTo>
                <a:cubicBezTo>
                  <a:pt x="999465" y="262845"/>
                  <a:pt x="1004243" y="267623"/>
                  <a:pt x="1008612" y="269808"/>
                </a:cubicBezTo>
                <a:cubicBezTo>
                  <a:pt x="1013254" y="272265"/>
                  <a:pt x="1018988" y="272333"/>
                  <a:pt x="1025814" y="270013"/>
                </a:cubicBezTo>
                <a:cubicBezTo>
                  <a:pt x="1032641" y="267692"/>
                  <a:pt x="1039603" y="264483"/>
                  <a:pt x="1046703" y="260388"/>
                </a:cubicBezTo>
                <a:cubicBezTo>
                  <a:pt x="1053802" y="256292"/>
                  <a:pt x="1060423" y="251786"/>
                  <a:pt x="1066567" y="246871"/>
                </a:cubicBezTo>
                <a:cubicBezTo>
                  <a:pt x="1072711" y="241957"/>
                  <a:pt x="1077421" y="237997"/>
                  <a:pt x="1080697" y="234994"/>
                </a:cubicBezTo>
                <a:cubicBezTo>
                  <a:pt x="1082609" y="233629"/>
                  <a:pt x="1084179" y="233083"/>
                  <a:pt x="1085408" y="233355"/>
                </a:cubicBezTo>
                <a:lnTo>
                  <a:pt x="1085547" y="233483"/>
                </a:lnTo>
                <a:lnTo>
                  <a:pt x="1088108" y="232127"/>
                </a:lnTo>
                <a:cubicBezTo>
                  <a:pt x="1089200" y="231854"/>
                  <a:pt x="1090224" y="231990"/>
                  <a:pt x="1091179" y="232536"/>
                </a:cubicBezTo>
                <a:cubicBezTo>
                  <a:pt x="1092135" y="233083"/>
                  <a:pt x="1092613" y="234311"/>
                  <a:pt x="1092613" y="236223"/>
                </a:cubicBezTo>
                <a:cubicBezTo>
                  <a:pt x="1092613" y="240045"/>
                  <a:pt x="1092750" y="243868"/>
                  <a:pt x="1093023" y="247691"/>
                </a:cubicBezTo>
                <a:cubicBezTo>
                  <a:pt x="1093296" y="251514"/>
                  <a:pt x="1093432" y="255472"/>
                  <a:pt x="1093432" y="259568"/>
                </a:cubicBezTo>
                <a:cubicBezTo>
                  <a:pt x="1093432" y="262299"/>
                  <a:pt x="1094115" y="263596"/>
                  <a:pt x="1095480" y="263459"/>
                </a:cubicBezTo>
                <a:cubicBezTo>
                  <a:pt x="1096845" y="263323"/>
                  <a:pt x="1097938" y="262572"/>
                  <a:pt x="1098757" y="261207"/>
                </a:cubicBezTo>
                <a:cubicBezTo>
                  <a:pt x="1101214" y="257384"/>
                  <a:pt x="1103467" y="253629"/>
                  <a:pt x="1105515" y="249943"/>
                </a:cubicBezTo>
                <a:cubicBezTo>
                  <a:pt x="1107562" y="246257"/>
                  <a:pt x="1109815" y="242503"/>
                  <a:pt x="1112273" y="238680"/>
                </a:cubicBezTo>
                <a:cubicBezTo>
                  <a:pt x="1120464" y="226939"/>
                  <a:pt x="1129065" y="215471"/>
                  <a:pt x="1138076" y="204276"/>
                </a:cubicBezTo>
                <a:cubicBezTo>
                  <a:pt x="1139442" y="202637"/>
                  <a:pt x="1141011" y="201136"/>
                  <a:pt x="1142786" y="199770"/>
                </a:cubicBezTo>
                <a:cubicBezTo>
                  <a:pt x="1144561" y="198405"/>
                  <a:pt x="1146404" y="197040"/>
                  <a:pt x="1148315" y="195675"/>
                </a:cubicBezTo>
                <a:cubicBezTo>
                  <a:pt x="1151865" y="193217"/>
                  <a:pt x="1154971" y="192330"/>
                  <a:pt x="1157633" y="193012"/>
                </a:cubicBezTo>
                <a:close/>
                <a:moveTo>
                  <a:pt x="2707263" y="497560"/>
                </a:moveTo>
                <a:lnTo>
                  <a:pt x="2700269" y="510175"/>
                </a:lnTo>
                <a:lnTo>
                  <a:pt x="2704327" y="504991"/>
                </a:lnTo>
                <a:close/>
                <a:moveTo>
                  <a:pt x="889969" y="307"/>
                </a:moveTo>
                <a:cubicBezTo>
                  <a:pt x="892972" y="1673"/>
                  <a:pt x="894269" y="3652"/>
                  <a:pt x="893860" y="6246"/>
                </a:cubicBezTo>
                <a:cubicBezTo>
                  <a:pt x="893450" y="8840"/>
                  <a:pt x="893246" y="11229"/>
                  <a:pt x="893245" y="13414"/>
                </a:cubicBezTo>
                <a:cubicBezTo>
                  <a:pt x="892972" y="32527"/>
                  <a:pt x="892699" y="51573"/>
                  <a:pt x="892426" y="70550"/>
                </a:cubicBezTo>
                <a:cubicBezTo>
                  <a:pt x="892153" y="89526"/>
                  <a:pt x="891880" y="108572"/>
                  <a:pt x="891607" y="127685"/>
                </a:cubicBezTo>
                <a:cubicBezTo>
                  <a:pt x="891607" y="133146"/>
                  <a:pt x="892017" y="138471"/>
                  <a:pt x="892836" y="143659"/>
                </a:cubicBezTo>
                <a:cubicBezTo>
                  <a:pt x="893382" y="146116"/>
                  <a:pt x="894474" y="148027"/>
                  <a:pt x="896113" y="149393"/>
                </a:cubicBezTo>
                <a:cubicBezTo>
                  <a:pt x="896386" y="149666"/>
                  <a:pt x="897273" y="149666"/>
                  <a:pt x="898775" y="149393"/>
                </a:cubicBezTo>
                <a:cubicBezTo>
                  <a:pt x="900276" y="149120"/>
                  <a:pt x="901983" y="148778"/>
                  <a:pt x="903894" y="148369"/>
                </a:cubicBezTo>
                <a:cubicBezTo>
                  <a:pt x="905806" y="147959"/>
                  <a:pt x="907785" y="147550"/>
                  <a:pt x="909833" y="147140"/>
                </a:cubicBezTo>
                <a:cubicBezTo>
                  <a:pt x="911881" y="146730"/>
                  <a:pt x="913724" y="146526"/>
                  <a:pt x="915363" y="146526"/>
                </a:cubicBezTo>
                <a:cubicBezTo>
                  <a:pt x="918093" y="146526"/>
                  <a:pt x="919459" y="147618"/>
                  <a:pt x="919458" y="149802"/>
                </a:cubicBezTo>
                <a:cubicBezTo>
                  <a:pt x="919458" y="151714"/>
                  <a:pt x="918502" y="153079"/>
                  <a:pt x="916591" y="153898"/>
                </a:cubicBezTo>
                <a:cubicBezTo>
                  <a:pt x="914680" y="154717"/>
                  <a:pt x="912495" y="155400"/>
                  <a:pt x="910038" y="155946"/>
                </a:cubicBezTo>
                <a:cubicBezTo>
                  <a:pt x="907580" y="156492"/>
                  <a:pt x="905123" y="156902"/>
                  <a:pt x="902666" y="157175"/>
                </a:cubicBezTo>
                <a:cubicBezTo>
                  <a:pt x="900208" y="157448"/>
                  <a:pt x="898297" y="157994"/>
                  <a:pt x="896932" y="158813"/>
                </a:cubicBezTo>
                <a:cubicBezTo>
                  <a:pt x="894747" y="160178"/>
                  <a:pt x="893587" y="161748"/>
                  <a:pt x="893450" y="163523"/>
                </a:cubicBezTo>
                <a:cubicBezTo>
                  <a:pt x="893314" y="165298"/>
                  <a:pt x="893245" y="167141"/>
                  <a:pt x="893245" y="169052"/>
                </a:cubicBezTo>
                <a:cubicBezTo>
                  <a:pt x="893519" y="176425"/>
                  <a:pt x="893723" y="183797"/>
                  <a:pt x="893860" y="191169"/>
                </a:cubicBezTo>
                <a:cubicBezTo>
                  <a:pt x="893996" y="198542"/>
                  <a:pt x="894338" y="205914"/>
                  <a:pt x="894884" y="213286"/>
                </a:cubicBezTo>
                <a:cubicBezTo>
                  <a:pt x="895430" y="222843"/>
                  <a:pt x="895908" y="232263"/>
                  <a:pt x="896317" y="241547"/>
                </a:cubicBezTo>
                <a:cubicBezTo>
                  <a:pt x="896727" y="250831"/>
                  <a:pt x="897068" y="260251"/>
                  <a:pt x="897341" y="269808"/>
                </a:cubicBezTo>
                <a:cubicBezTo>
                  <a:pt x="897887" y="287829"/>
                  <a:pt x="898229" y="305645"/>
                  <a:pt x="898365" y="323257"/>
                </a:cubicBezTo>
                <a:cubicBezTo>
                  <a:pt x="898502" y="340869"/>
                  <a:pt x="898706" y="358685"/>
                  <a:pt x="898979" y="376707"/>
                </a:cubicBezTo>
                <a:cubicBezTo>
                  <a:pt x="898979" y="385991"/>
                  <a:pt x="897205" y="389950"/>
                  <a:pt x="893655" y="388584"/>
                </a:cubicBezTo>
                <a:cubicBezTo>
                  <a:pt x="890924" y="387492"/>
                  <a:pt x="889628" y="385854"/>
                  <a:pt x="889764" y="383669"/>
                </a:cubicBezTo>
                <a:cubicBezTo>
                  <a:pt x="889901" y="381485"/>
                  <a:pt x="889969" y="379301"/>
                  <a:pt x="889969" y="377116"/>
                </a:cubicBezTo>
                <a:cubicBezTo>
                  <a:pt x="889384" y="351996"/>
                  <a:pt x="888800" y="327012"/>
                  <a:pt x="888215" y="302164"/>
                </a:cubicBezTo>
                <a:cubicBezTo>
                  <a:pt x="887631" y="277317"/>
                  <a:pt x="887044" y="252333"/>
                  <a:pt x="886455" y="227212"/>
                </a:cubicBezTo>
                <a:cubicBezTo>
                  <a:pt x="885871" y="208371"/>
                  <a:pt x="884995" y="189531"/>
                  <a:pt x="883825" y="170691"/>
                </a:cubicBezTo>
                <a:cubicBezTo>
                  <a:pt x="883552" y="166322"/>
                  <a:pt x="882801" y="163660"/>
                  <a:pt x="881573" y="162704"/>
                </a:cubicBezTo>
                <a:cubicBezTo>
                  <a:pt x="880344" y="161748"/>
                  <a:pt x="877545" y="161817"/>
                  <a:pt x="873176" y="162909"/>
                </a:cubicBezTo>
                <a:cubicBezTo>
                  <a:pt x="860889" y="165912"/>
                  <a:pt x="848670" y="168848"/>
                  <a:pt x="836519" y="171714"/>
                </a:cubicBezTo>
                <a:cubicBezTo>
                  <a:pt x="824369" y="174581"/>
                  <a:pt x="812150" y="177790"/>
                  <a:pt x="799862" y="181339"/>
                </a:cubicBezTo>
                <a:cubicBezTo>
                  <a:pt x="788667" y="184343"/>
                  <a:pt x="777609" y="187620"/>
                  <a:pt x="766687" y="191169"/>
                </a:cubicBezTo>
                <a:cubicBezTo>
                  <a:pt x="755765" y="194719"/>
                  <a:pt x="744570" y="197313"/>
                  <a:pt x="733102" y="198951"/>
                </a:cubicBezTo>
                <a:cubicBezTo>
                  <a:pt x="728733" y="199770"/>
                  <a:pt x="726548" y="202228"/>
                  <a:pt x="726549" y="206324"/>
                </a:cubicBezTo>
                <a:cubicBezTo>
                  <a:pt x="726549" y="209873"/>
                  <a:pt x="726480" y="213354"/>
                  <a:pt x="726344" y="216768"/>
                </a:cubicBezTo>
                <a:cubicBezTo>
                  <a:pt x="726207" y="220181"/>
                  <a:pt x="726139" y="223662"/>
                  <a:pt x="726139" y="227212"/>
                </a:cubicBezTo>
                <a:cubicBezTo>
                  <a:pt x="726412" y="251513"/>
                  <a:pt x="726685" y="275678"/>
                  <a:pt x="726958" y="299707"/>
                </a:cubicBezTo>
                <a:cubicBezTo>
                  <a:pt x="727231" y="323735"/>
                  <a:pt x="727640" y="347900"/>
                  <a:pt x="728187" y="372201"/>
                </a:cubicBezTo>
                <a:lnTo>
                  <a:pt x="728187" y="382031"/>
                </a:lnTo>
                <a:cubicBezTo>
                  <a:pt x="728186" y="383669"/>
                  <a:pt x="727982" y="385308"/>
                  <a:pt x="727572" y="386946"/>
                </a:cubicBezTo>
                <a:cubicBezTo>
                  <a:pt x="727163" y="388585"/>
                  <a:pt x="725866" y="389267"/>
                  <a:pt x="723681" y="388994"/>
                </a:cubicBezTo>
                <a:cubicBezTo>
                  <a:pt x="722589" y="388721"/>
                  <a:pt x="721565" y="387970"/>
                  <a:pt x="720610" y="386741"/>
                </a:cubicBezTo>
                <a:cubicBezTo>
                  <a:pt x="719654" y="385513"/>
                  <a:pt x="718903" y="384352"/>
                  <a:pt x="718357" y="383260"/>
                </a:cubicBezTo>
                <a:cubicBezTo>
                  <a:pt x="717811" y="382441"/>
                  <a:pt x="717538" y="381485"/>
                  <a:pt x="717538" y="380393"/>
                </a:cubicBezTo>
                <a:cubicBezTo>
                  <a:pt x="717538" y="379301"/>
                  <a:pt x="717538" y="378208"/>
                  <a:pt x="717538" y="377116"/>
                </a:cubicBezTo>
                <a:lnTo>
                  <a:pt x="717538" y="294792"/>
                </a:lnTo>
                <a:cubicBezTo>
                  <a:pt x="717538" y="282504"/>
                  <a:pt x="717470" y="270422"/>
                  <a:pt x="717333" y="258544"/>
                </a:cubicBezTo>
                <a:cubicBezTo>
                  <a:pt x="717196" y="246667"/>
                  <a:pt x="717128" y="234584"/>
                  <a:pt x="717128" y="222297"/>
                </a:cubicBezTo>
                <a:lnTo>
                  <a:pt x="717128" y="213696"/>
                </a:lnTo>
                <a:cubicBezTo>
                  <a:pt x="717128" y="210419"/>
                  <a:pt x="716992" y="207894"/>
                  <a:pt x="716719" y="206119"/>
                </a:cubicBezTo>
                <a:cubicBezTo>
                  <a:pt x="716446" y="204344"/>
                  <a:pt x="715899" y="202910"/>
                  <a:pt x="715080" y="201818"/>
                </a:cubicBezTo>
                <a:cubicBezTo>
                  <a:pt x="714261" y="200726"/>
                  <a:pt x="713032" y="199907"/>
                  <a:pt x="711394" y="199361"/>
                </a:cubicBezTo>
                <a:cubicBezTo>
                  <a:pt x="709756" y="198815"/>
                  <a:pt x="707299" y="198269"/>
                  <a:pt x="704022" y="197722"/>
                </a:cubicBezTo>
                <a:cubicBezTo>
                  <a:pt x="690642" y="194992"/>
                  <a:pt x="679038" y="188848"/>
                  <a:pt x="669208" y="179292"/>
                </a:cubicBezTo>
                <a:cubicBezTo>
                  <a:pt x="667843" y="177927"/>
                  <a:pt x="666819" y="176629"/>
                  <a:pt x="666136" y="175401"/>
                </a:cubicBezTo>
                <a:cubicBezTo>
                  <a:pt x="665453" y="174172"/>
                  <a:pt x="665931" y="172739"/>
                  <a:pt x="667569" y="171100"/>
                </a:cubicBezTo>
                <a:cubicBezTo>
                  <a:pt x="669208" y="169462"/>
                  <a:pt x="670641" y="169052"/>
                  <a:pt x="671870" y="169872"/>
                </a:cubicBezTo>
                <a:cubicBezTo>
                  <a:pt x="673099" y="170691"/>
                  <a:pt x="674396" y="171646"/>
                  <a:pt x="675761" y="172739"/>
                </a:cubicBezTo>
                <a:cubicBezTo>
                  <a:pt x="676580" y="173285"/>
                  <a:pt x="677809" y="174377"/>
                  <a:pt x="679447" y="176015"/>
                </a:cubicBezTo>
                <a:cubicBezTo>
                  <a:pt x="686274" y="181749"/>
                  <a:pt x="694738" y="185708"/>
                  <a:pt x="704841" y="187893"/>
                </a:cubicBezTo>
                <a:cubicBezTo>
                  <a:pt x="707571" y="188439"/>
                  <a:pt x="709756" y="188780"/>
                  <a:pt x="711394" y="188917"/>
                </a:cubicBezTo>
                <a:cubicBezTo>
                  <a:pt x="713032" y="189053"/>
                  <a:pt x="714261" y="188848"/>
                  <a:pt x="715080" y="188302"/>
                </a:cubicBezTo>
                <a:cubicBezTo>
                  <a:pt x="715899" y="187756"/>
                  <a:pt x="716446" y="186596"/>
                  <a:pt x="716719" y="184821"/>
                </a:cubicBezTo>
                <a:cubicBezTo>
                  <a:pt x="716992" y="183046"/>
                  <a:pt x="717128" y="180657"/>
                  <a:pt x="717128" y="177653"/>
                </a:cubicBezTo>
                <a:cubicBezTo>
                  <a:pt x="717401" y="171919"/>
                  <a:pt x="717538" y="166185"/>
                  <a:pt x="717538" y="160451"/>
                </a:cubicBezTo>
                <a:cubicBezTo>
                  <a:pt x="717538" y="154717"/>
                  <a:pt x="717538" y="148983"/>
                  <a:pt x="717538" y="143249"/>
                </a:cubicBezTo>
                <a:cubicBezTo>
                  <a:pt x="717538" y="123589"/>
                  <a:pt x="717606" y="103998"/>
                  <a:pt x="717742" y="84475"/>
                </a:cubicBezTo>
                <a:cubicBezTo>
                  <a:pt x="717879" y="64952"/>
                  <a:pt x="718220" y="45361"/>
                  <a:pt x="718767" y="25701"/>
                </a:cubicBezTo>
                <a:cubicBezTo>
                  <a:pt x="717948" y="22971"/>
                  <a:pt x="717470" y="20035"/>
                  <a:pt x="717333" y="16895"/>
                </a:cubicBezTo>
                <a:cubicBezTo>
                  <a:pt x="717197" y="13755"/>
                  <a:pt x="717401" y="10274"/>
                  <a:pt x="717947" y="6451"/>
                </a:cubicBezTo>
                <a:cubicBezTo>
                  <a:pt x="717947" y="5905"/>
                  <a:pt x="718767" y="5086"/>
                  <a:pt x="720405" y="3994"/>
                </a:cubicBezTo>
                <a:cubicBezTo>
                  <a:pt x="722043" y="2901"/>
                  <a:pt x="723135" y="2355"/>
                  <a:pt x="723681" y="2355"/>
                </a:cubicBezTo>
                <a:cubicBezTo>
                  <a:pt x="724227" y="2355"/>
                  <a:pt x="724910" y="2697"/>
                  <a:pt x="725729" y="3379"/>
                </a:cubicBezTo>
                <a:cubicBezTo>
                  <a:pt x="726549" y="4062"/>
                  <a:pt x="726958" y="4676"/>
                  <a:pt x="726958" y="5222"/>
                </a:cubicBezTo>
                <a:cubicBezTo>
                  <a:pt x="727231" y="7407"/>
                  <a:pt x="727299" y="9659"/>
                  <a:pt x="727163" y="11980"/>
                </a:cubicBezTo>
                <a:cubicBezTo>
                  <a:pt x="727026" y="14301"/>
                  <a:pt x="726958" y="16554"/>
                  <a:pt x="726958" y="18738"/>
                </a:cubicBezTo>
                <a:lnTo>
                  <a:pt x="725730" y="180930"/>
                </a:lnTo>
                <a:lnTo>
                  <a:pt x="725729" y="185845"/>
                </a:lnTo>
                <a:cubicBezTo>
                  <a:pt x="726002" y="189122"/>
                  <a:pt x="727914" y="190487"/>
                  <a:pt x="731463" y="189941"/>
                </a:cubicBezTo>
                <a:cubicBezTo>
                  <a:pt x="733102" y="189668"/>
                  <a:pt x="734740" y="189463"/>
                  <a:pt x="736378" y="189326"/>
                </a:cubicBezTo>
                <a:cubicBezTo>
                  <a:pt x="738017" y="189190"/>
                  <a:pt x="739655" y="188848"/>
                  <a:pt x="741293" y="188302"/>
                </a:cubicBezTo>
                <a:cubicBezTo>
                  <a:pt x="745935" y="186937"/>
                  <a:pt x="750713" y="185708"/>
                  <a:pt x="755628" y="184616"/>
                </a:cubicBezTo>
                <a:cubicBezTo>
                  <a:pt x="760543" y="183524"/>
                  <a:pt x="765322" y="182159"/>
                  <a:pt x="769963" y="180520"/>
                </a:cubicBezTo>
                <a:cubicBezTo>
                  <a:pt x="786619" y="174786"/>
                  <a:pt x="803344" y="169598"/>
                  <a:pt x="820137" y="164957"/>
                </a:cubicBezTo>
                <a:cubicBezTo>
                  <a:pt x="836929" y="160315"/>
                  <a:pt x="854063" y="156492"/>
                  <a:pt x="871538" y="153488"/>
                </a:cubicBezTo>
                <a:cubicBezTo>
                  <a:pt x="877272" y="152396"/>
                  <a:pt x="880480" y="150963"/>
                  <a:pt x="881163" y="149188"/>
                </a:cubicBezTo>
                <a:cubicBezTo>
                  <a:pt x="881846" y="147413"/>
                  <a:pt x="882187" y="144614"/>
                  <a:pt x="882187" y="140792"/>
                </a:cubicBezTo>
                <a:lnTo>
                  <a:pt x="882187" y="14233"/>
                </a:lnTo>
                <a:lnTo>
                  <a:pt x="882187" y="13004"/>
                </a:lnTo>
                <a:cubicBezTo>
                  <a:pt x="882477" y="8635"/>
                  <a:pt x="883342" y="5222"/>
                  <a:pt x="884782" y="2765"/>
                </a:cubicBezTo>
                <a:cubicBezTo>
                  <a:pt x="885502" y="1536"/>
                  <a:pt x="886294" y="717"/>
                  <a:pt x="887159" y="307"/>
                </a:cubicBezTo>
                <a:cubicBezTo>
                  <a:pt x="888023" y="-102"/>
                  <a:pt x="888960" y="-102"/>
                  <a:pt x="889969" y="307"/>
                </a:cubicBezTo>
                <a:close/>
                <a:moveTo>
                  <a:pt x="1861681" y="200590"/>
                </a:moveTo>
                <a:cubicBezTo>
                  <a:pt x="1863865" y="201136"/>
                  <a:pt x="1864821" y="202091"/>
                  <a:pt x="1864548" y="203457"/>
                </a:cubicBezTo>
                <a:cubicBezTo>
                  <a:pt x="1864275" y="204822"/>
                  <a:pt x="1863524" y="206187"/>
                  <a:pt x="1862295" y="207553"/>
                </a:cubicBezTo>
                <a:cubicBezTo>
                  <a:pt x="1861066" y="208917"/>
                  <a:pt x="1859633" y="210283"/>
                  <a:pt x="1857995" y="211648"/>
                </a:cubicBezTo>
                <a:cubicBezTo>
                  <a:pt x="1856356" y="213013"/>
                  <a:pt x="1855264" y="213969"/>
                  <a:pt x="1854718" y="214515"/>
                </a:cubicBezTo>
                <a:cubicBezTo>
                  <a:pt x="1853899" y="215061"/>
                  <a:pt x="1852806" y="214788"/>
                  <a:pt x="1851441" y="213696"/>
                </a:cubicBezTo>
                <a:cubicBezTo>
                  <a:pt x="1850076" y="212604"/>
                  <a:pt x="1849393" y="211375"/>
                  <a:pt x="1849393" y="210010"/>
                </a:cubicBezTo>
                <a:cubicBezTo>
                  <a:pt x="1849667" y="207006"/>
                  <a:pt x="1851032" y="204549"/>
                  <a:pt x="1853489" y="202637"/>
                </a:cubicBezTo>
                <a:cubicBezTo>
                  <a:pt x="1855947" y="200726"/>
                  <a:pt x="1858677" y="200044"/>
                  <a:pt x="1861681" y="200590"/>
                </a:cubicBezTo>
                <a:close/>
                <a:moveTo>
                  <a:pt x="2304421" y="309025"/>
                </a:moveTo>
                <a:cubicBezTo>
                  <a:pt x="2303193" y="308683"/>
                  <a:pt x="2301692" y="309264"/>
                  <a:pt x="2299916" y="310765"/>
                </a:cubicBezTo>
                <a:cubicBezTo>
                  <a:pt x="2293636" y="316772"/>
                  <a:pt x="2287629" y="323052"/>
                  <a:pt x="2281895" y="329606"/>
                </a:cubicBezTo>
                <a:cubicBezTo>
                  <a:pt x="2276161" y="336159"/>
                  <a:pt x="2271110" y="343395"/>
                  <a:pt x="2266741" y="351313"/>
                </a:cubicBezTo>
                <a:cubicBezTo>
                  <a:pt x="2266195" y="352678"/>
                  <a:pt x="2265648" y="353907"/>
                  <a:pt x="2265102" y="354999"/>
                </a:cubicBezTo>
                <a:cubicBezTo>
                  <a:pt x="2264556" y="356091"/>
                  <a:pt x="2264010" y="357320"/>
                  <a:pt x="2263464" y="358685"/>
                </a:cubicBezTo>
                <a:cubicBezTo>
                  <a:pt x="2262099" y="362235"/>
                  <a:pt x="2262304" y="365034"/>
                  <a:pt x="2264078" y="367082"/>
                </a:cubicBezTo>
                <a:cubicBezTo>
                  <a:pt x="2265853" y="369130"/>
                  <a:pt x="2268652" y="370154"/>
                  <a:pt x="2272475" y="370154"/>
                </a:cubicBezTo>
                <a:cubicBezTo>
                  <a:pt x="2278209" y="369334"/>
                  <a:pt x="2283670" y="367013"/>
                  <a:pt x="2288858" y="363191"/>
                </a:cubicBezTo>
                <a:cubicBezTo>
                  <a:pt x="2294046" y="359368"/>
                  <a:pt x="2298346" y="354726"/>
                  <a:pt x="2301759" y="349265"/>
                </a:cubicBezTo>
                <a:cubicBezTo>
                  <a:pt x="2305173" y="343804"/>
                  <a:pt x="2307494" y="337865"/>
                  <a:pt x="2308722" y="331449"/>
                </a:cubicBezTo>
                <a:cubicBezTo>
                  <a:pt x="2309951" y="325032"/>
                  <a:pt x="2309473" y="318820"/>
                  <a:pt x="2307289" y="312813"/>
                </a:cubicBezTo>
                <a:cubicBezTo>
                  <a:pt x="2306606" y="310629"/>
                  <a:pt x="2305650" y="309366"/>
                  <a:pt x="2304421" y="309025"/>
                </a:cubicBezTo>
                <a:close/>
                <a:moveTo>
                  <a:pt x="2051971" y="198951"/>
                </a:moveTo>
                <a:cubicBezTo>
                  <a:pt x="2050606" y="198951"/>
                  <a:pt x="2049172" y="199907"/>
                  <a:pt x="2047670" y="201818"/>
                </a:cubicBezTo>
                <a:cubicBezTo>
                  <a:pt x="2046169" y="203730"/>
                  <a:pt x="2044872" y="205846"/>
                  <a:pt x="2043780" y="208167"/>
                </a:cubicBezTo>
                <a:cubicBezTo>
                  <a:pt x="2042687" y="210488"/>
                  <a:pt x="2041937" y="212740"/>
                  <a:pt x="2041527" y="214925"/>
                </a:cubicBezTo>
                <a:cubicBezTo>
                  <a:pt x="2041118" y="217109"/>
                  <a:pt x="2041323" y="218611"/>
                  <a:pt x="2042141" y="219430"/>
                </a:cubicBezTo>
                <a:cubicBezTo>
                  <a:pt x="2042960" y="220249"/>
                  <a:pt x="2044052" y="220181"/>
                  <a:pt x="2045418" y="219225"/>
                </a:cubicBezTo>
                <a:cubicBezTo>
                  <a:pt x="2046783" y="218270"/>
                  <a:pt x="2048217" y="216904"/>
                  <a:pt x="2049718" y="215130"/>
                </a:cubicBezTo>
                <a:cubicBezTo>
                  <a:pt x="2051220" y="213355"/>
                  <a:pt x="2052449" y="211307"/>
                  <a:pt x="2053404" y="208986"/>
                </a:cubicBezTo>
                <a:cubicBezTo>
                  <a:pt x="2054360" y="206665"/>
                  <a:pt x="2054839" y="204549"/>
                  <a:pt x="2054838" y="202638"/>
                </a:cubicBezTo>
                <a:cubicBezTo>
                  <a:pt x="2055111" y="201545"/>
                  <a:pt x="2054906" y="200658"/>
                  <a:pt x="2054223" y="199975"/>
                </a:cubicBezTo>
                <a:cubicBezTo>
                  <a:pt x="2053541" y="199292"/>
                  <a:pt x="2052790" y="198951"/>
                  <a:pt x="2051971" y="198951"/>
                </a:cubicBezTo>
                <a:close/>
                <a:moveTo>
                  <a:pt x="2014062" y="155127"/>
                </a:moveTo>
                <a:cubicBezTo>
                  <a:pt x="2014608" y="155673"/>
                  <a:pt x="2015154" y="156424"/>
                  <a:pt x="2015700" y="157379"/>
                </a:cubicBezTo>
                <a:cubicBezTo>
                  <a:pt x="2016246" y="158335"/>
                  <a:pt x="2016382" y="159086"/>
                  <a:pt x="2016109" y="159632"/>
                </a:cubicBezTo>
                <a:cubicBezTo>
                  <a:pt x="2008464" y="178746"/>
                  <a:pt x="2002457" y="198269"/>
                  <a:pt x="1998088" y="218201"/>
                </a:cubicBezTo>
                <a:cubicBezTo>
                  <a:pt x="1993719" y="238134"/>
                  <a:pt x="1988258" y="257657"/>
                  <a:pt x="1981705" y="276770"/>
                </a:cubicBezTo>
                <a:cubicBezTo>
                  <a:pt x="1980340" y="280320"/>
                  <a:pt x="1979043" y="283801"/>
                  <a:pt x="1977814" y="287215"/>
                </a:cubicBezTo>
                <a:cubicBezTo>
                  <a:pt x="1976585" y="290628"/>
                  <a:pt x="1975289" y="293973"/>
                  <a:pt x="1973923" y="297249"/>
                </a:cubicBezTo>
                <a:cubicBezTo>
                  <a:pt x="1972285" y="301072"/>
                  <a:pt x="1970237" y="304349"/>
                  <a:pt x="1967779" y="307079"/>
                </a:cubicBezTo>
                <a:cubicBezTo>
                  <a:pt x="1965595" y="309537"/>
                  <a:pt x="1963206" y="310765"/>
                  <a:pt x="1960612" y="310765"/>
                </a:cubicBezTo>
                <a:cubicBezTo>
                  <a:pt x="1958018" y="310765"/>
                  <a:pt x="1955629" y="309400"/>
                  <a:pt x="1953445" y="306670"/>
                </a:cubicBezTo>
                <a:cubicBezTo>
                  <a:pt x="1952079" y="305031"/>
                  <a:pt x="1950919" y="303256"/>
                  <a:pt x="1949963" y="301345"/>
                </a:cubicBezTo>
                <a:cubicBezTo>
                  <a:pt x="1949008" y="299434"/>
                  <a:pt x="1947983" y="297386"/>
                  <a:pt x="1946891" y="295201"/>
                </a:cubicBezTo>
                <a:cubicBezTo>
                  <a:pt x="1942250" y="285372"/>
                  <a:pt x="1938837" y="275269"/>
                  <a:pt x="1936652" y="264893"/>
                </a:cubicBezTo>
                <a:lnTo>
                  <a:pt x="1933700" y="243963"/>
                </a:lnTo>
                <a:lnTo>
                  <a:pt x="1931513" y="245438"/>
                </a:lnTo>
                <a:cubicBezTo>
                  <a:pt x="1929466" y="246940"/>
                  <a:pt x="1927486" y="248373"/>
                  <a:pt x="1925574" y="249738"/>
                </a:cubicBezTo>
                <a:cubicBezTo>
                  <a:pt x="1923663" y="251104"/>
                  <a:pt x="1921615" y="252537"/>
                  <a:pt x="1919431" y="254039"/>
                </a:cubicBezTo>
                <a:cubicBezTo>
                  <a:pt x="1917246" y="255541"/>
                  <a:pt x="1914379" y="257521"/>
                  <a:pt x="1910830" y="259978"/>
                </a:cubicBezTo>
                <a:cubicBezTo>
                  <a:pt x="1908099" y="261889"/>
                  <a:pt x="1905301" y="263664"/>
                  <a:pt x="1902434" y="265303"/>
                </a:cubicBezTo>
                <a:cubicBezTo>
                  <a:pt x="1899566" y="266941"/>
                  <a:pt x="1896631" y="268442"/>
                  <a:pt x="1893628" y="269808"/>
                </a:cubicBezTo>
                <a:cubicBezTo>
                  <a:pt x="1878337" y="276634"/>
                  <a:pt x="1867551" y="273221"/>
                  <a:pt x="1861271" y="259568"/>
                </a:cubicBezTo>
                <a:cubicBezTo>
                  <a:pt x="1860452" y="258203"/>
                  <a:pt x="1859564" y="256087"/>
                  <a:pt x="1858609" y="253220"/>
                </a:cubicBezTo>
                <a:cubicBezTo>
                  <a:pt x="1857653" y="250353"/>
                  <a:pt x="1856902" y="247349"/>
                  <a:pt x="1856356" y="244209"/>
                </a:cubicBezTo>
                <a:lnTo>
                  <a:pt x="1856272" y="242429"/>
                </a:lnTo>
                <a:lnTo>
                  <a:pt x="1834811" y="258340"/>
                </a:lnTo>
                <a:cubicBezTo>
                  <a:pt x="1826892" y="263255"/>
                  <a:pt x="1818291" y="267487"/>
                  <a:pt x="1809007" y="271037"/>
                </a:cubicBezTo>
                <a:cubicBezTo>
                  <a:pt x="1803820" y="272402"/>
                  <a:pt x="1799178" y="272811"/>
                  <a:pt x="1795082" y="272265"/>
                </a:cubicBezTo>
                <a:cubicBezTo>
                  <a:pt x="1790986" y="271719"/>
                  <a:pt x="1787300" y="270422"/>
                  <a:pt x="1784023" y="268374"/>
                </a:cubicBezTo>
                <a:cubicBezTo>
                  <a:pt x="1780747" y="266326"/>
                  <a:pt x="1777812" y="263664"/>
                  <a:pt x="1775217" y="260387"/>
                </a:cubicBezTo>
                <a:cubicBezTo>
                  <a:pt x="1772624" y="257111"/>
                  <a:pt x="1770371" y="253425"/>
                  <a:pt x="1768459" y="249329"/>
                </a:cubicBezTo>
                <a:cubicBezTo>
                  <a:pt x="1765729" y="243322"/>
                  <a:pt x="1763749" y="237110"/>
                  <a:pt x="1762521" y="230693"/>
                </a:cubicBezTo>
                <a:cubicBezTo>
                  <a:pt x="1761292" y="224277"/>
                  <a:pt x="1759722" y="217792"/>
                  <a:pt x="1757811" y="211239"/>
                </a:cubicBezTo>
                <a:cubicBezTo>
                  <a:pt x="1755899" y="204139"/>
                  <a:pt x="1752623" y="203047"/>
                  <a:pt x="1747981" y="207962"/>
                </a:cubicBezTo>
                <a:cubicBezTo>
                  <a:pt x="1744704" y="211511"/>
                  <a:pt x="1741496" y="215061"/>
                  <a:pt x="1738356" y="218611"/>
                </a:cubicBezTo>
                <a:cubicBezTo>
                  <a:pt x="1735215" y="222160"/>
                  <a:pt x="1732280" y="225847"/>
                  <a:pt x="1729550" y="229669"/>
                </a:cubicBezTo>
                <a:cubicBezTo>
                  <a:pt x="1725727" y="235403"/>
                  <a:pt x="1722109" y="241206"/>
                  <a:pt x="1718696" y="247076"/>
                </a:cubicBezTo>
                <a:cubicBezTo>
                  <a:pt x="1715283" y="252947"/>
                  <a:pt x="1711665" y="258749"/>
                  <a:pt x="1707842" y="264483"/>
                </a:cubicBezTo>
                <a:cubicBezTo>
                  <a:pt x="1706477" y="266668"/>
                  <a:pt x="1705180" y="268784"/>
                  <a:pt x="1703952" y="270832"/>
                </a:cubicBezTo>
                <a:cubicBezTo>
                  <a:pt x="1702723" y="272879"/>
                  <a:pt x="1701289" y="274859"/>
                  <a:pt x="1699651" y="276770"/>
                </a:cubicBezTo>
                <a:cubicBezTo>
                  <a:pt x="1697467" y="279228"/>
                  <a:pt x="1695009" y="280252"/>
                  <a:pt x="1692278" y="279842"/>
                </a:cubicBezTo>
                <a:cubicBezTo>
                  <a:pt x="1689548" y="279433"/>
                  <a:pt x="1687500" y="277726"/>
                  <a:pt x="1686135" y="274723"/>
                </a:cubicBezTo>
                <a:cubicBezTo>
                  <a:pt x="1684770" y="271446"/>
                  <a:pt x="1683814" y="268033"/>
                  <a:pt x="1683268" y="264483"/>
                </a:cubicBezTo>
                <a:cubicBezTo>
                  <a:pt x="1682722" y="260933"/>
                  <a:pt x="1682312" y="257384"/>
                  <a:pt x="1682039" y="253834"/>
                </a:cubicBezTo>
                <a:cubicBezTo>
                  <a:pt x="1681766" y="250558"/>
                  <a:pt x="1681493" y="247418"/>
                  <a:pt x="1681220" y="244414"/>
                </a:cubicBezTo>
                <a:cubicBezTo>
                  <a:pt x="1680947" y="241411"/>
                  <a:pt x="1681356" y="238817"/>
                  <a:pt x="1682449" y="236632"/>
                </a:cubicBezTo>
                <a:cubicBezTo>
                  <a:pt x="1682722" y="235813"/>
                  <a:pt x="1683473" y="234926"/>
                  <a:pt x="1684702" y="233970"/>
                </a:cubicBezTo>
                <a:cubicBezTo>
                  <a:pt x="1685930" y="233014"/>
                  <a:pt x="1687091" y="232400"/>
                  <a:pt x="1688183" y="232127"/>
                </a:cubicBezTo>
                <a:cubicBezTo>
                  <a:pt x="1689275" y="231854"/>
                  <a:pt x="1690299" y="231990"/>
                  <a:pt x="1691254" y="232536"/>
                </a:cubicBezTo>
                <a:cubicBezTo>
                  <a:pt x="1692210" y="233082"/>
                  <a:pt x="1692688" y="234311"/>
                  <a:pt x="1692688" y="236223"/>
                </a:cubicBezTo>
                <a:cubicBezTo>
                  <a:pt x="1692688" y="240045"/>
                  <a:pt x="1692825" y="243868"/>
                  <a:pt x="1693098" y="247691"/>
                </a:cubicBezTo>
                <a:cubicBezTo>
                  <a:pt x="1693371" y="251513"/>
                  <a:pt x="1693507" y="255473"/>
                  <a:pt x="1693507" y="259568"/>
                </a:cubicBezTo>
                <a:cubicBezTo>
                  <a:pt x="1693507" y="262299"/>
                  <a:pt x="1694190" y="263596"/>
                  <a:pt x="1695555" y="263459"/>
                </a:cubicBezTo>
                <a:cubicBezTo>
                  <a:pt x="1696920" y="263323"/>
                  <a:pt x="1698013" y="262572"/>
                  <a:pt x="1698832" y="261207"/>
                </a:cubicBezTo>
                <a:cubicBezTo>
                  <a:pt x="1701289" y="257384"/>
                  <a:pt x="1703542" y="253629"/>
                  <a:pt x="1705590" y="249943"/>
                </a:cubicBezTo>
                <a:cubicBezTo>
                  <a:pt x="1707638" y="246257"/>
                  <a:pt x="1709890" y="242503"/>
                  <a:pt x="1712348" y="238680"/>
                </a:cubicBezTo>
                <a:cubicBezTo>
                  <a:pt x="1720539" y="226939"/>
                  <a:pt x="1729141" y="215471"/>
                  <a:pt x="1738151" y="204276"/>
                </a:cubicBezTo>
                <a:cubicBezTo>
                  <a:pt x="1739516" y="202637"/>
                  <a:pt x="1741086" y="201136"/>
                  <a:pt x="1742861" y="199770"/>
                </a:cubicBezTo>
                <a:cubicBezTo>
                  <a:pt x="1744636" y="198405"/>
                  <a:pt x="1746479" y="197040"/>
                  <a:pt x="1748390" y="195675"/>
                </a:cubicBezTo>
                <a:cubicBezTo>
                  <a:pt x="1755490" y="190760"/>
                  <a:pt x="1760814" y="192125"/>
                  <a:pt x="1764364" y="199770"/>
                </a:cubicBezTo>
                <a:cubicBezTo>
                  <a:pt x="1766548" y="204685"/>
                  <a:pt x="1768118" y="209805"/>
                  <a:pt x="1769074" y="215129"/>
                </a:cubicBezTo>
                <a:cubicBezTo>
                  <a:pt x="1770030" y="220454"/>
                  <a:pt x="1771190" y="226120"/>
                  <a:pt x="1772555" y="232127"/>
                </a:cubicBezTo>
                <a:cubicBezTo>
                  <a:pt x="1773921" y="237042"/>
                  <a:pt x="1775422" y="241274"/>
                  <a:pt x="1777060" y="244824"/>
                </a:cubicBezTo>
                <a:cubicBezTo>
                  <a:pt x="1778699" y="248373"/>
                  <a:pt x="1780474" y="251513"/>
                  <a:pt x="1782385" y="254244"/>
                </a:cubicBezTo>
                <a:cubicBezTo>
                  <a:pt x="1785389" y="258340"/>
                  <a:pt x="1789006" y="261207"/>
                  <a:pt x="1793239" y="262845"/>
                </a:cubicBezTo>
                <a:cubicBezTo>
                  <a:pt x="1797471" y="264483"/>
                  <a:pt x="1802318" y="264483"/>
                  <a:pt x="1807779" y="262845"/>
                </a:cubicBezTo>
                <a:cubicBezTo>
                  <a:pt x="1812147" y="261480"/>
                  <a:pt x="1816721" y="259432"/>
                  <a:pt x="1821499" y="256701"/>
                </a:cubicBezTo>
                <a:cubicBezTo>
                  <a:pt x="1826278" y="253971"/>
                  <a:pt x="1830851" y="251035"/>
                  <a:pt x="1835220" y="247895"/>
                </a:cubicBezTo>
                <a:cubicBezTo>
                  <a:pt x="1839589" y="244755"/>
                  <a:pt x="1843616" y="241684"/>
                  <a:pt x="1847303" y="238680"/>
                </a:cubicBezTo>
                <a:cubicBezTo>
                  <a:pt x="1850989" y="235676"/>
                  <a:pt x="1853924" y="233356"/>
                  <a:pt x="1856109" y="231717"/>
                </a:cubicBezTo>
                <a:lnTo>
                  <a:pt x="1858059" y="232307"/>
                </a:lnTo>
                <a:lnTo>
                  <a:pt x="1859223" y="230488"/>
                </a:lnTo>
                <a:cubicBezTo>
                  <a:pt x="1860588" y="229669"/>
                  <a:pt x="1861749" y="229738"/>
                  <a:pt x="1862705" y="230693"/>
                </a:cubicBezTo>
                <a:cubicBezTo>
                  <a:pt x="1863660" y="231649"/>
                  <a:pt x="1864411" y="232946"/>
                  <a:pt x="1864957" y="234584"/>
                </a:cubicBezTo>
                <a:cubicBezTo>
                  <a:pt x="1865776" y="237588"/>
                  <a:pt x="1866527" y="241206"/>
                  <a:pt x="1867210" y="245438"/>
                </a:cubicBezTo>
                <a:cubicBezTo>
                  <a:pt x="1867893" y="249670"/>
                  <a:pt x="1868916" y="253152"/>
                  <a:pt x="1870282" y="255882"/>
                </a:cubicBezTo>
                <a:cubicBezTo>
                  <a:pt x="1873285" y="262708"/>
                  <a:pt x="1878337" y="264756"/>
                  <a:pt x="1885436" y="262026"/>
                </a:cubicBezTo>
                <a:cubicBezTo>
                  <a:pt x="1888713" y="260661"/>
                  <a:pt x="1891989" y="259159"/>
                  <a:pt x="1895266" y="257520"/>
                </a:cubicBezTo>
                <a:cubicBezTo>
                  <a:pt x="1898542" y="255882"/>
                  <a:pt x="1901682" y="254107"/>
                  <a:pt x="1904686" y="252196"/>
                </a:cubicBezTo>
                <a:cubicBezTo>
                  <a:pt x="1908782" y="249466"/>
                  <a:pt x="1911854" y="247486"/>
                  <a:pt x="1913901" y="246257"/>
                </a:cubicBezTo>
                <a:cubicBezTo>
                  <a:pt x="1915949" y="245028"/>
                  <a:pt x="1917724" y="243868"/>
                  <a:pt x="1919226" y="242776"/>
                </a:cubicBezTo>
                <a:cubicBezTo>
                  <a:pt x="1920728" y="241684"/>
                  <a:pt x="1922503" y="240523"/>
                  <a:pt x="1924550" y="239294"/>
                </a:cubicBezTo>
                <a:lnTo>
                  <a:pt x="1932335" y="234278"/>
                </a:lnTo>
                <a:lnTo>
                  <a:pt x="1932147" y="232946"/>
                </a:lnTo>
                <a:cubicBezTo>
                  <a:pt x="1931874" y="230489"/>
                  <a:pt x="1931669" y="227621"/>
                  <a:pt x="1931532" y="224345"/>
                </a:cubicBezTo>
                <a:cubicBezTo>
                  <a:pt x="1931396" y="221068"/>
                  <a:pt x="1931327" y="217723"/>
                  <a:pt x="1931328" y="214310"/>
                </a:cubicBezTo>
                <a:cubicBezTo>
                  <a:pt x="1931327" y="210897"/>
                  <a:pt x="1931464" y="207621"/>
                  <a:pt x="1931737" y="204481"/>
                </a:cubicBezTo>
                <a:cubicBezTo>
                  <a:pt x="1932010" y="201340"/>
                  <a:pt x="1932419" y="198678"/>
                  <a:pt x="1932966" y="196494"/>
                </a:cubicBezTo>
                <a:cubicBezTo>
                  <a:pt x="1933512" y="195129"/>
                  <a:pt x="1934536" y="193968"/>
                  <a:pt x="1936037" y="193013"/>
                </a:cubicBezTo>
                <a:cubicBezTo>
                  <a:pt x="1937539" y="192057"/>
                  <a:pt x="1938700" y="191715"/>
                  <a:pt x="1939519" y="191988"/>
                </a:cubicBezTo>
                <a:cubicBezTo>
                  <a:pt x="1941430" y="192535"/>
                  <a:pt x="1943137" y="193490"/>
                  <a:pt x="1944639" y="194855"/>
                </a:cubicBezTo>
                <a:cubicBezTo>
                  <a:pt x="1946140" y="196221"/>
                  <a:pt x="1946345" y="197996"/>
                  <a:pt x="1945253" y="200180"/>
                </a:cubicBezTo>
                <a:cubicBezTo>
                  <a:pt x="1941977" y="208098"/>
                  <a:pt x="1940748" y="215949"/>
                  <a:pt x="1941567" y="223731"/>
                </a:cubicBezTo>
                <a:lnTo>
                  <a:pt x="1942549" y="233137"/>
                </a:lnTo>
                <a:lnTo>
                  <a:pt x="1942572" y="233151"/>
                </a:lnTo>
                <a:lnTo>
                  <a:pt x="1942572" y="233362"/>
                </a:lnTo>
                <a:lnTo>
                  <a:pt x="1944024" y="247281"/>
                </a:lnTo>
                <a:cubicBezTo>
                  <a:pt x="1944844" y="255200"/>
                  <a:pt x="1946345" y="263050"/>
                  <a:pt x="1948530" y="270832"/>
                </a:cubicBezTo>
                <a:cubicBezTo>
                  <a:pt x="1950714" y="278614"/>
                  <a:pt x="1953718" y="286054"/>
                  <a:pt x="1957540" y="293154"/>
                </a:cubicBezTo>
                <a:cubicBezTo>
                  <a:pt x="1958632" y="295065"/>
                  <a:pt x="1959929" y="296225"/>
                  <a:pt x="1961431" y="296635"/>
                </a:cubicBezTo>
                <a:cubicBezTo>
                  <a:pt x="1962933" y="297044"/>
                  <a:pt x="1964093" y="296021"/>
                  <a:pt x="1964912" y="293563"/>
                </a:cubicBezTo>
                <a:cubicBezTo>
                  <a:pt x="1966824" y="288375"/>
                  <a:pt x="1968735" y="283255"/>
                  <a:pt x="1970647" y="278204"/>
                </a:cubicBezTo>
                <a:cubicBezTo>
                  <a:pt x="1972558" y="273153"/>
                  <a:pt x="1974196" y="267896"/>
                  <a:pt x="1975562" y="262435"/>
                </a:cubicBezTo>
                <a:cubicBezTo>
                  <a:pt x="1979384" y="248510"/>
                  <a:pt x="1983207" y="234721"/>
                  <a:pt x="1987030" y="221068"/>
                </a:cubicBezTo>
                <a:cubicBezTo>
                  <a:pt x="1990853" y="207416"/>
                  <a:pt x="1994675" y="193627"/>
                  <a:pt x="1998498" y="179701"/>
                </a:cubicBezTo>
                <a:cubicBezTo>
                  <a:pt x="2000136" y="173694"/>
                  <a:pt x="2002184" y="167551"/>
                  <a:pt x="2004642" y="161270"/>
                </a:cubicBezTo>
                <a:cubicBezTo>
                  <a:pt x="2005188" y="159905"/>
                  <a:pt x="2005870" y="158745"/>
                  <a:pt x="2006689" y="157789"/>
                </a:cubicBezTo>
                <a:cubicBezTo>
                  <a:pt x="2007509" y="156833"/>
                  <a:pt x="2008464" y="155946"/>
                  <a:pt x="2009556" y="155127"/>
                </a:cubicBezTo>
                <a:cubicBezTo>
                  <a:pt x="2010649" y="154035"/>
                  <a:pt x="2012150" y="154035"/>
                  <a:pt x="2014062" y="155127"/>
                </a:cubicBezTo>
                <a:close/>
                <a:moveTo>
                  <a:pt x="1629233" y="32254"/>
                </a:moveTo>
                <a:cubicBezTo>
                  <a:pt x="1630325" y="32254"/>
                  <a:pt x="1631417" y="32732"/>
                  <a:pt x="1632509" y="33688"/>
                </a:cubicBezTo>
                <a:cubicBezTo>
                  <a:pt x="1633601" y="34644"/>
                  <a:pt x="1634284" y="35667"/>
                  <a:pt x="1634557" y="36759"/>
                </a:cubicBezTo>
                <a:cubicBezTo>
                  <a:pt x="1636575" y="43586"/>
                  <a:pt x="1637727" y="50002"/>
                  <a:pt x="1638013" y="56010"/>
                </a:cubicBezTo>
                <a:cubicBezTo>
                  <a:pt x="1638879" y="69935"/>
                  <a:pt x="1639528" y="83929"/>
                  <a:pt x="1639961" y="97991"/>
                </a:cubicBezTo>
                <a:cubicBezTo>
                  <a:pt x="1640395" y="112053"/>
                  <a:pt x="1641187" y="126047"/>
                  <a:pt x="1642339" y="139973"/>
                </a:cubicBezTo>
                <a:cubicBezTo>
                  <a:pt x="1643977" y="161270"/>
                  <a:pt x="1645752" y="182568"/>
                  <a:pt x="1647663" y="203866"/>
                </a:cubicBezTo>
                <a:cubicBezTo>
                  <a:pt x="1649575" y="225164"/>
                  <a:pt x="1651623" y="246462"/>
                  <a:pt x="1653807" y="267760"/>
                </a:cubicBezTo>
                <a:cubicBezTo>
                  <a:pt x="1655173" y="280866"/>
                  <a:pt x="1656538" y="293973"/>
                  <a:pt x="1657903" y="307079"/>
                </a:cubicBezTo>
                <a:cubicBezTo>
                  <a:pt x="1659268" y="320185"/>
                  <a:pt x="1660633" y="333565"/>
                  <a:pt x="1661999" y="347217"/>
                </a:cubicBezTo>
                <a:lnTo>
                  <a:pt x="1663227" y="349265"/>
                </a:lnTo>
                <a:cubicBezTo>
                  <a:pt x="1663227" y="350631"/>
                  <a:pt x="1663227" y="352064"/>
                  <a:pt x="1663227" y="353566"/>
                </a:cubicBezTo>
                <a:cubicBezTo>
                  <a:pt x="1663227" y="355068"/>
                  <a:pt x="1662954" y="356637"/>
                  <a:pt x="1662408" y="358276"/>
                </a:cubicBezTo>
                <a:cubicBezTo>
                  <a:pt x="1661862" y="359914"/>
                  <a:pt x="1660634" y="360733"/>
                  <a:pt x="1658722" y="360733"/>
                </a:cubicBezTo>
                <a:cubicBezTo>
                  <a:pt x="1656811" y="360733"/>
                  <a:pt x="1655582" y="359914"/>
                  <a:pt x="1655036" y="358276"/>
                </a:cubicBezTo>
                <a:cubicBezTo>
                  <a:pt x="1654490" y="357184"/>
                  <a:pt x="1654149" y="356091"/>
                  <a:pt x="1654012" y="354999"/>
                </a:cubicBezTo>
                <a:cubicBezTo>
                  <a:pt x="1653876" y="353907"/>
                  <a:pt x="1653671" y="352815"/>
                  <a:pt x="1653397" y="351723"/>
                </a:cubicBezTo>
                <a:cubicBezTo>
                  <a:pt x="1650667" y="323872"/>
                  <a:pt x="1647858" y="296225"/>
                  <a:pt x="1644969" y="268784"/>
                </a:cubicBezTo>
                <a:cubicBezTo>
                  <a:pt x="1642081" y="241342"/>
                  <a:pt x="1639500" y="213696"/>
                  <a:pt x="1637226" y="185845"/>
                </a:cubicBezTo>
                <a:cubicBezTo>
                  <a:pt x="1635805" y="168097"/>
                  <a:pt x="1634741" y="150485"/>
                  <a:pt x="1634032" y="133010"/>
                </a:cubicBezTo>
                <a:cubicBezTo>
                  <a:pt x="1633324" y="115534"/>
                  <a:pt x="1632543" y="97923"/>
                  <a:pt x="1631690" y="80174"/>
                </a:cubicBezTo>
                <a:cubicBezTo>
                  <a:pt x="1631417" y="76079"/>
                  <a:pt x="1631144" y="71983"/>
                  <a:pt x="1630871" y="67887"/>
                </a:cubicBezTo>
                <a:cubicBezTo>
                  <a:pt x="1630598" y="63791"/>
                  <a:pt x="1630188" y="59696"/>
                  <a:pt x="1629642" y="55600"/>
                </a:cubicBezTo>
                <a:cubicBezTo>
                  <a:pt x="1629642" y="55054"/>
                  <a:pt x="1629519" y="54644"/>
                  <a:pt x="1629274" y="54371"/>
                </a:cubicBezTo>
                <a:cubicBezTo>
                  <a:pt x="1629029" y="54098"/>
                  <a:pt x="1628784" y="53689"/>
                  <a:pt x="1628541" y="53143"/>
                </a:cubicBezTo>
                <a:cubicBezTo>
                  <a:pt x="1628051" y="53689"/>
                  <a:pt x="1627622" y="54030"/>
                  <a:pt x="1627255" y="54166"/>
                </a:cubicBezTo>
                <a:cubicBezTo>
                  <a:pt x="1626888" y="54303"/>
                  <a:pt x="1626583" y="54644"/>
                  <a:pt x="1626340" y="55191"/>
                </a:cubicBezTo>
                <a:cubicBezTo>
                  <a:pt x="1625248" y="57648"/>
                  <a:pt x="1624224" y="60174"/>
                  <a:pt x="1623268" y="62768"/>
                </a:cubicBezTo>
                <a:cubicBezTo>
                  <a:pt x="1622312" y="65362"/>
                  <a:pt x="1621425" y="68024"/>
                  <a:pt x="1620606" y="70754"/>
                </a:cubicBezTo>
                <a:cubicBezTo>
                  <a:pt x="1611049" y="98059"/>
                  <a:pt x="1601698" y="125091"/>
                  <a:pt x="1592553" y="151850"/>
                </a:cubicBezTo>
                <a:cubicBezTo>
                  <a:pt x="1583408" y="178609"/>
                  <a:pt x="1573921" y="205504"/>
                  <a:pt x="1564091" y="232536"/>
                </a:cubicBezTo>
                <a:cubicBezTo>
                  <a:pt x="1559176" y="245643"/>
                  <a:pt x="1553852" y="258544"/>
                  <a:pt x="1548121" y="271241"/>
                </a:cubicBezTo>
                <a:cubicBezTo>
                  <a:pt x="1542389" y="283938"/>
                  <a:pt x="1536519" y="296703"/>
                  <a:pt x="1530512" y="309537"/>
                </a:cubicBezTo>
                <a:cubicBezTo>
                  <a:pt x="1527782" y="315544"/>
                  <a:pt x="1524778" y="321414"/>
                  <a:pt x="1521502" y="327148"/>
                </a:cubicBezTo>
                <a:cubicBezTo>
                  <a:pt x="1518225" y="332882"/>
                  <a:pt x="1514675" y="338480"/>
                  <a:pt x="1510853" y="343941"/>
                </a:cubicBezTo>
                <a:cubicBezTo>
                  <a:pt x="1506211" y="351040"/>
                  <a:pt x="1500752" y="357320"/>
                  <a:pt x="1494476" y="362781"/>
                </a:cubicBezTo>
                <a:cubicBezTo>
                  <a:pt x="1478366" y="376434"/>
                  <a:pt x="1463212" y="375751"/>
                  <a:pt x="1449013" y="360733"/>
                </a:cubicBezTo>
                <a:cubicBezTo>
                  <a:pt x="1445468" y="356911"/>
                  <a:pt x="1442262" y="352883"/>
                  <a:pt x="1439395" y="348651"/>
                </a:cubicBezTo>
                <a:cubicBezTo>
                  <a:pt x="1436528" y="344419"/>
                  <a:pt x="1434002" y="339981"/>
                  <a:pt x="1431818" y="335340"/>
                </a:cubicBezTo>
                <a:cubicBezTo>
                  <a:pt x="1427721" y="327421"/>
                  <a:pt x="1424787" y="319093"/>
                  <a:pt x="1423011" y="310356"/>
                </a:cubicBezTo>
                <a:cubicBezTo>
                  <a:pt x="1421237" y="301618"/>
                  <a:pt x="1419667" y="292880"/>
                  <a:pt x="1418301" y="284143"/>
                </a:cubicBezTo>
                <a:cubicBezTo>
                  <a:pt x="1413387" y="251377"/>
                  <a:pt x="1410724" y="218747"/>
                  <a:pt x="1410315" y="186254"/>
                </a:cubicBezTo>
                <a:cubicBezTo>
                  <a:pt x="1409905" y="153761"/>
                  <a:pt x="1410383" y="120996"/>
                  <a:pt x="1411748" y="87957"/>
                </a:cubicBezTo>
                <a:cubicBezTo>
                  <a:pt x="1412333" y="77581"/>
                  <a:pt x="1413064" y="67136"/>
                  <a:pt x="1413943" y="56624"/>
                </a:cubicBezTo>
                <a:cubicBezTo>
                  <a:pt x="1414822" y="46112"/>
                  <a:pt x="1415699" y="35667"/>
                  <a:pt x="1416573" y="25291"/>
                </a:cubicBezTo>
                <a:cubicBezTo>
                  <a:pt x="1416573" y="23380"/>
                  <a:pt x="1417013" y="21742"/>
                  <a:pt x="1417892" y="20377"/>
                </a:cubicBezTo>
                <a:cubicBezTo>
                  <a:pt x="1418438" y="19557"/>
                  <a:pt x="1419189" y="18738"/>
                  <a:pt x="1420144" y="17919"/>
                </a:cubicBezTo>
                <a:cubicBezTo>
                  <a:pt x="1421100" y="17100"/>
                  <a:pt x="1421987" y="16690"/>
                  <a:pt x="1422807" y="16690"/>
                </a:cubicBezTo>
                <a:cubicBezTo>
                  <a:pt x="1423626" y="16690"/>
                  <a:pt x="1424445" y="17168"/>
                  <a:pt x="1425264" y="18124"/>
                </a:cubicBezTo>
                <a:cubicBezTo>
                  <a:pt x="1426083" y="19079"/>
                  <a:pt x="1426630" y="19967"/>
                  <a:pt x="1426902" y="20786"/>
                </a:cubicBezTo>
                <a:cubicBezTo>
                  <a:pt x="1427722" y="22970"/>
                  <a:pt x="1427858" y="25565"/>
                  <a:pt x="1427312" y="28568"/>
                </a:cubicBezTo>
                <a:cubicBezTo>
                  <a:pt x="1424309" y="49047"/>
                  <a:pt x="1422466" y="69594"/>
                  <a:pt x="1421783" y="90209"/>
                </a:cubicBezTo>
                <a:cubicBezTo>
                  <a:pt x="1421100" y="110824"/>
                  <a:pt x="1420622" y="131508"/>
                  <a:pt x="1420349" y="152260"/>
                </a:cubicBezTo>
                <a:cubicBezTo>
                  <a:pt x="1420076" y="177380"/>
                  <a:pt x="1420621" y="202364"/>
                  <a:pt x="1421985" y="227212"/>
                </a:cubicBezTo>
                <a:cubicBezTo>
                  <a:pt x="1423347" y="252060"/>
                  <a:pt x="1426346" y="276907"/>
                  <a:pt x="1430979" y="301755"/>
                </a:cubicBezTo>
                <a:cubicBezTo>
                  <a:pt x="1432340" y="309400"/>
                  <a:pt x="1434315" y="316840"/>
                  <a:pt x="1436905" y="324077"/>
                </a:cubicBezTo>
                <a:cubicBezTo>
                  <a:pt x="1439495" y="331312"/>
                  <a:pt x="1443106" y="338070"/>
                  <a:pt x="1447740" y="344350"/>
                </a:cubicBezTo>
                <a:cubicBezTo>
                  <a:pt x="1456187" y="356092"/>
                  <a:pt x="1464021" y="362099"/>
                  <a:pt x="1471242" y="362372"/>
                </a:cubicBezTo>
                <a:cubicBezTo>
                  <a:pt x="1478463" y="362645"/>
                  <a:pt x="1486434" y="357593"/>
                  <a:pt x="1495154" y="347217"/>
                </a:cubicBezTo>
                <a:cubicBezTo>
                  <a:pt x="1499515" y="342030"/>
                  <a:pt x="1503467" y="336500"/>
                  <a:pt x="1507010" y="330630"/>
                </a:cubicBezTo>
                <a:cubicBezTo>
                  <a:pt x="1510553" y="324759"/>
                  <a:pt x="1513822" y="318684"/>
                  <a:pt x="1516817" y="312404"/>
                </a:cubicBezTo>
                <a:cubicBezTo>
                  <a:pt x="1527176" y="292198"/>
                  <a:pt x="1536647" y="271719"/>
                  <a:pt x="1545231" y="250967"/>
                </a:cubicBezTo>
                <a:cubicBezTo>
                  <a:pt x="1553815" y="230215"/>
                  <a:pt x="1561785" y="209191"/>
                  <a:pt x="1569140" y="187893"/>
                </a:cubicBezTo>
                <a:cubicBezTo>
                  <a:pt x="1576500" y="166595"/>
                  <a:pt x="1583723" y="145229"/>
                  <a:pt x="1590809" y="123794"/>
                </a:cubicBezTo>
                <a:cubicBezTo>
                  <a:pt x="1597896" y="102360"/>
                  <a:pt x="1605117" y="80994"/>
                  <a:pt x="1612472" y="59696"/>
                </a:cubicBezTo>
                <a:cubicBezTo>
                  <a:pt x="1613837" y="55600"/>
                  <a:pt x="1615405" y="51504"/>
                  <a:pt x="1617176" y="47408"/>
                </a:cubicBezTo>
                <a:cubicBezTo>
                  <a:pt x="1618946" y="43313"/>
                  <a:pt x="1620785" y="39354"/>
                  <a:pt x="1622692" y="35531"/>
                </a:cubicBezTo>
                <a:cubicBezTo>
                  <a:pt x="1623238" y="34439"/>
                  <a:pt x="1624193" y="33551"/>
                  <a:pt x="1625556" y="32869"/>
                </a:cubicBezTo>
                <a:cubicBezTo>
                  <a:pt x="1626919" y="32186"/>
                  <a:pt x="1628145" y="31981"/>
                  <a:pt x="1629233" y="32254"/>
                </a:cubicBezTo>
                <a:close/>
                <a:moveTo>
                  <a:pt x="2726034" y="301227"/>
                </a:moveTo>
                <a:cubicBezTo>
                  <a:pt x="2724260" y="300954"/>
                  <a:pt x="2722280" y="301910"/>
                  <a:pt x="2720096" y="304095"/>
                </a:cubicBezTo>
                <a:cubicBezTo>
                  <a:pt x="2697979" y="325392"/>
                  <a:pt x="2677295" y="347510"/>
                  <a:pt x="2658045" y="370446"/>
                </a:cubicBezTo>
                <a:cubicBezTo>
                  <a:pt x="2638795" y="393382"/>
                  <a:pt x="2621388" y="418093"/>
                  <a:pt x="2605824" y="444579"/>
                </a:cubicBezTo>
                <a:cubicBezTo>
                  <a:pt x="2600363" y="453589"/>
                  <a:pt x="2595449" y="462805"/>
                  <a:pt x="2591079" y="472225"/>
                </a:cubicBezTo>
                <a:cubicBezTo>
                  <a:pt x="2586711" y="481645"/>
                  <a:pt x="2583025" y="491407"/>
                  <a:pt x="2580021" y="501510"/>
                </a:cubicBezTo>
                <a:cubicBezTo>
                  <a:pt x="2578383" y="506971"/>
                  <a:pt x="2577017" y="512500"/>
                  <a:pt x="2575926" y="518097"/>
                </a:cubicBezTo>
                <a:lnTo>
                  <a:pt x="2575320" y="530957"/>
                </a:lnTo>
                <a:lnTo>
                  <a:pt x="2585181" y="553234"/>
                </a:lnTo>
                <a:cubicBezTo>
                  <a:pt x="2591734" y="559514"/>
                  <a:pt x="2600198" y="562790"/>
                  <a:pt x="2610574" y="563063"/>
                </a:cubicBezTo>
                <a:cubicBezTo>
                  <a:pt x="2614670" y="563063"/>
                  <a:pt x="2618834" y="562722"/>
                  <a:pt x="2623066" y="562040"/>
                </a:cubicBezTo>
                <a:cubicBezTo>
                  <a:pt x="2627298" y="561357"/>
                  <a:pt x="2631326" y="560333"/>
                  <a:pt x="2635149" y="558968"/>
                </a:cubicBezTo>
                <a:cubicBezTo>
                  <a:pt x="2643067" y="556510"/>
                  <a:pt x="2650303" y="553029"/>
                  <a:pt x="2656856" y="548524"/>
                </a:cubicBezTo>
                <a:cubicBezTo>
                  <a:pt x="2663410" y="544018"/>
                  <a:pt x="2669553" y="539035"/>
                  <a:pt x="2675287" y="533574"/>
                </a:cubicBezTo>
                <a:cubicBezTo>
                  <a:pt x="2686755" y="522652"/>
                  <a:pt x="2696107" y="510706"/>
                  <a:pt x="2703343" y="497736"/>
                </a:cubicBezTo>
                <a:cubicBezTo>
                  <a:pt x="2710579" y="484766"/>
                  <a:pt x="2716108" y="470773"/>
                  <a:pt x="2719931" y="455755"/>
                </a:cubicBezTo>
                <a:lnTo>
                  <a:pt x="2719521" y="456164"/>
                </a:lnTo>
                <a:cubicBezTo>
                  <a:pt x="2726347" y="429678"/>
                  <a:pt x="2730306" y="403670"/>
                  <a:pt x="2731399" y="378140"/>
                </a:cubicBezTo>
                <a:lnTo>
                  <a:pt x="2728753" y="305386"/>
                </a:lnTo>
                <a:close/>
                <a:moveTo>
                  <a:pt x="2232108" y="175196"/>
                </a:moveTo>
                <a:cubicBezTo>
                  <a:pt x="2232108" y="175196"/>
                  <a:pt x="2232517" y="175469"/>
                  <a:pt x="2233337" y="176015"/>
                </a:cubicBezTo>
                <a:cubicBezTo>
                  <a:pt x="2234156" y="176561"/>
                  <a:pt x="2234770" y="177244"/>
                  <a:pt x="2235180" y="178063"/>
                </a:cubicBezTo>
                <a:cubicBezTo>
                  <a:pt x="2235589" y="178882"/>
                  <a:pt x="2235658" y="179701"/>
                  <a:pt x="2235385" y="180521"/>
                </a:cubicBezTo>
                <a:cubicBezTo>
                  <a:pt x="2235111" y="181340"/>
                  <a:pt x="2234156" y="182022"/>
                  <a:pt x="2232517" y="182568"/>
                </a:cubicBezTo>
                <a:cubicBezTo>
                  <a:pt x="2228968" y="183933"/>
                  <a:pt x="2224326" y="186459"/>
                  <a:pt x="2218592" y="190145"/>
                </a:cubicBezTo>
                <a:cubicBezTo>
                  <a:pt x="2212858" y="193832"/>
                  <a:pt x="2206715" y="198473"/>
                  <a:pt x="2200161" y="204071"/>
                </a:cubicBezTo>
                <a:cubicBezTo>
                  <a:pt x="2193608" y="209668"/>
                  <a:pt x="2187123" y="216017"/>
                  <a:pt x="2180707" y="223116"/>
                </a:cubicBezTo>
                <a:cubicBezTo>
                  <a:pt x="2174289" y="230216"/>
                  <a:pt x="2168761" y="237724"/>
                  <a:pt x="2164118" y="245643"/>
                </a:cubicBezTo>
                <a:cubicBezTo>
                  <a:pt x="2153742" y="263391"/>
                  <a:pt x="2147053" y="283324"/>
                  <a:pt x="2144049" y="305441"/>
                </a:cubicBezTo>
                <a:cubicBezTo>
                  <a:pt x="2143776" y="306806"/>
                  <a:pt x="2143640" y="308308"/>
                  <a:pt x="2143640" y="309946"/>
                </a:cubicBezTo>
                <a:cubicBezTo>
                  <a:pt x="2143640" y="311584"/>
                  <a:pt x="2143503" y="313154"/>
                  <a:pt x="2143230" y="314656"/>
                </a:cubicBezTo>
                <a:cubicBezTo>
                  <a:pt x="2142958" y="316158"/>
                  <a:pt x="2142343" y="317318"/>
                  <a:pt x="2141387" y="318138"/>
                </a:cubicBezTo>
                <a:cubicBezTo>
                  <a:pt x="2140431" y="318957"/>
                  <a:pt x="2138998" y="319366"/>
                  <a:pt x="2137087" y="319366"/>
                </a:cubicBezTo>
                <a:cubicBezTo>
                  <a:pt x="2134083" y="319093"/>
                  <a:pt x="2132444" y="317387"/>
                  <a:pt x="2132172" y="314247"/>
                </a:cubicBezTo>
                <a:cubicBezTo>
                  <a:pt x="2131899" y="311107"/>
                  <a:pt x="2131762" y="308171"/>
                  <a:pt x="2131762" y="305441"/>
                </a:cubicBezTo>
                <a:cubicBezTo>
                  <a:pt x="2131762" y="302710"/>
                  <a:pt x="2131831" y="298478"/>
                  <a:pt x="2131967" y="292744"/>
                </a:cubicBezTo>
                <a:cubicBezTo>
                  <a:pt x="2132104" y="287010"/>
                  <a:pt x="2132240" y="281139"/>
                  <a:pt x="2132376" y="275132"/>
                </a:cubicBezTo>
                <a:cubicBezTo>
                  <a:pt x="2132513" y="269125"/>
                  <a:pt x="2132513" y="263596"/>
                  <a:pt x="2132377" y="258544"/>
                </a:cubicBezTo>
                <a:cubicBezTo>
                  <a:pt x="2132240" y="253493"/>
                  <a:pt x="2132035" y="250148"/>
                  <a:pt x="2131762" y="248510"/>
                </a:cubicBezTo>
                <a:cubicBezTo>
                  <a:pt x="2131762" y="247418"/>
                  <a:pt x="2131694" y="245916"/>
                  <a:pt x="2131557" y="244005"/>
                </a:cubicBezTo>
                <a:lnTo>
                  <a:pt x="2131548" y="243743"/>
                </a:lnTo>
                <a:lnTo>
                  <a:pt x="2117349" y="256548"/>
                </a:lnTo>
                <a:cubicBezTo>
                  <a:pt x="2110694" y="261633"/>
                  <a:pt x="2103987" y="265848"/>
                  <a:pt x="2097230" y="269193"/>
                </a:cubicBezTo>
                <a:cubicBezTo>
                  <a:pt x="2083713" y="275883"/>
                  <a:pt x="2072587" y="279501"/>
                  <a:pt x="2063848" y="280047"/>
                </a:cubicBezTo>
                <a:cubicBezTo>
                  <a:pt x="2055111" y="280593"/>
                  <a:pt x="2047602" y="278477"/>
                  <a:pt x="2041322" y="273699"/>
                </a:cubicBezTo>
                <a:cubicBezTo>
                  <a:pt x="2035042" y="268920"/>
                  <a:pt x="2030810" y="262162"/>
                  <a:pt x="2028625" y="253425"/>
                </a:cubicBezTo>
                <a:cubicBezTo>
                  <a:pt x="2027533" y="249329"/>
                  <a:pt x="2026987" y="244551"/>
                  <a:pt x="2026987" y="239090"/>
                </a:cubicBezTo>
                <a:cubicBezTo>
                  <a:pt x="2026987" y="233629"/>
                  <a:pt x="2027533" y="228031"/>
                  <a:pt x="2028625" y="222297"/>
                </a:cubicBezTo>
                <a:cubicBezTo>
                  <a:pt x="2029717" y="216563"/>
                  <a:pt x="2031492" y="211034"/>
                  <a:pt x="2033950" y="205709"/>
                </a:cubicBezTo>
                <a:cubicBezTo>
                  <a:pt x="2036407" y="200385"/>
                  <a:pt x="2039684" y="195675"/>
                  <a:pt x="2043779" y="191579"/>
                </a:cubicBezTo>
                <a:cubicBezTo>
                  <a:pt x="2047602" y="187756"/>
                  <a:pt x="2051562" y="186459"/>
                  <a:pt x="2055658" y="187688"/>
                </a:cubicBezTo>
                <a:cubicBezTo>
                  <a:pt x="2059753" y="188917"/>
                  <a:pt x="2062483" y="192261"/>
                  <a:pt x="2063849" y="197723"/>
                </a:cubicBezTo>
                <a:cubicBezTo>
                  <a:pt x="2064668" y="201545"/>
                  <a:pt x="2064736" y="205163"/>
                  <a:pt x="2064054" y="208576"/>
                </a:cubicBezTo>
                <a:cubicBezTo>
                  <a:pt x="2063371" y="211990"/>
                  <a:pt x="2061664" y="215061"/>
                  <a:pt x="2058934" y="217792"/>
                </a:cubicBezTo>
                <a:cubicBezTo>
                  <a:pt x="2057842" y="219430"/>
                  <a:pt x="2056067" y="221273"/>
                  <a:pt x="2053610" y="223321"/>
                </a:cubicBezTo>
                <a:cubicBezTo>
                  <a:pt x="2051152" y="225369"/>
                  <a:pt x="2048626" y="227417"/>
                  <a:pt x="2046032" y="229465"/>
                </a:cubicBezTo>
                <a:cubicBezTo>
                  <a:pt x="2043438" y="231513"/>
                  <a:pt x="2041118" y="233356"/>
                  <a:pt x="2039069" y="234994"/>
                </a:cubicBezTo>
                <a:cubicBezTo>
                  <a:pt x="2037022" y="236632"/>
                  <a:pt x="2035998" y="237588"/>
                  <a:pt x="2035998" y="237861"/>
                </a:cubicBezTo>
                <a:cubicBezTo>
                  <a:pt x="2034906" y="243322"/>
                  <a:pt x="2035179" y="248305"/>
                  <a:pt x="2036817" y="252810"/>
                </a:cubicBezTo>
                <a:cubicBezTo>
                  <a:pt x="2038455" y="257316"/>
                  <a:pt x="2040981" y="261070"/>
                  <a:pt x="2044394" y="264074"/>
                </a:cubicBezTo>
                <a:cubicBezTo>
                  <a:pt x="2047807" y="267077"/>
                  <a:pt x="2051835" y="269057"/>
                  <a:pt x="2056477" y="270013"/>
                </a:cubicBezTo>
                <a:cubicBezTo>
                  <a:pt x="2061119" y="270968"/>
                  <a:pt x="2066170" y="270627"/>
                  <a:pt x="2071631" y="268989"/>
                </a:cubicBezTo>
                <a:cubicBezTo>
                  <a:pt x="2075454" y="267624"/>
                  <a:pt x="2079618" y="266190"/>
                  <a:pt x="2084123" y="264688"/>
                </a:cubicBezTo>
                <a:cubicBezTo>
                  <a:pt x="2088628" y="263186"/>
                  <a:pt x="2092655" y="261343"/>
                  <a:pt x="2096205" y="259159"/>
                </a:cubicBezTo>
                <a:cubicBezTo>
                  <a:pt x="2102212" y="255609"/>
                  <a:pt x="2108152" y="251513"/>
                  <a:pt x="2114022" y="246872"/>
                </a:cubicBezTo>
                <a:cubicBezTo>
                  <a:pt x="2119892" y="242230"/>
                  <a:pt x="2125149" y="238407"/>
                  <a:pt x="2129790" y="235404"/>
                </a:cubicBezTo>
                <a:lnTo>
                  <a:pt x="2132008" y="233968"/>
                </a:lnTo>
                <a:lnTo>
                  <a:pt x="2132172" y="232946"/>
                </a:lnTo>
                <a:cubicBezTo>
                  <a:pt x="2132718" y="231581"/>
                  <a:pt x="2133810" y="231035"/>
                  <a:pt x="2135448" y="231308"/>
                </a:cubicBezTo>
                <a:cubicBezTo>
                  <a:pt x="2137360" y="231854"/>
                  <a:pt x="2138725" y="233424"/>
                  <a:pt x="2139544" y="236018"/>
                </a:cubicBezTo>
                <a:cubicBezTo>
                  <a:pt x="2140363" y="238612"/>
                  <a:pt x="2140909" y="241547"/>
                  <a:pt x="2141183" y="244824"/>
                </a:cubicBezTo>
                <a:cubicBezTo>
                  <a:pt x="2141455" y="248100"/>
                  <a:pt x="2141523" y="251445"/>
                  <a:pt x="2141387" y="254858"/>
                </a:cubicBezTo>
                <a:cubicBezTo>
                  <a:pt x="2141250" y="258271"/>
                  <a:pt x="2141183" y="260797"/>
                  <a:pt x="2141182" y="262435"/>
                </a:cubicBezTo>
                <a:cubicBezTo>
                  <a:pt x="2141182" y="264620"/>
                  <a:pt x="2141660" y="265848"/>
                  <a:pt x="2142616" y="266122"/>
                </a:cubicBezTo>
                <a:cubicBezTo>
                  <a:pt x="2143572" y="266395"/>
                  <a:pt x="2144459" y="265439"/>
                  <a:pt x="2145278" y="263255"/>
                </a:cubicBezTo>
                <a:cubicBezTo>
                  <a:pt x="2149647" y="252879"/>
                  <a:pt x="2155449" y="242639"/>
                  <a:pt x="2162685" y="232536"/>
                </a:cubicBezTo>
                <a:cubicBezTo>
                  <a:pt x="2169921" y="222434"/>
                  <a:pt x="2177703" y="213286"/>
                  <a:pt x="2186031" y="205095"/>
                </a:cubicBezTo>
                <a:cubicBezTo>
                  <a:pt x="2194358" y="196903"/>
                  <a:pt x="2202618" y="190145"/>
                  <a:pt x="2210810" y="184821"/>
                </a:cubicBezTo>
                <a:cubicBezTo>
                  <a:pt x="2219001" y="179496"/>
                  <a:pt x="2226101" y="176288"/>
                  <a:pt x="2232108" y="175196"/>
                </a:cubicBezTo>
                <a:close/>
                <a:moveTo>
                  <a:pt x="2376031" y="200589"/>
                </a:moveTo>
                <a:cubicBezTo>
                  <a:pt x="2378215" y="201136"/>
                  <a:pt x="2379171" y="202091"/>
                  <a:pt x="2378898" y="203457"/>
                </a:cubicBezTo>
                <a:cubicBezTo>
                  <a:pt x="2378625" y="204822"/>
                  <a:pt x="2377874" y="206187"/>
                  <a:pt x="2376645" y="207552"/>
                </a:cubicBezTo>
                <a:cubicBezTo>
                  <a:pt x="2375417" y="208918"/>
                  <a:pt x="2373983" y="210283"/>
                  <a:pt x="2372345" y="211648"/>
                </a:cubicBezTo>
                <a:cubicBezTo>
                  <a:pt x="2370707" y="213013"/>
                  <a:pt x="2369614" y="213969"/>
                  <a:pt x="2369068" y="214515"/>
                </a:cubicBezTo>
                <a:cubicBezTo>
                  <a:pt x="2368249" y="215061"/>
                  <a:pt x="2367156" y="214788"/>
                  <a:pt x="2365791" y="213696"/>
                </a:cubicBezTo>
                <a:cubicBezTo>
                  <a:pt x="2364426" y="212604"/>
                  <a:pt x="2363744" y="211375"/>
                  <a:pt x="2363743" y="210010"/>
                </a:cubicBezTo>
                <a:cubicBezTo>
                  <a:pt x="2364016" y="207006"/>
                  <a:pt x="2365382" y="204549"/>
                  <a:pt x="2367839" y="202638"/>
                </a:cubicBezTo>
                <a:cubicBezTo>
                  <a:pt x="2370297" y="200726"/>
                  <a:pt x="2373028" y="200044"/>
                  <a:pt x="2376031" y="200589"/>
                </a:cubicBezTo>
                <a:close/>
                <a:moveTo>
                  <a:pt x="2512193" y="113232"/>
                </a:moveTo>
                <a:cubicBezTo>
                  <a:pt x="2507279" y="113232"/>
                  <a:pt x="2502295" y="112891"/>
                  <a:pt x="2497244" y="112209"/>
                </a:cubicBezTo>
                <a:cubicBezTo>
                  <a:pt x="2492193" y="111526"/>
                  <a:pt x="2486936" y="110775"/>
                  <a:pt x="2481476" y="109956"/>
                </a:cubicBezTo>
                <a:cubicBezTo>
                  <a:pt x="2477653" y="109137"/>
                  <a:pt x="2474308" y="109000"/>
                  <a:pt x="2471441" y="109546"/>
                </a:cubicBezTo>
                <a:cubicBezTo>
                  <a:pt x="2468574" y="110093"/>
                  <a:pt x="2466594" y="112686"/>
                  <a:pt x="2465502" y="117328"/>
                </a:cubicBezTo>
                <a:cubicBezTo>
                  <a:pt x="2464683" y="121424"/>
                  <a:pt x="2463864" y="125520"/>
                  <a:pt x="2463044" y="129616"/>
                </a:cubicBezTo>
                <a:cubicBezTo>
                  <a:pt x="2462225" y="133711"/>
                  <a:pt x="2461543" y="137807"/>
                  <a:pt x="2460996" y="141903"/>
                </a:cubicBezTo>
                <a:cubicBezTo>
                  <a:pt x="2459358" y="152552"/>
                  <a:pt x="2458061" y="163269"/>
                  <a:pt x="2457105" y="174054"/>
                </a:cubicBezTo>
                <a:cubicBezTo>
                  <a:pt x="2456150" y="184840"/>
                  <a:pt x="2455536" y="195557"/>
                  <a:pt x="2455262" y="206206"/>
                </a:cubicBezTo>
                <a:lnTo>
                  <a:pt x="2455262" y="224922"/>
                </a:lnTo>
                <a:lnTo>
                  <a:pt x="2455507" y="225983"/>
                </a:lnTo>
                <a:cubicBezTo>
                  <a:pt x="2456326" y="225710"/>
                  <a:pt x="2457828" y="224072"/>
                  <a:pt x="2460012" y="221068"/>
                </a:cubicBezTo>
                <a:cubicBezTo>
                  <a:pt x="2463016" y="217246"/>
                  <a:pt x="2465883" y="213355"/>
                  <a:pt x="2468614" y="209396"/>
                </a:cubicBezTo>
                <a:cubicBezTo>
                  <a:pt x="2471344" y="205436"/>
                  <a:pt x="2473939" y="201545"/>
                  <a:pt x="2476396" y="197723"/>
                </a:cubicBezTo>
                <a:cubicBezTo>
                  <a:pt x="2485133" y="183524"/>
                  <a:pt x="2492369" y="169462"/>
                  <a:pt x="2498103" y="155536"/>
                </a:cubicBezTo>
                <a:cubicBezTo>
                  <a:pt x="2503837" y="141611"/>
                  <a:pt x="2508479" y="128504"/>
                  <a:pt x="2512028" y="116217"/>
                </a:cubicBezTo>
                <a:lnTo>
                  <a:pt x="2512539" y="113736"/>
                </a:lnTo>
                <a:close/>
                <a:moveTo>
                  <a:pt x="2503592" y="19440"/>
                </a:moveTo>
                <a:cubicBezTo>
                  <a:pt x="2498951" y="19986"/>
                  <a:pt x="2494855" y="23535"/>
                  <a:pt x="2491306" y="30089"/>
                </a:cubicBezTo>
                <a:cubicBezTo>
                  <a:pt x="2487755" y="36642"/>
                  <a:pt x="2484547" y="44083"/>
                  <a:pt x="2481680" y="52411"/>
                </a:cubicBezTo>
                <a:cubicBezTo>
                  <a:pt x="2478813" y="60739"/>
                  <a:pt x="2476424" y="68794"/>
                  <a:pt x="2474513" y="76576"/>
                </a:cubicBezTo>
                <a:lnTo>
                  <a:pt x="2471395" y="88889"/>
                </a:lnTo>
                <a:lnTo>
                  <a:pt x="2473938" y="93281"/>
                </a:lnTo>
                <a:cubicBezTo>
                  <a:pt x="2480219" y="94100"/>
                  <a:pt x="2486635" y="94783"/>
                  <a:pt x="2493188" y="95329"/>
                </a:cubicBezTo>
                <a:cubicBezTo>
                  <a:pt x="2499742" y="95875"/>
                  <a:pt x="2506158" y="96148"/>
                  <a:pt x="2512438" y="96148"/>
                </a:cubicBezTo>
                <a:cubicBezTo>
                  <a:pt x="2515442" y="96148"/>
                  <a:pt x="2517148" y="95124"/>
                  <a:pt x="2517558" y="93076"/>
                </a:cubicBezTo>
                <a:cubicBezTo>
                  <a:pt x="2517967" y="91028"/>
                  <a:pt x="2518445" y="88366"/>
                  <a:pt x="2518991" y="85089"/>
                </a:cubicBezTo>
                <a:cubicBezTo>
                  <a:pt x="2520083" y="77990"/>
                  <a:pt x="2520698" y="71232"/>
                  <a:pt x="2520835" y="64815"/>
                </a:cubicBezTo>
                <a:lnTo>
                  <a:pt x="2520366" y="51226"/>
                </a:lnTo>
                <a:lnTo>
                  <a:pt x="2513832" y="27631"/>
                </a:lnTo>
                <a:cubicBezTo>
                  <a:pt x="2510828" y="22170"/>
                  <a:pt x="2507415" y="19440"/>
                  <a:pt x="2503592" y="19440"/>
                </a:cubicBezTo>
                <a:close/>
                <a:moveTo>
                  <a:pt x="2502608" y="12185"/>
                </a:moveTo>
                <a:lnTo>
                  <a:pt x="2497569" y="16552"/>
                </a:lnTo>
                <a:lnTo>
                  <a:pt x="2503632" y="13004"/>
                </a:lnTo>
                <a:close/>
                <a:moveTo>
                  <a:pt x="2504247" y="4813"/>
                </a:moveTo>
                <a:cubicBezTo>
                  <a:pt x="2511346" y="4267"/>
                  <a:pt x="2517216" y="8089"/>
                  <a:pt x="2521858" y="16281"/>
                </a:cubicBezTo>
                <a:cubicBezTo>
                  <a:pt x="2525954" y="23380"/>
                  <a:pt x="2528685" y="33346"/>
                  <a:pt x="2530050" y="46180"/>
                </a:cubicBezTo>
                <a:lnTo>
                  <a:pt x="2530187" y="50346"/>
                </a:lnTo>
                <a:lnTo>
                  <a:pt x="2531034" y="53435"/>
                </a:lnTo>
                <a:cubicBezTo>
                  <a:pt x="2531580" y="59169"/>
                  <a:pt x="2531785" y="65381"/>
                  <a:pt x="2531649" y="72070"/>
                </a:cubicBezTo>
                <a:cubicBezTo>
                  <a:pt x="2531512" y="78760"/>
                  <a:pt x="2530761" y="85928"/>
                  <a:pt x="2529396" y="93573"/>
                </a:cubicBezTo>
                <a:lnTo>
                  <a:pt x="2529115" y="95464"/>
                </a:lnTo>
                <a:lnTo>
                  <a:pt x="2529231" y="95739"/>
                </a:lnTo>
                <a:cubicBezTo>
                  <a:pt x="2533327" y="95738"/>
                  <a:pt x="2537490" y="95465"/>
                  <a:pt x="2541723" y="94919"/>
                </a:cubicBezTo>
                <a:cubicBezTo>
                  <a:pt x="2545955" y="94373"/>
                  <a:pt x="2549573" y="93827"/>
                  <a:pt x="2552576" y="93281"/>
                </a:cubicBezTo>
                <a:cubicBezTo>
                  <a:pt x="2557219" y="92462"/>
                  <a:pt x="2561246" y="91779"/>
                  <a:pt x="2564659" y="91233"/>
                </a:cubicBezTo>
                <a:cubicBezTo>
                  <a:pt x="2568072" y="90687"/>
                  <a:pt x="2571417" y="90209"/>
                  <a:pt x="2574694" y="89800"/>
                </a:cubicBezTo>
                <a:cubicBezTo>
                  <a:pt x="2577970" y="89390"/>
                  <a:pt x="2581383" y="88912"/>
                  <a:pt x="2584933" y="88366"/>
                </a:cubicBezTo>
                <a:cubicBezTo>
                  <a:pt x="2588482" y="87820"/>
                  <a:pt x="2592578" y="87137"/>
                  <a:pt x="2597220" y="86318"/>
                </a:cubicBezTo>
                <a:cubicBezTo>
                  <a:pt x="2603500" y="85499"/>
                  <a:pt x="2606641" y="88230"/>
                  <a:pt x="2606640" y="94510"/>
                </a:cubicBezTo>
                <a:lnTo>
                  <a:pt x="2600381" y="95466"/>
                </a:lnTo>
                <a:lnTo>
                  <a:pt x="2607624" y="101765"/>
                </a:lnTo>
                <a:cubicBezTo>
                  <a:pt x="2602710" y="102584"/>
                  <a:pt x="2597795" y="103334"/>
                  <a:pt x="2592880" y="104017"/>
                </a:cubicBezTo>
                <a:cubicBezTo>
                  <a:pt x="2587965" y="104700"/>
                  <a:pt x="2583050" y="105587"/>
                  <a:pt x="2578135" y="106679"/>
                </a:cubicBezTo>
                <a:cubicBezTo>
                  <a:pt x="2570490" y="108045"/>
                  <a:pt x="2562571" y="109478"/>
                  <a:pt x="2554380" y="110980"/>
                </a:cubicBezTo>
                <a:cubicBezTo>
                  <a:pt x="2546188" y="112482"/>
                  <a:pt x="2537723" y="113233"/>
                  <a:pt x="2528986" y="113233"/>
                </a:cubicBezTo>
                <a:cubicBezTo>
                  <a:pt x="2527075" y="113233"/>
                  <a:pt x="2525846" y="113301"/>
                  <a:pt x="2525300" y="113437"/>
                </a:cubicBezTo>
                <a:cubicBezTo>
                  <a:pt x="2524754" y="113574"/>
                  <a:pt x="2524208" y="114598"/>
                  <a:pt x="2523661" y="116509"/>
                </a:cubicBezTo>
                <a:cubicBezTo>
                  <a:pt x="2523389" y="118694"/>
                  <a:pt x="2522706" y="121288"/>
                  <a:pt x="2521614" y="124291"/>
                </a:cubicBezTo>
                <a:cubicBezTo>
                  <a:pt x="2516972" y="140674"/>
                  <a:pt x="2510282" y="158286"/>
                  <a:pt x="2501545" y="177126"/>
                </a:cubicBezTo>
                <a:cubicBezTo>
                  <a:pt x="2492807" y="195967"/>
                  <a:pt x="2481475" y="214398"/>
                  <a:pt x="2467550" y="232419"/>
                </a:cubicBezTo>
                <a:cubicBezTo>
                  <a:pt x="2465092" y="235422"/>
                  <a:pt x="2462635" y="238699"/>
                  <a:pt x="2460178" y="242249"/>
                </a:cubicBezTo>
                <a:lnTo>
                  <a:pt x="2457382" y="255426"/>
                </a:lnTo>
                <a:lnTo>
                  <a:pt x="2458374" y="260387"/>
                </a:lnTo>
                <a:cubicBezTo>
                  <a:pt x="2459466" y="266121"/>
                  <a:pt x="2461037" y="272060"/>
                  <a:pt x="2463085" y="278204"/>
                </a:cubicBezTo>
                <a:cubicBezTo>
                  <a:pt x="2465132" y="284348"/>
                  <a:pt x="2467522" y="290218"/>
                  <a:pt x="2470252" y="295816"/>
                </a:cubicBezTo>
                <a:cubicBezTo>
                  <a:pt x="2472983" y="301413"/>
                  <a:pt x="2476123" y="306396"/>
                  <a:pt x="2479672" y="310765"/>
                </a:cubicBezTo>
                <a:cubicBezTo>
                  <a:pt x="2483221" y="315134"/>
                  <a:pt x="2487318" y="318274"/>
                  <a:pt x="2491959" y="320185"/>
                </a:cubicBezTo>
                <a:cubicBezTo>
                  <a:pt x="2495509" y="321824"/>
                  <a:pt x="2499332" y="322438"/>
                  <a:pt x="2503427" y="322028"/>
                </a:cubicBezTo>
                <a:cubicBezTo>
                  <a:pt x="2507524" y="321619"/>
                  <a:pt x="2511619" y="320595"/>
                  <a:pt x="2515715" y="318957"/>
                </a:cubicBezTo>
                <a:cubicBezTo>
                  <a:pt x="2519810" y="317319"/>
                  <a:pt x="2523702" y="315407"/>
                  <a:pt x="2527388" y="313223"/>
                </a:cubicBezTo>
                <a:cubicBezTo>
                  <a:pt x="2531074" y="311038"/>
                  <a:pt x="2534419" y="308854"/>
                  <a:pt x="2537422" y="306670"/>
                </a:cubicBezTo>
                <a:cubicBezTo>
                  <a:pt x="2541518" y="303939"/>
                  <a:pt x="2547116" y="299502"/>
                  <a:pt x="2554215" y="293358"/>
                </a:cubicBezTo>
                <a:cubicBezTo>
                  <a:pt x="2561315" y="287215"/>
                  <a:pt x="2568618" y="280798"/>
                  <a:pt x="2576127" y="274108"/>
                </a:cubicBezTo>
                <a:cubicBezTo>
                  <a:pt x="2583636" y="267419"/>
                  <a:pt x="2590735" y="260865"/>
                  <a:pt x="2597425" y="254449"/>
                </a:cubicBezTo>
                <a:cubicBezTo>
                  <a:pt x="2604115" y="248032"/>
                  <a:pt x="2609371" y="243049"/>
                  <a:pt x="2613194" y="239499"/>
                </a:cubicBezTo>
                <a:cubicBezTo>
                  <a:pt x="2614696" y="237451"/>
                  <a:pt x="2616009" y="235881"/>
                  <a:pt x="2617136" y="234789"/>
                </a:cubicBezTo>
                <a:lnTo>
                  <a:pt x="2618282" y="234039"/>
                </a:lnTo>
                <a:lnTo>
                  <a:pt x="2620404" y="221887"/>
                </a:lnTo>
                <a:cubicBezTo>
                  <a:pt x="2621769" y="218338"/>
                  <a:pt x="2624227" y="216973"/>
                  <a:pt x="2627776" y="217792"/>
                </a:cubicBezTo>
                <a:cubicBezTo>
                  <a:pt x="2628322" y="217246"/>
                  <a:pt x="2628868" y="217655"/>
                  <a:pt x="2629415" y="219020"/>
                </a:cubicBezTo>
                <a:cubicBezTo>
                  <a:pt x="2629961" y="220386"/>
                  <a:pt x="2629824" y="222024"/>
                  <a:pt x="2629005" y="223935"/>
                </a:cubicBezTo>
                <a:lnTo>
                  <a:pt x="2628782" y="225063"/>
                </a:lnTo>
                <a:lnTo>
                  <a:pt x="2630399" y="226275"/>
                </a:lnTo>
                <a:cubicBezTo>
                  <a:pt x="2630945" y="227640"/>
                  <a:pt x="2630809" y="229279"/>
                  <a:pt x="2629989" y="231190"/>
                </a:cubicBezTo>
                <a:cubicBezTo>
                  <a:pt x="2627805" y="236378"/>
                  <a:pt x="2626781" y="241566"/>
                  <a:pt x="2626917" y="246754"/>
                </a:cubicBezTo>
                <a:lnTo>
                  <a:pt x="2627551" y="256386"/>
                </a:lnTo>
                <a:lnTo>
                  <a:pt x="2631463" y="265098"/>
                </a:lnTo>
                <a:cubicBezTo>
                  <a:pt x="2634056" y="266463"/>
                  <a:pt x="2637743" y="265849"/>
                  <a:pt x="2642521" y="263255"/>
                </a:cubicBezTo>
                <a:cubicBezTo>
                  <a:pt x="2646617" y="261070"/>
                  <a:pt x="2650508" y="258613"/>
                  <a:pt x="2654194" y="255882"/>
                </a:cubicBezTo>
                <a:cubicBezTo>
                  <a:pt x="2657880" y="253152"/>
                  <a:pt x="2661634" y="250421"/>
                  <a:pt x="2665458" y="247691"/>
                </a:cubicBezTo>
                <a:cubicBezTo>
                  <a:pt x="2669553" y="244687"/>
                  <a:pt x="2673580" y="241752"/>
                  <a:pt x="2677540" y="238885"/>
                </a:cubicBezTo>
                <a:cubicBezTo>
                  <a:pt x="2681499" y="236018"/>
                  <a:pt x="2685526" y="233082"/>
                  <a:pt x="2689622" y="230079"/>
                </a:cubicBezTo>
                <a:cubicBezTo>
                  <a:pt x="2691533" y="228714"/>
                  <a:pt x="2693377" y="227485"/>
                  <a:pt x="2695151" y="226393"/>
                </a:cubicBezTo>
                <a:cubicBezTo>
                  <a:pt x="2696926" y="225301"/>
                  <a:pt x="2698906" y="224345"/>
                  <a:pt x="2701091" y="223526"/>
                </a:cubicBezTo>
                <a:cubicBezTo>
                  <a:pt x="2709828" y="220249"/>
                  <a:pt x="2716245" y="222843"/>
                  <a:pt x="2720340" y="231308"/>
                </a:cubicBezTo>
                <a:cubicBezTo>
                  <a:pt x="2721706" y="234311"/>
                  <a:pt x="2722866" y="237383"/>
                  <a:pt x="2723822" y="240523"/>
                </a:cubicBezTo>
                <a:cubicBezTo>
                  <a:pt x="2724777" y="243663"/>
                  <a:pt x="2725801" y="246735"/>
                  <a:pt x="2726894" y="249738"/>
                </a:cubicBezTo>
                <a:cubicBezTo>
                  <a:pt x="2727713" y="252469"/>
                  <a:pt x="2728463" y="255131"/>
                  <a:pt x="2729147" y="257725"/>
                </a:cubicBezTo>
                <a:cubicBezTo>
                  <a:pt x="2729829" y="260319"/>
                  <a:pt x="2730716" y="262845"/>
                  <a:pt x="2731808" y="265302"/>
                </a:cubicBezTo>
                <a:cubicBezTo>
                  <a:pt x="2732082" y="265849"/>
                  <a:pt x="2732833" y="266395"/>
                  <a:pt x="2734061" y="266941"/>
                </a:cubicBezTo>
                <a:cubicBezTo>
                  <a:pt x="2735290" y="267487"/>
                  <a:pt x="2736177" y="267487"/>
                  <a:pt x="2736724" y="266941"/>
                </a:cubicBezTo>
                <a:cubicBezTo>
                  <a:pt x="2738362" y="265849"/>
                  <a:pt x="2739932" y="264688"/>
                  <a:pt x="2741434" y="263459"/>
                </a:cubicBezTo>
                <a:cubicBezTo>
                  <a:pt x="2742935" y="262231"/>
                  <a:pt x="2744369" y="260934"/>
                  <a:pt x="2745734" y="259568"/>
                </a:cubicBezTo>
                <a:cubicBezTo>
                  <a:pt x="2748464" y="256838"/>
                  <a:pt x="2750649" y="254653"/>
                  <a:pt x="2752287" y="253015"/>
                </a:cubicBezTo>
                <a:cubicBezTo>
                  <a:pt x="2753926" y="251377"/>
                  <a:pt x="2755495" y="249943"/>
                  <a:pt x="2756997" y="248715"/>
                </a:cubicBezTo>
                <a:cubicBezTo>
                  <a:pt x="2758499" y="247486"/>
                  <a:pt x="2760069" y="246053"/>
                  <a:pt x="2761707" y="244414"/>
                </a:cubicBezTo>
                <a:cubicBezTo>
                  <a:pt x="2763345" y="242776"/>
                  <a:pt x="2765667" y="240591"/>
                  <a:pt x="2768670" y="237861"/>
                </a:cubicBezTo>
                <a:cubicBezTo>
                  <a:pt x="2770036" y="236769"/>
                  <a:pt x="2771332" y="235745"/>
                  <a:pt x="2772561" y="234789"/>
                </a:cubicBezTo>
                <a:cubicBezTo>
                  <a:pt x="2773790" y="233833"/>
                  <a:pt x="2775087" y="232946"/>
                  <a:pt x="2776452" y="232127"/>
                </a:cubicBezTo>
                <a:cubicBezTo>
                  <a:pt x="2777817" y="231308"/>
                  <a:pt x="2779251" y="231786"/>
                  <a:pt x="2780753" y="233560"/>
                </a:cubicBezTo>
                <a:cubicBezTo>
                  <a:pt x="2782254" y="235335"/>
                  <a:pt x="2782596" y="236905"/>
                  <a:pt x="2781776" y="238270"/>
                </a:cubicBezTo>
                <a:lnTo>
                  <a:pt x="2779858" y="240189"/>
                </a:lnTo>
                <a:lnTo>
                  <a:pt x="2781737" y="240815"/>
                </a:lnTo>
                <a:cubicBezTo>
                  <a:pt x="2783239" y="242590"/>
                  <a:pt x="2783580" y="244160"/>
                  <a:pt x="2782761" y="245525"/>
                </a:cubicBezTo>
                <a:cubicBezTo>
                  <a:pt x="2781669" y="246891"/>
                  <a:pt x="2780508" y="248051"/>
                  <a:pt x="2779279" y="249007"/>
                </a:cubicBezTo>
                <a:cubicBezTo>
                  <a:pt x="2778050" y="249962"/>
                  <a:pt x="2776754" y="251123"/>
                  <a:pt x="2775388" y="252488"/>
                </a:cubicBezTo>
                <a:cubicBezTo>
                  <a:pt x="2771839" y="255765"/>
                  <a:pt x="2768971" y="258495"/>
                  <a:pt x="2766787" y="260680"/>
                </a:cubicBezTo>
                <a:cubicBezTo>
                  <a:pt x="2764603" y="262864"/>
                  <a:pt x="2762486" y="264844"/>
                  <a:pt x="2760439" y="266619"/>
                </a:cubicBezTo>
                <a:cubicBezTo>
                  <a:pt x="2758391" y="268393"/>
                  <a:pt x="2756206" y="270305"/>
                  <a:pt x="2753886" y="272353"/>
                </a:cubicBezTo>
                <a:cubicBezTo>
                  <a:pt x="2751564" y="274400"/>
                  <a:pt x="2748629" y="277063"/>
                  <a:pt x="2745080" y="280339"/>
                </a:cubicBezTo>
                <a:cubicBezTo>
                  <a:pt x="2738800" y="285800"/>
                  <a:pt x="2736615" y="292626"/>
                  <a:pt x="2738526" y="300818"/>
                </a:cubicBezTo>
                <a:cubicBezTo>
                  <a:pt x="2741257" y="312832"/>
                  <a:pt x="2742895" y="325802"/>
                  <a:pt x="2743441" y="339728"/>
                </a:cubicBezTo>
                <a:cubicBezTo>
                  <a:pt x="2743988" y="353653"/>
                  <a:pt x="2743783" y="367852"/>
                  <a:pt x="2742827" y="382323"/>
                </a:cubicBezTo>
                <a:cubicBezTo>
                  <a:pt x="2741871" y="396795"/>
                  <a:pt x="2740302" y="411062"/>
                  <a:pt x="2738117" y="425124"/>
                </a:cubicBezTo>
                <a:cubicBezTo>
                  <a:pt x="2735933" y="439186"/>
                  <a:pt x="2733475" y="452224"/>
                  <a:pt x="2730745" y="464238"/>
                </a:cubicBezTo>
                <a:cubicBezTo>
                  <a:pt x="2723372" y="496185"/>
                  <a:pt x="2708082" y="523763"/>
                  <a:pt x="2684872" y="546972"/>
                </a:cubicBezTo>
                <a:cubicBezTo>
                  <a:pt x="2673131" y="558714"/>
                  <a:pt x="2659478" y="567861"/>
                  <a:pt x="2643915" y="574414"/>
                </a:cubicBezTo>
                <a:cubicBezTo>
                  <a:pt x="2635177" y="578237"/>
                  <a:pt x="2626166" y="580285"/>
                  <a:pt x="2616883" y="580558"/>
                </a:cubicBezTo>
                <a:cubicBezTo>
                  <a:pt x="2608691" y="580831"/>
                  <a:pt x="2601319" y="579602"/>
                  <a:pt x="2594766" y="576872"/>
                </a:cubicBezTo>
                <a:cubicBezTo>
                  <a:pt x="2588212" y="574141"/>
                  <a:pt x="2582752" y="570318"/>
                  <a:pt x="2578383" y="565404"/>
                </a:cubicBezTo>
                <a:cubicBezTo>
                  <a:pt x="2574014" y="560488"/>
                  <a:pt x="2570805" y="554618"/>
                  <a:pt x="2568758" y="547792"/>
                </a:cubicBezTo>
                <a:lnTo>
                  <a:pt x="2568233" y="541378"/>
                </a:lnTo>
                <a:lnTo>
                  <a:pt x="2567774" y="540537"/>
                </a:lnTo>
                <a:cubicBezTo>
                  <a:pt x="2565726" y="533711"/>
                  <a:pt x="2565111" y="526202"/>
                  <a:pt x="2565931" y="518010"/>
                </a:cubicBezTo>
                <a:cubicBezTo>
                  <a:pt x="2566477" y="512003"/>
                  <a:pt x="2567569" y="506064"/>
                  <a:pt x="2569207" y="500194"/>
                </a:cubicBezTo>
                <a:cubicBezTo>
                  <a:pt x="2570845" y="494323"/>
                  <a:pt x="2572620" y="488521"/>
                  <a:pt x="2574531" y="482787"/>
                </a:cubicBezTo>
                <a:cubicBezTo>
                  <a:pt x="2578081" y="472411"/>
                  <a:pt x="2582382" y="462376"/>
                  <a:pt x="2587433" y="452683"/>
                </a:cubicBezTo>
                <a:cubicBezTo>
                  <a:pt x="2592485" y="442990"/>
                  <a:pt x="2597878" y="433365"/>
                  <a:pt x="2603611" y="423808"/>
                </a:cubicBezTo>
                <a:cubicBezTo>
                  <a:pt x="2615080" y="405240"/>
                  <a:pt x="2627367" y="387561"/>
                  <a:pt x="2640473" y="370768"/>
                </a:cubicBezTo>
                <a:cubicBezTo>
                  <a:pt x="2653580" y="353975"/>
                  <a:pt x="2667505" y="337797"/>
                  <a:pt x="2682250" y="322233"/>
                </a:cubicBezTo>
                <a:cubicBezTo>
                  <a:pt x="2688257" y="315953"/>
                  <a:pt x="2694264" y="309810"/>
                  <a:pt x="2700272" y="303803"/>
                </a:cubicBezTo>
                <a:cubicBezTo>
                  <a:pt x="2706278" y="297795"/>
                  <a:pt x="2712422" y="291925"/>
                  <a:pt x="2718702" y="286191"/>
                </a:cubicBezTo>
                <a:lnTo>
                  <a:pt x="2723005" y="270770"/>
                </a:lnTo>
                <a:lnTo>
                  <a:pt x="2719891" y="260884"/>
                </a:lnTo>
                <a:cubicBezTo>
                  <a:pt x="2718389" y="255833"/>
                  <a:pt x="2716683" y="250850"/>
                  <a:pt x="2714771" y="245935"/>
                </a:cubicBezTo>
                <a:cubicBezTo>
                  <a:pt x="2712314" y="239382"/>
                  <a:pt x="2708082" y="238153"/>
                  <a:pt x="2702075" y="242249"/>
                </a:cubicBezTo>
                <a:cubicBezTo>
                  <a:pt x="2697978" y="244979"/>
                  <a:pt x="2693951" y="247778"/>
                  <a:pt x="2689992" y="250645"/>
                </a:cubicBezTo>
                <a:cubicBezTo>
                  <a:pt x="2686033" y="253512"/>
                  <a:pt x="2682142" y="256447"/>
                  <a:pt x="2678319" y="259451"/>
                </a:cubicBezTo>
                <a:cubicBezTo>
                  <a:pt x="2675042" y="261908"/>
                  <a:pt x="2671766" y="264434"/>
                  <a:pt x="2668489" y="267028"/>
                </a:cubicBezTo>
                <a:cubicBezTo>
                  <a:pt x="2665213" y="269622"/>
                  <a:pt x="2661936" y="272148"/>
                  <a:pt x="2658660" y="274605"/>
                </a:cubicBezTo>
                <a:cubicBezTo>
                  <a:pt x="2654837" y="277336"/>
                  <a:pt x="2651014" y="279383"/>
                  <a:pt x="2647191" y="280749"/>
                </a:cubicBezTo>
                <a:cubicBezTo>
                  <a:pt x="2631901" y="287848"/>
                  <a:pt x="2623026" y="283070"/>
                  <a:pt x="2620569" y="266414"/>
                </a:cubicBezTo>
                <a:lnTo>
                  <a:pt x="2619850" y="259662"/>
                </a:lnTo>
                <a:lnTo>
                  <a:pt x="2619585" y="259159"/>
                </a:lnTo>
                <a:lnTo>
                  <a:pt x="2619089" y="254496"/>
                </a:lnTo>
                <a:lnTo>
                  <a:pt x="2618529" y="255048"/>
                </a:lnTo>
                <a:cubicBezTo>
                  <a:pt x="2616788" y="256755"/>
                  <a:pt x="2614724" y="258768"/>
                  <a:pt x="2612335" y="261089"/>
                </a:cubicBezTo>
                <a:cubicBezTo>
                  <a:pt x="2607556" y="265731"/>
                  <a:pt x="2602437" y="270578"/>
                  <a:pt x="2596976" y="275629"/>
                </a:cubicBezTo>
                <a:cubicBezTo>
                  <a:pt x="2591514" y="280680"/>
                  <a:pt x="2586327" y="285527"/>
                  <a:pt x="2581412" y="290169"/>
                </a:cubicBezTo>
                <a:cubicBezTo>
                  <a:pt x="2576497" y="294811"/>
                  <a:pt x="2572948" y="298087"/>
                  <a:pt x="2570763" y="299999"/>
                </a:cubicBezTo>
                <a:cubicBezTo>
                  <a:pt x="2565029" y="305187"/>
                  <a:pt x="2559226" y="310238"/>
                  <a:pt x="2553356" y="315153"/>
                </a:cubicBezTo>
                <a:cubicBezTo>
                  <a:pt x="2547485" y="320068"/>
                  <a:pt x="2541410" y="324573"/>
                  <a:pt x="2535130" y="328669"/>
                </a:cubicBezTo>
                <a:cubicBezTo>
                  <a:pt x="2523389" y="336041"/>
                  <a:pt x="2513081" y="339728"/>
                  <a:pt x="2504207" y="339727"/>
                </a:cubicBezTo>
                <a:cubicBezTo>
                  <a:pt x="2495332" y="339727"/>
                  <a:pt x="2487687" y="337134"/>
                  <a:pt x="2481270" y="331946"/>
                </a:cubicBezTo>
                <a:cubicBezTo>
                  <a:pt x="2474854" y="326758"/>
                  <a:pt x="2469461" y="319590"/>
                  <a:pt x="2465093" y="310443"/>
                </a:cubicBezTo>
                <a:cubicBezTo>
                  <a:pt x="2460724" y="301296"/>
                  <a:pt x="2457198" y="291466"/>
                  <a:pt x="2454517" y="280954"/>
                </a:cubicBezTo>
                <a:cubicBezTo>
                  <a:pt x="2451835" y="270441"/>
                  <a:pt x="2449856" y="259929"/>
                  <a:pt x="2448578" y="249416"/>
                </a:cubicBezTo>
                <a:lnTo>
                  <a:pt x="2448361" y="246235"/>
                </a:lnTo>
                <a:lnTo>
                  <a:pt x="2447946" y="244033"/>
                </a:lnTo>
                <a:lnTo>
                  <a:pt x="2445863" y="245438"/>
                </a:lnTo>
                <a:cubicBezTo>
                  <a:pt x="2443815" y="246940"/>
                  <a:pt x="2441836" y="248373"/>
                  <a:pt x="2439924" y="249739"/>
                </a:cubicBezTo>
                <a:cubicBezTo>
                  <a:pt x="2438013" y="251104"/>
                  <a:pt x="2435965" y="252537"/>
                  <a:pt x="2433781" y="254039"/>
                </a:cubicBezTo>
                <a:cubicBezTo>
                  <a:pt x="2431596" y="255541"/>
                  <a:pt x="2428730" y="257521"/>
                  <a:pt x="2425179" y="259978"/>
                </a:cubicBezTo>
                <a:cubicBezTo>
                  <a:pt x="2422449" y="261889"/>
                  <a:pt x="2419651" y="263664"/>
                  <a:pt x="2416783" y="265303"/>
                </a:cubicBezTo>
                <a:cubicBezTo>
                  <a:pt x="2413917" y="266941"/>
                  <a:pt x="2410981" y="268442"/>
                  <a:pt x="2407978" y="269808"/>
                </a:cubicBezTo>
                <a:cubicBezTo>
                  <a:pt x="2392687" y="276634"/>
                  <a:pt x="2381901" y="273221"/>
                  <a:pt x="2375621" y="259568"/>
                </a:cubicBezTo>
                <a:cubicBezTo>
                  <a:pt x="2374802" y="258203"/>
                  <a:pt x="2373914" y="256087"/>
                  <a:pt x="2372959" y="253220"/>
                </a:cubicBezTo>
                <a:lnTo>
                  <a:pt x="2371025" y="245485"/>
                </a:lnTo>
                <a:lnTo>
                  <a:pt x="2360329" y="254653"/>
                </a:lnTo>
                <a:cubicBezTo>
                  <a:pt x="2355824" y="258749"/>
                  <a:pt x="2351455" y="262708"/>
                  <a:pt x="2347222" y="266531"/>
                </a:cubicBezTo>
                <a:cubicBezTo>
                  <a:pt x="2342990" y="270354"/>
                  <a:pt x="2338621" y="274450"/>
                  <a:pt x="2334116" y="278818"/>
                </a:cubicBezTo>
                <a:cubicBezTo>
                  <a:pt x="2329611" y="283187"/>
                  <a:pt x="2324354" y="288102"/>
                  <a:pt x="2318347" y="293563"/>
                </a:cubicBezTo>
                <a:cubicBezTo>
                  <a:pt x="2316436" y="294928"/>
                  <a:pt x="2315139" y="296430"/>
                  <a:pt x="2314456" y="298068"/>
                </a:cubicBezTo>
                <a:cubicBezTo>
                  <a:pt x="2313774" y="299707"/>
                  <a:pt x="2313979" y="301891"/>
                  <a:pt x="2315070" y="304622"/>
                </a:cubicBezTo>
                <a:cubicBezTo>
                  <a:pt x="2317801" y="311994"/>
                  <a:pt x="2319098" y="319230"/>
                  <a:pt x="2318961" y="326329"/>
                </a:cubicBezTo>
                <a:cubicBezTo>
                  <a:pt x="2318825" y="333428"/>
                  <a:pt x="2317392" y="340118"/>
                  <a:pt x="2314661" y="346398"/>
                </a:cubicBezTo>
                <a:cubicBezTo>
                  <a:pt x="2311930" y="352678"/>
                  <a:pt x="2307971" y="358276"/>
                  <a:pt x="2302784" y="363191"/>
                </a:cubicBezTo>
                <a:cubicBezTo>
                  <a:pt x="2297595" y="368106"/>
                  <a:pt x="2291452" y="372065"/>
                  <a:pt x="2284353" y="375068"/>
                </a:cubicBezTo>
                <a:cubicBezTo>
                  <a:pt x="2279710" y="376980"/>
                  <a:pt x="2274386" y="377936"/>
                  <a:pt x="2268379" y="377935"/>
                </a:cubicBezTo>
                <a:cubicBezTo>
                  <a:pt x="2263191" y="377662"/>
                  <a:pt x="2259164" y="375615"/>
                  <a:pt x="2256297" y="371792"/>
                </a:cubicBezTo>
                <a:cubicBezTo>
                  <a:pt x="2253430" y="367969"/>
                  <a:pt x="2252678" y="363464"/>
                  <a:pt x="2254044" y="358276"/>
                </a:cubicBezTo>
                <a:cubicBezTo>
                  <a:pt x="2255955" y="351450"/>
                  <a:pt x="2258686" y="345443"/>
                  <a:pt x="2262235" y="340255"/>
                </a:cubicBezTo>
                <a:cubicBezTo>
                  <a:pt x="2271246" y="328514"/>
                  <a:pt x="2280666" y="317045"/>
                  <a:pt x="2290497" y="305850"/>
                </a:cubicBezTo>
                <a:cubicBezTo>
                  <a:pt x="2292681" y="303393"/>
                  <a:pt x="2294387" y="301413"/>
                  <a:pt x="2295616" y="299912"/>
                </a:cubicBezTo>
                <a:cubicBezTo>
                  <a:pt x="2296845" y="298410"/>
                  <a:pt x="2297459" y="297045"/>
                  <a:pt x="2297459" y="295816"/>
                </a:cubicBezTo>
                <a:cubicBezTo>
                  <a:pt x="2297459" y="294587"/>
                  <a:pt x="2296708" y="293358"/>
                  <a:pt x="2295206" y="292130"/>
                </a:cubicBezTo>
                <a:cubicBezTo>
                  <a:pt x="2293704" y="290901"/>
                  <a:pt x="2291588" y="289331"/>
                  <a:pt x="2288858" y="287419"/>
                </a:cubicBezTo>
                <a:cubicBezTo>
                  <a:pt x="2284489" y="284416"/>
                  <a:pt x="2280052" y="281617"/>
                  <a:pt x="2275547" y="279023"/>
                </a:cubicBezTo>
                <a:cubicBezTo>
                  <a:pt x="2271041" y="276429"/>
                  <a:pt x="2266467" y="273903"/>
                  <a:pt x="2261825" y="271446"/>
                </a:cubicBezTo>
                <a:cubicBezTo>
                  <a:pt x="2259915" y="270354"/>
                  <a:pt x="2257935" y="269466"/>
                  <a:pt x="2255887" y="268784"/>
                </a:cubicBezTo>
                <a:cubicBezTo>
                  <a:pt x="2253839" y="268101"/>
                  <a:pt x="2251723" y="267214"/>
                  <a:pt x="2249539" y="266122"/>
                </a:cubicBezTo>
                <a:cubicBezTo>
                  <a:pt x="2242166" y="262845"/>
                  <a:pt x="2236773" y="258749"/>
                  <a:pt x="2233360" y="253834"/>
                </a:cubicBezTo>
                <a:cubicBezTo>
                  <a:pt x="2229947" y="248920"/>
                  <a:pt x="2228036" y="243731"/>
                  <a:pt x="2227627" y="238271"/>
                </a:cubicBezTo>
                <a:cubicBezTo>
                  <a:pt x="2227217" y="232809"/>
                  <a:pt x="2228377" y="227212"/>
                  <a:pt x="2231108" y="221478"/>
                </a:cubicBezTo>
                <a:cubicBezTo>
                  <a:pt x="2233839" y="215744"/>
                  <a:pt x="2237661" y="210283"/>
                  <a:pt x="2242576" y="205095"/>
                </a:cubicBezTo>
                <a:cubicBezTo>
                  <a:pt x="2245579" y="202091"/>
                  <a:pt x="2249812" y="199088"/>
                  <a:pt x="2255273" y="196084"/>
                </a:cubicBezTo>
                <a:cubicBezTo>
                  <a:pt x="2260734" y="193081"/>
                  <a:pt x="2266537" y="190760"/>
                  <a:pt x="2272679" y="189121"/>
                </a:cubicBezTo>
                <a:cubicBezTo>
                  <a:pt x="2278823" y="187483"/>
                  <a:pt x="2284830" y="186869"/>
                  <a:pt x="2290701" y="187278"/>
                </a:cubicBezTo>
                <a:cubicBezTo>
                  <a:pt x="2296572" y="187688"/>
                  <a:pt x="2301555" y="189941"/>
                  <a:pt x="2305651" y="194036"/>
                </a:cubicBezTo>
                <a:cubicBezTo>
                  <a:pt x="2307016" y="195402"/>
                  <a:pt x="2308040" y="196972"/>
                  <a:pt x="2308722" y="198746"/>
                </a:cubicBezTo>
                <a:cubicBezTo>
                  <a:pt x="2309405" y="200521"/>
                  <a:pt x="2310019" y="202364"/>
                  <a:pt x="2310565" y="204276"/>
                </a:cubicBezTo>
                <a:cubicBezTo>
                  <a:pt x="2310838" y="204822"/>
                  <a:pt x="2310634" y="205436"/>
                  <a:pt x="2309951" y="206119"/>
                </a:cubicBezTo>
                <a:cubicBezTo>
                  <a:pt x="2309268" y="206802"/>
                  <a:pt x="2308654" y="207279"/>
                  <a:pt x="2308108" y="207552"/>
                </a:cubicBezTo>
                <a:cubicBezTo>
                  <a:pt x="2307562" y="207825"/>
                  <a:pt x="2306811" y="207894"/>
                  <a:pt x="2305855" y="207757"/>
                </a:cubicBezTo>
                <a:cubicBezTo>
                  <a:pt x="2304900" y="207621"/>
                  <a:pt x="2304285" y="207279"/>
                  <a:pt x="2304012" y="206733"/>
                </a:cubicBezTo>
                <a:cubicBezTo>
                  <a:pt x="2300463" y="200453"/>
                  <a:pt x="2296162" y="197176"/>
                  <a:pt x="2291110" y="196903"/>
                </a:cubicBezTo>
                <a:cubicBezTo>
                  <a:pt x="2286059" y="196630"/>
                  <a:pt x="2280803" y="197176"/>
                  <a:pt x="2275342" y="198542"/>
                </a:cubicBezTo>
                <a:cubicBezTo>
                  <a:pt x="2269881" y="199907"/>
                  <a:pt x="2264078" y="202842"/>
                  <a:pt x="2257935" y="207347"/>
                </a:cubicBezTo>
                <a:cubicBezTo>
                  <a:pt x="2251791" y="211853"/>
                  <a:pt x="2246808" y="216973"/>
                  <a:pt x="2242985" y="222706"/>
                </a:cubicBezTo>
                <a:cubicBezTo>
                  <a:pt x="2239163" y="228441"/>
                  <a:pt x="2237319" y="234380"/>
                  <a:pt x="2237456" y="240523"/>
                </a:cubicBezTo>
                <a:cubicBezTo>
                  <a:pt x="2237593" y="246667"/>
                  <a:pt x="2241211" y="251923"/>
                  <a:pt x="2248310" y="256292"/>
                </a:cubicBezTo>
                <a:cubicBezTo>
                  <a:pt x="2249675" y="257111"/>
                  <a:pt x="2251109" y="257930"/>
                  <a:pt x="2252610" y="258749"/>
                </a:cubicBezTo>
                <a:cubicBezTo>
                  <a:pt x="2254112" y="259569"/>
                  <a:pt x="2255546" y="260251"/>
                  <a:pt x="2256911" y="260797"/>
                </a:cubicBezTo>
                <a:cubicBezTo>
                  <a:pt x="2265102" y="263801"/>
                  <a:pt x="2273021" y="267419"/>
                  <a:pt x="2280666" y="271651"/>
                </a:cubicBezTo>
                <a:cubicBezTo>
                  <a:pt x="2288312" y="275883"/>
                  <a:pt x="2295411" y="281139"/>
                  <a:pt x="2301964" y="287419"/>
                </a:cubicBezTo>
                <a:cubicBezTo>
                  <a:pt x="2304695" y="290150"/>
                  <a:pt x="2307562" y="290287"/>
                  <a:pt x="2310565" y="287829"/>
                </a:cubicBezTo>
                <a:cubicBezTo>
                  <a:pt x="2315480" y="284279"/>
                  <a:pt x="2320805" y="279911"/>
                  <a:pt x="2326539" y="274723"/>
                </a:cubicBezTo>
                <a:cubicBezTo>
                  <a:pt x="2332272" y="269535"/>
                  <a:pt x="2337939" y="264347"/>
                  <a:pt x="2343537" y="259159"/>
                </a:cubicBezTo>
                <a:cubicBezTo>
                  <a:pt x="2349134" y="253971"/>
                  <a:pt x="2354458" y="249192"/>
                  <a:pt x="2359510" y="244824"/>
                </a:cubicBezTo>
                <a:lnTo>
                  <a:pt x="2370327" y="236239"/>
                </a:lnTo>
                <a:lnTo>
                  <a:pt x="2370296" y="235608"/>
                </a:lnTo>
                <a:cubicBezTo>
                  <a:pt x="2370570" y="233014"/>
                  <a:pt x="2371662" y="231308"/>
                  <a:pt x="2373574" y="230489"/>
                </a:cubicBezTo>
                <a:cubicBezTo>
                  <a:pt x="2374938" y="229669"/>
                  <a:pt x="2376099" y="229738"/>
                  <a:pt x="2377054" y="230693"/>
                </a:cubicBezTo>
                <a:cubicBezTo>
                  <a:pt x="2378010" y="231649"/>
                  <a:pt x="2378761" y="232946"/>
                  <a:pt x="2379307" y="234584"/>
                </a:cubicBezTo>
                <a:cubicBezTo>
                  <a:pt x="2380126" y="237588"/>
                  <a:pt x="2380877" y="241206"/>
                  <a:pt x="2381560" y="245438"/>
                </a:cubicBezTo>
                <a:cubicBezTo>
                  <a:pt x="2382243" y="249670"/>
                  <a:pt x="2383267" y="253152"/>
                  <a:pt x="2384632" y="255882"/>
                </a:cubicBezTo>
                <a:cubicBezTo>
                  <a:pt x="2387635" y="262708"/>
                  <a:pt x="2392687" y="264756"/>
                  <a:pt x="2399786" y="262026"/>
                </a:cubicBezTo>
                <a:cubicBezTo>
                  <a:pt x="2403063" y="260661"/>
                  <a:pt x="2406339" y="259159"/>
                  <a:pt x="2409616" y="257521"/>
                </a:cubicBezTo>
                <a:cubicBezTo>
                  <a:pt x="2412893" y="255882"/>
                  <a:pt x="2416032" y="254107"/>
                  <a:pt x="2419036" y="252196"/>
                </a:cubicBezTo>
                <a:cubicBezTo>
                  <a:pt x="2423132" y="249466"/>
                  <a:pt x="2426204" y="247486"/>
                  <a:pt x="2428251" y="246257"/>
                </a:cubicBezTo>
                <a:cubicBezTo>
                  <a:pt x="2430299" y="245028"/>
                  <a:pt x="2432074" y="243868"/>
                  <a:pt x="2433576" y="242776"/>
                </a:cubicBezTo>
                <a:cubicBezTo>
                  <a:pt x="2435078" y="241684"/>
                  <a:pt x="2436853" y="240523"/>
                  <a:pt x="2438900" y="239294"/>
                </a:cubicBezTo>
                <a:lnTo>
                  <a:pt x="2447040" y="234049"/>
                </a:lnTo>
                <a:lnTo>
                  <a:pt x="2445677" y="214106"/>
                </a:lnTo>
                <a:cubicBezTo>
                  <a:pt x="2445131" y="194992"/>
                  <a:pt x="2445989" y="176902"/>
                  <a:pt x="2448250" y="159837"/>
                </a:cubicBezTo>
                <a:cubicBezTo>
                  <a:pt x="2450512" y="142771"/>
                  <a:pt x="2452920" y="127412"/>
                  <a:pt x="2455476" y="113760"/>
                </a:cubicBezTo>
                <a:lnTo>
                  <a:pt x="2456210" y="109520"/>
                </a:lnTo>
                <a:lnTo>
                  <a:pt x="2450348" y="107499"/>
                </a:lnTo>
                <a:cubicBezTo>
                  <a:pt x="2444887" y="107499"/>
                  <a:pt x="2438402" y="107226"/>
                  <a:pt x="2430893" y="106679"/>
                </a:cubicBezTo>
                <a:cubicBezTo>
                  <a:pt x="2423384" y="106133"/>
                  <a:pt x="2415466" y="105860"/>
                  <a:pt x="2407137" y="105860"/>
                </a:cubicBezTo>
                <a:cubicBezTo>
                  <a:pt x="2398809" y="105860"/>
                  <a:pt x="2390413" y="106202"/>
                  <a:pt x="2381949" y="106884"/>
                </a:cubicBezTo>
                <a:cubicBezTo>
                  <a:pt x="2373484" y="107567"/>
                  <a:pt x="2365634" y="109137"/>
                  <a:pt x="2358398" y="111594"/>
                </a:cubicBezTo>
                <a:cubicBezTo>
                  <a:pt x="2351162" y="114052"/>
                  <a:pt x="2344814" y="117533"/>
                  <a:pt x="2339353" y="122039"/>
                </a:cubicBezTo>
                <a:cubicBezTo>
                  <a:pt x="2333892" y="126544"/>
                  <a:pt x="2329933" y="132483"/>
                  <a:pt x="2327475" y="139855"/>
                </a:cubicBezTo>
                <a:cubicBezTo>
                  <a:pt x="2326929" y="141220"/>
                  <a:pt x="2326178" y="142039"/>
                  <a:pt x="2325223" y="142312"/>
                </a:cubicBezTo>
                <a:cubicBezTo>
                  <a:pt x="2324267" y="142585"/>
                  <a:pt x="2323311" y="142449"/>
                  <a:pt x="2322356" y="141903"/>
                </a:cubicBezTo>
                <a:cubicBezTo>
                  <a:pt x="2321400" y="141357"/>
                  <a:pt x="2320581" y="140606"/>
                  <a:pt x="2319898" y="139650"/>
                </a:cubicBezTo>
                <a:cubicBezTo>
                  <a:pt x="2319215" y="138695"/>
                  <a:pt x="2319011" y="137670"/>
                  <a:pt x="2319284" y="136578"/>
                </a:cubicBezTo>
                <a:lnTo>
                  <a:pt x="2320713" y="134044"/>
                </a:lnTo>
                <a:lnTo>
                  <a:pt x="2318914" y="132395"/>
                </a:lnTo>
                <a:cubicBezTo>
                  <a:pt x="2318231" y="131440"/>
                  <a:pt x="2318027" y="130416"/>
                  <a:pt x="2318300" y="129323"/>
                </a:cubicBezTo>
                <a:cubicBezTo>
                  <a:pt x="2319938" y="121678"/>
                  <a:pt x="2323556" y="115261"/>
                  <a:pt x="2329154" y="110073"/>
                </a:cubicBezTo>
                <a:cubicBezTo>
                  <a:pt x="2334751" y="104885"/>
                  <a:pt x="2341372" y="100790"/>
                  <a:pt x="2349018" y="97786"/>
                </a:cubicBezTo>
                <a:cubicBezTo>
                  <a:pt x="2356663" y="94783"/>
                  <a:pt x="2365128" y="92598"/>
                  <a:pt x="2374411" y="91233"/>
                </a:cubicBezTo>
                <a:cubicBezTo>
                  <a:pt x="2383695" y="89868"/>
                  <a:pt x="2392910" y="89117"/>
                  <a:pt x="2402058" y="88980"/>
                </a:cubicBezTo>
                <a:cubicBezTo>
                  <a:pt x="2411205" y="88844"/>
                  <a:pt x="2419875" y="88980"/>
                  <a:pt x="2428066" y="89390"/>
                </a:cubicBezTo>
                <a:cubicBezTo>
                  <a:pt x="2436257" y="89799"/>
                  <a:pt x="2443357" y="90278"/>
                  <a:pt x="2449364" y="90823"/>
                </a:cubicBezTo>
                <a:cubicBezTo>
                  <a:pt x="2454005" y="91369"/>
                  <a:pt x="2456941" y="91233"/>
                  <a:pt x="2458170" y="90414"/>
                </a:cubicBezTo>
                <a:cubicBezTo>
                  <a:pt x="2459399" y="89595"/>
                  <a:pt x="2460695" y="86864"/>
                  <a:pt x="2462060" y="82222"/>
                </a:cubicBezTo>
                <a:cubicBezTo>
                  <a:pt x="2463699" y="77307"/>
                  <a:pt x="2465542" y="70549"/>
                  <a:pt x="2467590" y="61949"/>
                </a:cubicBezTo>
                <a:cubicBezTo>
                  <a:pt x="2469637" y="53347"/>
                  <a:pt x="2472300" y="44883"/>
                  <a:pt x="2475577" y="36555"/>
                </a:cubicBezTo>
                <a:cubicBezTo>
                  <a:pt x="2478853" y="28227"/>
                  <a:pt x="2482812" y="20923"/>
                  <a:pt x="2487454" y="14643"/>
                </a:cubicBezTo>
                <a:cubicBezTo>
                  <a:pt x="2492096" y="8362"/>
                  <a:pt x="2497694" y="5086"/>
                  <a:pt x="2504247" y="4813"/>
                </a:cubicBezTo>
                <a:close/>
              </a:path>
            </a:pathLst>
          </a:custGeom>
          <a:solidFill>
            <a:srgbClr val="B3935B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3200" dirty="0">
              <a:solidFill>
                <a:srgbClr val="B3935B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7500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23" name="Picture 20">
            <a:extLst>
              <a:ext uri="{FF2B5EF4-FFF2-40B4-BE49-F238E27FC236}">
                <a16:creationId xmlns:a16="http://schemas.microsoft.com/office/drawing/2014/main" id="{B65BB3A3-85A2-C3C5-36DC-1A2FD741DAE8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1815" y="745358"/>
            <a:ext cx="4053636" cy="4050035"/>
          </a:xfrm>
          <a:prstGeom prst="rect">
            <a:avLst/>
          </a:prstGeom>
        </p:spPr>
      </p:pic>
      <p:pic>
        <p:nvPicPr>
          <p:cNvPr id="51" name="Picture 1030">
            <a:extLst>
              <a:ext uri="{FF2B5EF4-FFF2-40B4-BE49-F238E27FC236}">
                <a16:creationId xmlns:a16="http://schemas.microsoft.com/office/drawing/2014/main" id="{4D11E3E2-6409-24EA-E6C4-C0153C5F434C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92" y="425704"/>
            <a:ext cx="9701543" cy="6465779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62" name="组合 61">
            <a:extLst>
              <a:ext uri="{FF2B5EF4-FFF2-40B4-BE49-F238E27FC236}">
                <a16:creationId xmlns:a16="http://schemas.microsoft.com/office/drawing/2014/main" id="{62B5020C-0CDC-6A8E-E5E3-F46554A05807}"/>
              </a:ext>
            </a:extLst>
          </p:cNvPr>
          <p:cNvGrpSpPr/>
          <p:nvPr/>
        </p:nvGrpSpPr>
        <p:grpSpPr>
          <a:xfrm>
            <a:off x="7681720" y="3171325"/>
            <a:ext cx="3703724" cy="769441"/>
            <a:chOff x="6913127" y="-1017279"/>
            <a:chExt cx="3506929" cy="769441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343E29A-D7E3-BC98-7DC1-47DA874A3DE7}"/>
                </a:ext>
              </a:extLst>
            </p:cNvPr>
            <p:cNvSpPr/>
            <p:nvPr/>
          </p:nvSpPr>
          <p:spPr>
            <a:xfrm>
              <a:off x="7071396" y="-495488"/>
              <a:ext cx="3348660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6C612B89-DC9C-5AD6-E47F-496FC0972F17}"/>
                </a:ext>
              </a:extLst>
            </p:cNvPr>
            <p:cNvSpPr txBox="1"/>
            <p:nvPr/>
          </p:nvSpPr>
          <p:spPr>
            <a:xfrm>
              <a:off x="6913127" y="-1017279"/>
              <a:ext cx="3506929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400" dirty="0"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学校未来规划</a:t>
              </a:r>
              <a:endPara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8D00AC63-F390-44D8-BCC4-76E82277C706}"/>
              </a:ext>
            </a:extLst>
          </p:cNvPr>
          <p:cNvSpPr txBox="1"/>
          <p:nvPr/>
        </p:nvSpPr>
        <p:spPr>
          <a:xfrm>
            <a:off x="8091920" y="2016890"/>
            <a:ext cx="3268013" cy="1085362"/>
          </a:xfrm>
          <a:prstGeom prst="rect">
            <a:avLst/>
          </a:prstGeom>
          <a:noFill/>
          <a:effectLst>
            <a:outerShdw blurRad="63500" sx="102000" sy="102000" algn="ctr" rotWithShape="0">
              <a:sysClr val="windowText" lastClr="000000">
                <a:alpha val="40000"/>
              </a:sys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Part.</a:t>
            </a:r>
            <a:r>
              <a:rPr kumimoji="0" lang="zh-CN" altLang="en-US" sz="5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 </a:t>
            </a:r>
            <a:r>
              <a:rPr kumimoji="0" lang="en-US" altLang="zh-CN" sz="5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04</a:t>
            </a:r>
            <a:endParaRPr kumimoji="0" lang="zh-CN" altLang="en-US" sz="5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01600" sx="102000" sy="102000" algn="ctr" rotWithShape="0">
                  <a:schemeClr val="tx1">
                    <a:alpha val="2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535192DF-5AC2-71CF-FBAF-2F508E576D84}"/>
              </a:ext>
            </a:extLst>
          </p:cNvPr>
          <p:cNvGrpSpPr/>
          <p:nvPr/>
        </p:nvGrpSpPr>
        <p:grpSpPr>
          <a:xfrm>
            <a:off x="9713005" y="4090250"/>
            <a:ext cx="1799008" cy="400110"/>
            <a:chOff x="1616163" y="3838029"/>
            <a:chExt cx="1799008" cy="400110"/>
          </a:xfrm>
        </p:grpSpPr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4953B8B0-BED4-E352-FBEB-D88627E1BD4D}"/>
                </a:ext>
              </a:extLst>
            </p:cNvPr>
            <p:cNvGrpSpPr/>
            <p:nvPr/>
          </p:nvGrpSpPr>
          <p:grpSpPr>
            <a:xfrm>
              <a:off x="1616163" y="3996999"/>
              <a:ext cx="82170" cy="82170"/>
              <a:chOff x="1689384" y="-1124904"/>
              <a:chExt cx="209784" cy="209784"/>
            </a:xfrm>
          </p:grpSpPr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32AD3996-9563-5B33-495B-4D5A6BC4B0B7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0D42D262-8DDC-BFD4-2B7D-F76382FDE017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36A9B0F3-DDD6-C108-C6F5-A25735EB924A}"/>
                </a:ext>
              </a:extLst>
            </p:cNvPr>
            <p:cNvSpPr txBox="1"/>
            <p:nvPr/>
          </p:nvSpPr>
          <p:spPr>
            <a:xfrm>
              <a:off x="1692574" y="3838029"/>
              <a:ext cx="172259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八年宏图计划</a:t>
              </a:r>
            </a:p>
          </p:txBody>
        </p: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3251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B3432555-9BC2-F844-1BF1-BFCD25AB5DD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025" y="2028202"/>
            <a:ext cx="4829798" cy="4829798"/>
          </a:xfrm>
          <a:prstGeom prst="rect">
            <a:avLst/>
          </a:prstGeom>
        </p:spPr>
      </p:pic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9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八年规划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9D6F9EE-51B1-2144-D3D5-E34893845510}"/>
              </a:ext>
            </a:extLst>
          </p:cNvPr>
          <p:cNvSpPr txBox="1"/>
          <p:nvPr/>
        </p:nvSpPr>
        <p:spPr>
          <a:xfrm rot="20772271">
            <a:off x="-1135137" y="1634733"/>
            <a:ext cx="58069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>
                <a:solidFill>
                  <a:srgbClr val="B3935B"/>
                </a:solidFill>
                <a:cs typeface="+mn-ea"/>
                <a:sym typeface="+mn-lt"/>
              </a:rPr>
              <a:t>About Wu Han University</a:t>
            </a:r>
          </a:p>
        </p:txBody>
      </p: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4B3DBF30-81F6-B250-93B1-6FB3D1346F36}"/>
              </a:ext>
            </a:extLst>
          </p:cNvPr>
          <p:cNvCxnSpPr/>
          <p:nvPr/>
        </p:nvCxnSpPr>
        <p:spPr>
          <a:xfrm>
            <a:off x="7590971" y="497185"/>
            <a:ext cx="0" cy="6360815"/>
          </a:xfrm>
          <a:prstGeom prst="line">
            <a:avLst/>
          </a:prstGeom>
          <a:ln w="38100">
            <a:gradFill>
              <a:gsLst>
                <a:gs pos="0">
                  <a:srgbClr val="B3935B">
                    <a:alpha val="0"/>
                  </a:srgbClr>
                </a:gs>
                <a:gs pos="100000">
                  <a:srgbClr val="B3935B"/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91C155CE-27D0-0937-D0D5-6FD0740F88F6}"/>
              </a:ext>
            </a:extLst>
          </p:cNvPr>
          <p:cNvGrpSpPr/>
          <p:nvPr/>
        </p:nvGrpSpPr>
        <p:grpSpPr>
          <a:xfrm>
            <a:off x="4019178" y="1051452"/>
            <a:ext cx="3695067" cy="979511"/>
            <a:chOff x="4019178" y="1471078"/>
            <a:chExt cx="3695067" cy="979511"/>
          </a:xfrm>
        </p:grpSpPr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4AF26E91-023F-1B4F-5F41-2C7DC7EBD840}"/>
                </a:ext>
              </a:extLst>
            </p:cNvPr>
            <p:cNvSpPr txBox="1"/>
            <p:nvPr/>
          </p:nvSpPr>
          <p:spPr>
            <a:xfrm>
              <a:off x="4019178" y="1871766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教育模式改革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BDE90C52-F3AB-4A3E-531B-C41DA3086DF8}"/>
                </a:ext>
              </a:extLst>
            </p:cNvPr>
            <p:cNvSpPr txBox="1"/>
            <p:nvPr/>
          </p:nvSpPr>
          <p:spPr>
            <a:xfrm>
              <a:off x="4019178" y="1471078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/>
                  <a:uLnTx/>
                  <a:uFillTx/>
                  <a:cs typeface="+mn-ea"/>
                  <a:sym typeface="+mn-lt"/>
                </a:rPr>
                <a:t>2025</a:t>
              </a:r>
              <a:r>
                <a:rPr lang="zh-CN" altLang="en-US" sz="1400" dirty="0">
                  <a:solidFill>
                    <a:srgbClr val="B3935B"/>
                  </a:solidFill>
                  <a:cs typeface="+mn-ea"/>
                  <a:sym typeface="+mn-lt"/>
                </a:rPr>
                <a:t>年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79" name="组合 78">
              <a:extLst>
                <a:ext uri="{FF2B5EF4-FFF2-40B4-BE49-F238E27FC236}">
                  <a16:creationId xmlns:a16="http://schemas.microsoft.com/office/drawing/2014/main" id="{1A72FDE6-450A-782F-439F-692AD189DBE7}"/>
                </a:ext>
              </a:extLst>
            </p:cNvPr>
            <p:cNvGrpSpPr/>
            <p:nvPr/>
          </p:nvGrpSpPr>
          <p:grpSpPr>
            <a:xfrm>
              <a:off x="4526280" y="1691239"/>
              <a:ext cx="3187965" cy="251861"/>
              <a:chOff x="4526280" y="1691239"/>
              <a:chExt cx="3187965" cy="251861"/>
            </a:xfrm>
          </p:grpSpPr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212AFEAE-BA4A-2A37-EF63-3768C6FCA95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26280" y="1817169"/>
                <a:ext cx="3062034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  <a:effectLst>
                <a:outerShdw blurRad="114300" sx="102000" sy="102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2" name="组合 81">
                <a:extLst>
                  <a:ext uri="{FF2B5EF4-FFF2-40B4-BE49-F238E27FC236}">
                    <a16:creationId xmlns:a16="http://schemas.microsoft.com/office/drawing/2014/main" id="{8B3F2DA9-96A1-CF7C-4987-85391586F002}"/>
                  </a:ext>
                </a:extLst>
              </p:cNvPr>
              <p:cNvGrpSpPr/>
              <p:nvPr/>
            </p:nvGrpSpPr>
            <p:grpSpPr>
              <a:xfrm>
                <a:off x="7462384" y="1691239"/>
                <a:ext cx="251861" cy="251861"/>
                <a:chOff x="4009758" y="353219"/>
                <a:chExt cx="201612" cy="201612"/>
              </a:xfrm>
              <a:effectLst>
                <a:outerShdw blurRad="63500" sx="102000" sy="102000" algn="ctr" rotWithShape="0">
                  <a:srgbClr val="4FB199">
                    <a:alpha val="40000"/>
                  </a:srgbClr>
                </a:outerShdw>
              </a:effectLst>
            </p:grpSpPr>
            <p:sp>
              <p:nvSpPr>
                <p:cNvPr id="104" name="椭圆 103">
                  <a:extLst>
                    <a:ext uri="{FF2B5EF4-FFF2-40B4-BE49-F238E27FC236}">
                      <a16:creationId xmlns:a16="http://schemas.microsoft.com/office/drawing/2014/main" id="{3CAD5CDF-A0A3-04D0-7A2F-2197CADDC4B1}"/>
                    </a:ext>
                  </a:extLst>
                </p:cNvPr>
                <p:cNvSpPr/>
                <p:nvPr/>
              </p:nvSpPr>
              <p:spPr>
                <a:xfrm>
                  <a:off x="4009758" y="353219"/>
                  <a:ext cx="201612" cy="201612"/>
                </a:xfrm>
                <a:prstGeom prst="ellipse">
                  <a:avLst/>
                </a:prstGeom>
                <a:solidFill>
                  <a:srgbClr val="B3935B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05" name="椭圆 104">
                  <a:extLst>
                    <a:ext uri="{FF2B5EF4-FFF2-40B4-BE49-F238E27FC236}">
                      <a16:creationId xmlns:a16="http://schemas.microsoft.com/office/drawing/2014/main" id="{779AE620-DDFA-16EF-BE7B-AA0A4A5A2FED}"/>
                    </a:ext>
                  </a:extLst>
                </p:cNvPr>
                <p:cNvSpPr/>
                <p:nvPr/>
              </p:nvSpPr>
              <p:spPr>
                <a:xfrm>
                  <a:off x="4037539" y="381000"/>
                  <a:ext cx="146050" cy="146050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5C47E2EB-E7FB-64C1-AD8E-0DF27B7DD1A9}"/>
                </a:ext>
              </a:extLst>
            </p:cNvPr>
            <p:cNvSpPr txBox="1"/>
            <p:nvPr/>
          </p:nvSpPr>
          <p:spPr>
            <a:xfrm>
              <a:off x="4358640" y="2188979"/>
              <a:ext cx="3138449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实施混合式教学</a:t>
              </a:r>
              <a:r>
                <a:rPr lang="en-US" altLang="zh-CN" sz="11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rPr>
                <a:t>,</a:t>
              </a: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推广在线课程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B9B10772-EFF4-4132-09DE-F093FDC188D8}"/>
              </a:ext>
            </a:extLst>
          </p:cNvPr>
          <p:cNvGrpSpPr/>
          <p:nvPr/>
        </p:nvGrpSpPr>
        <p:grpSpPr>
          <a:xfrm>
            <a:off x="4019178" y="3660690"/>
            <a:ext cx="3695067" cy="979511"/>
            <a:chOff x="4019178" y="1471078"/>
            <a:chExt cx="3695067" cy="979511"/>
          </a:xfrm>
        </p:grpSpPr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5DB650A2-4393-6882-F193-F82DF02FBE63}"/>
                </a:ext>
              </a:extLst>
            </p:cNvPr>
            <p:cNvSpPr txBox="1"/>
            <p:nvPr/>
          </p:nvSpPr>
          <p:spPr>
            <a:xfrm>
              <a:off x="4019178" y="1871766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国际化战略推进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8" name="文本框 107">
              <a:extLst>
                <a:ext uri="{FF2B5EF4-FFF2-40B4-BE49-F238E27FC236}">
                  <a16:creationId xmlns:a16="http://schemas.microsoft.com/office/drawing/2014/main" id="{295EB365-E9F3-717C-59F6-335EBF0BF3D5}"/>
                </a:ext>
              </a:extLst>
            </p:cNvPr>
            <p:cNvSpPr txBox="1"/>
            <p:nvPr/>
          </p:nvSpPr>
          <p:spPr>
            <a:xfrm>
              <a:off x="4019178" y="1471078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/>
                  <a:uLnTx/>
                  <a:uFillTx/>
                  <a:cs typeface="+mn-ea"/>
                  <a:sym typeface="+mn-lt"/>
                </a:rPr>
                <a:t>2027</a:t>
              </a:r>
              <a:r>
                <a:rPr lang="zh-CN" altLang="en-US" sz="1400" dirty="0">
                  <a:solidFill>
                    <a:srgbClr val="B3935B"/>
                  </a:solidFill>
                  <a:cs typeface="+mn-ea"/>
                  <a:sym typeface="+mn-lt"/>
                </a:rPr>
                <a:t>年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09" name="组合 108">
              <a:extLst>
                <a:ext uri="{FF2B5EF4-FFF2-40B4-BE49-F238E27FC236}">
                  <a16:creationId xmlns:a16="http://schemas.microsoft.com/office/drawing/2014/main" id="{DEBABCB6-FDE0-B40E-2F20-D686FF5E41BB}"/>
                </a:ext>
              </a:extLst>
            </p:cNvPr>
            <p:cNvGrpSpPr/>
            <p:nvPr/>
          </p:nvGrpSpPr>
          <p:grpSpPr>
            <a:xfrm>
              <a:off x="4526280" y="1691239"/>
              <a:ext cx="3187965" cy="251861"/>
              <a:chOff x="4526280" y="1691239"/>
              <a:chExt cx="3187965" cy="251861"/>
            </a:xfrm>
          </p:grpSpPr>
          <p:cxnSp>
            <p:nvCxnSpPr>
              <p:cNvPr id="111" name="直接连接符 110">
                <a:extLst>
                  <a:ext uri="{FF2B5EF4-FFF2-40B4-BE49-F238E27FC236}">
                    <a16:creationId xmlns:a16="http://schemas.microsoft.com/office/drawing/2014/main" id="{D5821BEA-A962-1861-EBA3-0D386EC251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26280" y="1817169"/>
                <a:ext cx="3062034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  <a:effectLst>
                <a:outerShdw blurRad="114300" sx="102000" sy="102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2" name="组合 111">
                <a:extLst>
                  <a:ext uri="{FF2B5EF4-FFF2-40B4-BE49-F238E27FC236}">
                    <a16:creationId xmlns:a16="http://schemas.microsoft.com/office/drawing/2014/main" id="{8874D0B1-B78B-5418-420B-A41AA1369969}"/>
                  </a:ext>
                </a:extLst>
              </p:cNvPr>
              <p:cNvGrpSpPr/>
              <p:nvPr/>
            </p:nvGrpSpPr>
            <p:grpSpPr>
              <a:xfrm>
                <a:off x="7462384" y="1691239"/>
                <a:ext cx="251861" cy="251861"/>
                <a:chOff x="4009758" y="353219"/>
                <a:chExt cx="201612" cy="201612"/>
              </a:xfrm>
              <a:effectLst>
                <a:outerShdw blurRad="63500" sx="102000" sy="102000" algn="ctr" rotWithShape="0">
                  <a:srgbClr val="4FB199">
                    <a:alpha val="40000"/>
                  </a:srgbClr>
                </a:outerShdw>
              </a:effectLst>
            </p:grpSpPr>
            <p:sp>
              <p:nvSpPr>
                <p:cNvPr id="113" name="椭圆 112">
                  <a:extLst>
                    <a:ext uri="{FF2B5EF4-FFF2-40B4-BE49-F238E27FC236}">
                      <a16:creationId xmlns:a16="http://schemas.microsoft.com/office/drawing/2014/main" id="{89C78597-0E94-5B52-4050-10E6989B73BD}"/>
                    </a:ext>
                  </a:extLst>
                </p:cNvPr>
                <p:cNvSpPr/>
                <p:nvPr/>
              </p:nvSpPr>
              <p:spPr>
                <a:xfrm>
                  <a:off x="4009758" y="353219"/>
                  <a:ext cx="201612" cy="201612"/>
                </a:xfrm>
                <a:prstGeom prst="ellipse">
                  <a:avLst/>
                </a:prstGeom>
                <a:solidFill>
                  <a:srgbClr val="B3935B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14" name="椭圆 113">
                  <a:extLst>
                    <a:ext uri="{FF2B5EF4-FFF2-40B4-BE49-F238E27FC236}">
                      <a16:creationId xmlns:a16="http://schemas.microsoft.com/office/drawing/2014/main" id="{CEA9967C-75C4-573F-2A2B-F8B033D4D980}"/>
                    </a:ext>
                  </a:extLst>
                </p:cNvPr>
                <p:cNvSpPr/>
                <p:nvPr/>
              </p:nvSpPr>
              <p:spPr>
                <a:xfrm>
                  <a:off x="4037539" y="381000"/>
                  <a:ext cx="146050" cy="146050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5B9C8244-2417-D24A-918B-F00E8A57BC6C}"/>
                </a:ext>
              </a:extLst>
            </p:cNvPr>
            <p:cNvSpPr txBox="1"/>
            <p:nvPr/>
          </p:nvSpPr>
          <p:spPr>
            <a:xfrm>
              <a:off x="4358640" y="2188979"/>
              <a:ext cx="3138449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增设国际合作项目，提升国际交流质量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24" name="组合 123">
            <a:extLst>
              <a:ext uri="{FF2B5EF4-FFF2-40B4-BE49-F238E27FC236}">
                <a16:creationId xmlns:a16="http://schemas.microsoft.com/office/drawing/2014/main" id="{B02DBD6B-068E-FAE2-7D88-19530F2C7FA9}"/>
              </a:ext>
            </a:extLst>
          </p:cNvPr>
          <p:cNvGrpSpPr/>
          <p:nvPr/>
        </p:nvGrpSpPr>
        <p:grpSpPr>
          <a:xfrm flipH="1">
            <a:off x="7462384" y="2356071"/>
            <a:ext cx="3761872" cy="979511"/>
            <a:chOff x="3952373" y="1471078"/>
            <a:chExt cx="3761872" cy="979511"/>
          </a:xfrm>
        </p:grpSpPr>
        <p:sp>
          <p:nvSpPr>
            <p:cNvPr id="125" name="文本框 124">
              <a:extLst>
                <a:ext uri="{FF2B5EF4-FFF2-40B4-BE49-F238E27FC236}">
                  <a16:creationId xmlns:a16="http://schemas.microsoft.com/office/drawing/2014/main" id="{E0FCF1D4-7967-B19D-71DF-974C40B7E390}"/>
                </a:ext>
              </a:extLst>
            </p:cNvPr>
            <p:cNvSpPr txBox="1"/>
            <p:nvPr/>
          </p:nvSpPr>
          <p:spPr>
            <a:xfrm>
              <a:off x="4019178" y="1871766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科研平台升级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6" name="文本框 125">
              <a:extLst>
                <a:ext uri="{FF2B5EF4-FFF2-40B4-BE49-F238E27FC236}">
                  <a16:creationId xmlns:a16="http://schemas.microsoft.com/office/drawing/2014/main" id="{399F88DA-915B-970B-FC20-F97E586BF315}"/>
                </a:ext>
              </a:extLst>
            </p:cNvPr>
            <p:cNvSpPr txBox="1"/>
            <p:nvPr/>
          </p:nvSpPr>
          <p:spPr>
            <a:xfrm>
              <a:off x="4019178" y="1471078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/>
                  <a:uLnTx/>
                  <a:uFillTx/>
                  <a:cs typeface="+mn-ea"/>
                  <a:sym typeface="+mn-lt"/>
                </a:rPr>
                <a:t>2026</a:t>
              </a:r>
              <a:r>
                <a:rPr lang="zh-CN" altLang="en-US" sz="1400" dirty="0">
                  <a:solidFill>
                    <a:srgbClr val="B3935B"/>
                  </a:solidFill>
                  <a:cs typeface="+mn-ea"/>
                  <a:sym typeface="+mn-lt"/>
                </a:rPr>
                <a:t>年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27" name="组合 126">
              <a:extLst>
                <a:ext uri="{FF2B5EF4-FFF2-40B4-BE49-F238E27FC236}">
                  <a16:creationId xmlns:a16="http://schemas.microsoft.com/office/drawing/2014/main" id="{E39992E1-F3CA-0D2E-80D8-4CCC33B16D7B}"/>
                </a:ext>
              </a:extLst>
            </p:cNvPr>
            <p:cNvGrpSpPr/>
            <p:nvPr/>
          </p:nvGrpSpPr>
          <p:grpSpPr>
            <a:xfrm>
              <a:off x="4526280" y="1691239"/>
              <a:ext cx="3187965" cy="251861"/>
              <a:chOff x="4526280" y="1691239"/>
              <a:chExt cx="3187965" cy="251861"/>
            </a:xfrm>
          </p:grpSpPr>
          <p:cxnSp>
            <p:nvCxnSpPr>
              <p:cNvPr id="129" name="直接连接符 128">
                <a:extLst>
                  <a:ext uri="{FF2B5EF4-FFF2-40B4-BE49-F238E27FC236}">
                    <a16:creationId xmlns:a16="http://schemas.microsoft.com/office/drawing/2014/main" id="{0CAAA3D4-02CF-B8B0-9CA8-F1AFBA9E92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26280" y="1817169"/>
                <a:ext cx="3062034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  <a:effectLst>
                <a:outerShdw blurRad="114300" sx="102000" sy="102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0" name="组合 129">
                <a:extLst>
                  <a:ext uri="{FF2B5EF4-FFF2-40B4-BE49-F238E27FC236}">
                    <a16:creationId xmlns:a16="http://schemas.microsoft.com/office/drawing/2014/main" id="{944BF6C8-660C-1C6D-A045-7C1DDC9CEDBD}"/>
                  </a:ext>
                </a:extLst>
              </p:cNvPr>
              <p:cNvGrpSpPr/>
              <p:nvPr/>
            </p:nvGrpSpPr>
            <p:grpSpPr>
              <a:xfrm>
                <a:off x="7462384" y="1691239"/>
                <a:ext cx="251861" cy="251861"/>
                <a:chOff x="4009758" y="353219"/>
                <a:chExt cx="201612" cy="201612"/>
              </a:xfrm>
              <a:effectLst>
                <a:outerShdw blurRad="63500" sx="102000" sy="102000" algn="ctr" rotWithShape="0">
                  <a:srgbClr val="4FB199">
                    <a:alpha val="40000"/>
                  </a:srgbClr>
                </a:outerShdw>
              </a:effectLst>
            </p:grpSpPr>
            <p:sp>
              <p:nvSpPr>
                <p:cNvPr id="131" name="椭圆 130">
                  <a:extLst>
                    <a:ext uri="{FF2B5EF4-FFF2-40B4-BE49-F238E27FC236}">
                      <a16:creationId xmlns:a16="http://schemas.microsoft.com/office/drawing/2014/main" id="{5E0AAEAB-92FE-9BAC-6404-2A550BF0263E}"/>
                    </a:ext>
                  </a:extLst>
                </p:cNvPr>
                <p:cNvSpPr/>
                <p:nvPr/>
              </p:nvSpPr>
              <p:spPr>
                <a:xfrm>
                  <a:off x="4009758" y="353219"/>
                  <a:ext cx="201612" cy="201612"/>
                </a:xfrm>
                <a:prstGeom prst="ellipse">
                  <a:avLst/>
                </a:prstGeom>
                <a:solidFill>
                  <a:srgbClr val="B3935B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32" name="椭圆 131">
                  <a:extLst>
                    <a:ext uri="{FF2B5EF4-FFF2-40B4-BE49-F238E27FC236}">
                      <a16:creationId xmlns:a16="http://schemas.microsoft.com/office/drawing/2014/main" id="{3C81CE6F-B6C6-A684-3001-4CAFB136F5D2}"/>
                    </a:ext>
                  </a:extLst>
                </p:cNvPr>
                <p:cNvSpPr/>
                <p:nvPr/>
              </p:nvSpPr>
              <p:spPr>
                <a:xfrm>
                  <a:off x="4037539" y="381000"/>
                  <a:ext cx="146050" cy="146050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28" name="文本框 127">
              <a:extLst>
                <a:ext uri="{FF2B5EF4-FFF2-40B4-BE49-F238E27FC236}">
                  <a16:creationId xmlns:a16="http://schemas.microsoft.com/office/drawing/2014/main" id="{31FFF1EC-AD15-2CF7-5C60-2288FDE717B7}"/>
                </a:ext>
              </a:extLst>
            </p:cNvPr>
            <p:cNvSpPr txBox="1"/>
            <p:nvPr/>
          </p:nvSpPr>
          <p:spPr>
            <a:xfrm>
              <a:off x="3952373" y="2188979"/>
              <a:ext cx="3544717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建设跨学科研究中心，加强产学研合作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33" name="组合 132">
            <a:extLst>
              <a:ext uri="{FF2B5EF4-FFF2-40B4-BE49-F238E27FC236}">
                <a16:creationId xmlns:a16="http://schemas.microsoft.com/office/drawing/2014/main" id="{0AD5396E-BC0E-9DE4-4958-10A8F7278544}"/>
              </a:ext>
            </a:extLst>
          </p:cNvPr>
          <p:cNvGrpSpPr/>
          <p:nvPr/>
        </p:nvGrpSpPr>
        <p:grpSpPr>
          <a:xfrm flipH="1">
            <a:off x="7462384" y="4965309"/>
            <a:ext cx="3695067" cy="979511"/>
            <a:chOff x="4019178" y="1471078"/>
            <a:chExt cx="3695067" cy="979511"/>
          </a:xfrm>
        </p:grpSpPr>
        <p:sp>
          <p:nvSpPr>
            <p:cNvPr id="134" name="文本框 133">
              <a:extLst>
                <a:ext uri="{FF2B5EF4-FFF2-40B4-BE49-F238E27FC236}">
                  <a16:creationId xmlns:a16="http://schemas.microsoft.com/office/drawing/2014/main" id="{933CC4C1-4A6F-E928-FC2D-20D665395960}"/>
                </a:ext>
              </a:extLst>
            </p:cNvPr>
            <p:cNvSpPr txBox="1"/>
            <p:nvPr/>
          </p:nvSpPr>
          <p:spPr>
            <a:xfrm>
              <a:off x="4019178" y="1871766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人才培养体系完善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71016981-343F-7989-C8DB-4F8988BC5B58}"/>
                </a:ext>
              </a:extLst>
            </p:cNvPr>
            <p:cNvSpPr txBox="1"/>
            <p:nvPr/>
          </p:nvSpPr>
          <p:spPr>
            <a:xfrm>
              <a:off x="4019178" y="1471078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/>
                  <a:uLnTx/>
                  <a:uFillTx/>
                  <a:cs typeface="+mn-ea"/>
                  <a:sym typeface="+mn-lt"/>
                </a:rPr>
                <a:t>2028</a:t>
              </a:r>
              <a:r>
                <a:rPr lang="zh-CN" altLang="en-US" sz="1400" dirty="0">
                  <a:solidFill>
                    <a:srgbClr val="B3935B"/>
                  </a:solidFill>
                  <a:cs typeface="+mn-ea"/>
                  <a:sym typeface="+mn-lt"/>
                </a:rPr>
                <a:t>年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36" name="组合 135">
              <a:extLst>
                <a:ext uri="{FF2B5EF4-FFF2-40B4-BE49-F238E27FC236}">
                  <a16:creationId xmlns:a16="http://schemas.microsoft.com/office/drawing/2014/main" id="{461A0175-F369-2F84-6C90-688028C64B79}"/>
                </a:ext>
              </a:extLst>
            </p:cNvPr>
            <p:cNvGrpSpPr/>
            <p:nvPr/>
          </p:nvGrpSpPr>
          <p:grpSpPr>
            <a:xfrm>
              <a:off x="4526280" y="1691239"/>
              <a:ext cx="3187965" cy="251861"/>
              <a:chOff x="4526280" y="1691239"/>
              <a:chExt cx="3187965" cy="251861"/>
            </a:xfrm>
          </p:grpSpPr>
          <p:cxnSp>
            <p:nvCxnSpPr>
              <p:cNvPr id="138" name="直接连接符 137">
                <a:extLst>
                  <a:ext uri="{FF2B5EF4-FFF2-40B4-BE49-F238E27FC236}">
                    <a16:creationId xmlns:a16="http://schemas.microsoft.com/office/drawing/2014/main" id="{8AF87D6C-5BD1-F494-11B7-D7418F8077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26280" y="1817169"/>
                <a:ext cx="3062034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  <a:effectLst>
                <a:outerShdw blurRad="114300" sx="102000" sy="102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991C39E1-5F2F-0590-DEDE-7C9EB7D940FA}"/>
                  </a:ext>
                </a:extLst>
              </p:cNvPr>
              <p:cNvGrpSpPr/>
              <p:nvPr/>
            </p:nvGrpSpPr>
            <p:grpSpPr>
              <a:xfrm>
                <a:off x="7462384" y="1691239"/>
                <a:ext cx="251861" cy="251861"/>
                <a:chOff x="4009758" y="353219"/>
                <a:chExt cx="201612" cy="201612"/>
              </a:xfrm>
              <a:effectLst>
                <a:outerShdw blurRad="63500" sx="102000" sy="102000" algn="ctr" rotWithShape="0">
                  <a:srgbClr val="4FB199">
                    <a:alpha val="40000"/>
                  </a:srgbClr>
                </a:outerShdw>
              </a:effectLst>
            </p:grpSpPr>
            <p:sp>
              <p:nvSpPr>
                <p:cNvPr id="140" name="椭圆 139">
                  <a:extLst>
                    <a:ext uri="{FF2B5EF4-FFF2-40B4-BE49-F238E27FC236}">
                      <a16:creationId xmlns:a16="http://schemas.microsoft.com/office/drawing/2014/main" id="{DEDE7344-05E5-91DF-00F4-FABAE79D93FC}"/>
                    </a:ext>
                  </a:extLst>
                </p:cNvPr>
                <p:cNvSpPr/>
                <p:nvPr/>
              </p:nvSpPr>
              <p:spPr>
                <a:xfrm>
                  <a:off x="4009758" y="353219"/>
                  <a:ext cx="201612" cy="201612"/>
                </a:xfrm>
                <a:prstGeom prst="ellipse">
                  <a:avLst/>
                </a:prstGeom>
                <a:solidFill>
                  <a:srgbClr val="B3935B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41" name="椭圆 140">
                  <a:extLst>
                    <a:ext uri="{FF2B5EF4-FFF2-40B4-BE49-F238E27FC236}">
                      <a16:creationId xmlns:a16="http://schemas.microsoft.com/office/drawing/2014/main" id="{115FF863-D138-0242-F1E6-01D206E05382}"/>
                    </a:ext>
                  </a:extLst>
                </p:cNvPr>
                <p:cNvSpPr/>
                <p:nvPr/>
              </p:nvSpPr>
              <p:spPr>
                <a:xfrm>
                  <a:off x="4037539" y="381000"/>
                  <a:ext cx="146050" cy="146050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37" name="文本框 136">
              <a:extLst>
                <a:ext uri="{FF2B5EF4-FFF2-40B4-BE49-F238E27FC236}">
                  <a16:creationId xmlns:a16="http://schemas.microsoft.com/office/drawing/2014/main" id="{3884D317-1C42-B9B5-0C83-8662A819945D}"/>
                </a:ext>
              </a:extLst>
            </p:cNvPr>
            <p:cNvSpPr txBox="1"/>
            <p:nvPr/>
          </p:nvSpPr>
          <p:spPr>
            <a:xfrm>
              <a:off x="4120010" y="2188979"/>
              <a:ext cx="3377080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调整课程设置，强化实践教学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4132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4">
            <a:extLst>
              <a:ext uri="{FF2B5EF4-FFF2-40B4-BE49-F238E27FC236}">
                <a16:creationId xmlns:a16="http://schemas.microsoft.com/office/drawing/2014/main" id="{E2553BB3-AB25-5CB5-F0E4-6FACD4021B4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025" y="2028202"/>
            <a:ext cx="4829798" cy="4829798"/>
          </a:xfrm>
          <a:prstGeom prst="rect">
            <a:avLst/>
          </a:prstGeom>
        </p:spPr>
      </p:pic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9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八年规划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226BA1D0-A16A-E1D7-9035-AA4237D82C7F}"/>
              </a:ext>
            </a:extLst>
          </p:cNvPr>
          <p:cNvCxnSpPr>
            <a:cxnSpLocks/>
          </p:cNvCxnSpPr>
          <p:nvPr/>
        </p:nvCxnSpPr>
        <p:spPr>
          <a:xfrm flipV="1">
            <a:off x="7590971" y="0"/>
            <a:ext cx="0" cy="6360815"/>
          </a:xfrm>
          <a:prstGeom prst="line">
            <a:avLst/>
          </a:prstGeom>
          <a:ln w="38100">
            <a:gradFill>
              <a:gsLst>
                <a:gs pos="0">
                  <a:srgbClr val="B3935B">
                    <a:alpha val="0"/>
                  </a:srgbClr>
                </a:gs>
                <a:gs pos="100000">
                  <a:srgbClr val="B3935B"/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" name="组合 4">
            <a:extLst>
              <a:ext uri="{FF2B5EF4-FFF2-40B4-BE49-F238E27FC236}">
                <a16:creationId xmlns:a16="http://schemas.microsoft.com/office/drawing/2014/main" id="{D34A1684-7947-7380-0C71-45F3343328BA}"/>
              </a:ext>
            </a:extLst>
          </p:cNvPr>
          <p:cNvGrpSpPr/>
          <p:nvPr/>
        </p:nvGrpSpPr>
        <p:grpSpPr>
          <a:xfrm>
            <a:off x="4019178" y="1370569"/>
            <a:ext cx="3695067" cy="979511"/>
            <a:chOff x="4019178" y="1471078"/>
            <a:chExt cx="3695067" cy="97951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1390D45-505E-9E80-2151-5E120645CE42}"/>
                </a:ext>
              </a:extLst>
            </p:cNvPr>
            <p:cNvSpPr txBox="1"/>
            <p:nvPr/>
          </p:nvSpPr>
          <p:spPr>
            <a:xfrm>
              <a:off x="4019178" y="1871766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校园设施科技化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DE51C7C-0AA3-A720-C96D-A235C72B20A0}"/>
                </a:ext>
              </a:extLst>
            </p:cNvPr>
            <p:cNvSpPr txBox="1"/>
            <p:nvPr/>
          </p:nvSpPr>
          <p:spPr>
            <a:xfrm>
              <a:off x="4019178" y="1471078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/>
                  <a:uLnTx/>
                  <a:uFillTx/>
                  <a:cs typeface="+mn-ea"/>
                  <a:sym typeface="+mn-lt"/>
                </a:rPr>
                <a:t>2029</a:t>
              </a:r>
              <a:r>
                <a:rPr lang="zh-CN" altLang="en-US" sz="1400" dirty="0">
                  <a:solidFill>
                    <a:srgbClr val="B3935B"/>
                  </a:solidFill>
                  <a:cs typeface="+mn-ea"/>
                  <a:sym typeface="+mn-lt"/>
                </a:rPr>
                <a:t>年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62C2643F-7629-246D-86A8-F81D6895C424}"/>
                </a:ext>
              </a:extLst>
            </p:cNvPr>
            <p:cNvGrpSpPr/>
            <p:nvPr/>
          </p:nvGrpSpPr>
          <p:grpSpPr>
            <a:xfrm>
              <a:off x="4526280" y="1691239"/>
              <a:ext cx="3187965" cy="251861"/>
              <a:chOff x="4526280" y="1691239"/>
              <a:chExt cx="3187965" cy="251861"/>
            </a:xfrm>
          </p:grpSpPr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A1712A83-821E-38CC-DDB4-74B89B817D6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26280" y="1817169"/>
                <a:ext cx="3062034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  <a:effectLst>
                <a:outerShdw blurRad="114300" sx="102000" sy="102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ADDA1367-1F68-BBDE-5CB1-D4DBB6A6B437}"/>
                  </a:ext>
                </a:extLst>
              </p:cNvPr>
              <p:cNvGrpSpPr/>
              <p:nvPr/>
            </p:nvGrpSpPr>
            <p:grpSpPr>
              <a:xfrm>
                <a:off x="7462384" y="1691239"/>
                <a:ext cx="251861" cy="251861"/>
                <a:chOff x="4009758" y="353219"/>
                <a:chExt cx="201612" cy="201612"/>
              </a:xfrm>
              <a:effectLst>
                <a:outerShdw blurRad="63500" sx="102000" sy="102000" algn="ctr" rotWithShape="0">
                  <a:srgbClr val="4FB199">
                    <a:alpha val="40000"/>
                  </a:srgbClr>
                </a:outerShdw>
              </a:effectLst>
            </p:grpSpPr>
            <p:sp>
              <p:nvSpPr>
                <p:cNvPr id="23" name="椭圆 22">
                  <a:extLst>
                    <a:ext uri="{FF2B5EF4-FFF2-40B4-BE49-F238E27FC236}">
                      <a16:creationId xmlns:a16="http://schemas.microsoft.com/office/drawing/2014/main" id="{FCD4D7EC-53BF-411B-CB74-43B7165969B5}"/>
                    </a:ext>
                  </a:extLst>
                </p:cNvPr>
                <p:cNvSpPr/>
                <p:nvPr/>
              </p:nvSpPr>
              <p:spPr>
                <a:xfrm>
                  <a:off x="4009758" y="353219"/>
                  <a:ext cx="201612" cy="201612"/>
                </a:xfrm>
                <a:prstGeom prst="ellipse">
                  <a:avLst/>
                </a:prstGeom>
                <a:solidFill>
                  <a:srgbClr val="B3935B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209067FF-E1D5-37BB-E9B6-4D9574F0583D}"/>
                    </a:ext>
                  </a:extLst>
                </p:cNvPr>
                <p:cNvSpPr/>
                <p:nvPr/>
              </p:nvSpPr>
              <p:spPr>
                <a:xfrm>
                  <a:off x="4037539" y="381000"/>
                  <a:ext cx="146050" cy="146050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CB1759F7-337B-E42D-46CC-D1A08D3B4106}"/>
                </a:ext>
              </a:extLst>
            </p:cNvPr>
            <p:cNvSpPr txBox="1"/>
            <p:nvPr/>
          </p:nvSpPr>
          <p:spPr>
            <a:xfrm>
              <a:off x="4358640" y="2188979"/>
              <a:ext cx="3138449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升级校园网络，改善教学设施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4384F7D-AFBE-AFC0-1069-FCACD3D0F6F6}"/>
              </a:ext>
            </a:extLst>
          </p:cNvPr>
          <p:cNvGrpSpPr/>
          <p:nvPr/>
        </p:nvGrpSpPr>
        <p:grpSpPr>
          <a:xfrm>
            <a:off x="4019178" y="3911541"/>
            <a:ext cx="3695067" cy="979511"/>
            <a:chOff x="4019178" y="1471078"/>
            <a:chExt cx="3695067" cy="979511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8614775-21F9-0E8A-2499-AE8E0E6A5DCA}"/>
                </a:ext>
              </a:extLst>
            </p:cNvPr>
            <p:cNvSpPr txBox="1"/>
            <p:nvPr/>
          </p:nvSpPr>
          <p:spPr>
            <a:xfrm>
              <a:off x="4019178" y="1871766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社会服务网络构建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66899D-6436-0750-DBC6-4308C603F728}"/>
                </a:ext>
              </a:extLst>
            </p:cNvPr>
            <p:cNvSpPr txBox="1"/>
            <p:nvPr/>
          </p:nvSpPr>
          <p:spPr>
            <a:xfrm>
              <a:off x="4019178" y="1471078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/>
                  <a:uLnTx/>
                  <a:uFillTx/>
                  <a:cs typeface="+mn-ea"/>
                  <a:sym typeface="+mn-lt"/>
                </a:rPr>
                <a:t>2031</a:t>
              </a:r>
              <a:r>
                <a:rPr lang="zh-CN" altLang="en-US" sz="1400" dirty="0">
                  <a:solidFill>
                    <a:srgbClr val="B3935B"/>
                  </a:solidFill>
                  <a:cs typeface="+mn-ea"/>
                  <a:sym typeface="+mn-lt"/>
                </a:rPr>
                <a:t>年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3635A732-0355-DDD9-F40C-EACDF8D86670}"/>
                </a:ext>
              </a:extLst>
            </p:cNvPr>
            <p:cNvGrpSpPr/>
            <p:nvPr/>
          </p:nvGrpSpPr>
          <p:grpSpPr>
            <a:xfrm>
              <a:off x="4526280" y="1691239"/>
              <a:ext cx="3187965" cy="251861"/>
              <a:chOff x="4526280" y="1691239"/>
              <a:chExt cx="3187965" cy="251861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B49B6E0D-98D9-513F-8FD9-FB9D0DAA26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26280" y="1817169"/>
                <a:ext cx="3062034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  <a:effectLst>
                <a:outerShdw blurRad="114300" sx="102000" sy="102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283021DB-BF5E-8119-25DC-5D9993D1BC2E}"/>
                  </a:ext>
                </a:extLst>
              </p:cNvPr>
              <p:cNvGrpSpPr/>
              <p:nvPr/>
            </p:nvGrpSpPr>
            <p:grpSpPr>
              <a:xfrm>
                <a:off x="7462384" y="1691239"/>
                <a:ext cx="251861" cy="251861"/>
                <a:chOff x="4009758" y="353219"/>
                <a:chExt cx="201612" cy="201612"/>
              </a:xfrm>
              <a:effectLst>
                <a:outerShdw blurRad="63500" sx="102000" sy="102000" algn="ctr" rotWithShape="0">
                  <a:srgbClr val="4FB199">
                    <a:alpha val="40000"/>
                  </a:srgbClr>
                </a:outerShdw>
              </a:effectLst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AD2B544F-1A33-33FB-8765-14BEEA94CF3D}"/>
                    </a:ext>
                  </a:extLst>
                </p:cNvPr>
                <p:cNvSpPr/>
                <p:nvPr/>
              </p:nvSpPr>
              <p:spPr>
                <a:xfrm>
                  <a:off x="4009758" y="353219"/>
                  <a:ext cx="201612" cy="201612"/>
                </a:xfrm>
                <a:prstGeom prst="ellipse">
                  <a:avLst/>
                </a:prstGeom>
                <a:solidFill>
                  <a:srgbClr val="B3935B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38" name="椭圆 37">
                  <a:extLst>
                    <a:ext uri="{FF2B5EF4-FFF2-40B4-BE49-F238E27FC236}">
                      <a16:creationId xmlns:a16="http://schemas.microsoft.com/office/drawing/2014/main" id="{6EEDD7C8-2893-7B99-E996-16EA1F0BBE7A}"/>
                    </a:ext>
                  </a:extLst>
                </p:cNvPr>
                <p:cNvSpPr/>
                <p:nvPr/>
              </p:nvSpPr>
              <p:spPr>
                <a:xfrm>
                  <a:off x="4037539" y="381000"/>
                  <a:ext cx="146050" cy="146050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AD5DAF51-F12B-E0F5-CEEA-AA7B9C6A98CB}"/>
                </a:ext>
              </a:extLst>
            </p:cNvPr>
            <p:cNvSpPr txBox="1"/>
            <p:nvPr/>
          </p:nvSpPr>
          <p:spPr>
            <a:xfrm>
              <a:off x="4358640" y="2188979"/>
              <a:ext cx="3138449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建立社会服务基地，促进校地合作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2BC1D9C2-141C-219E-50EB-C59C533FA8B0}"/>
              </a:ext>
            </a:extLst>
          </p:cNvPr>
          <p:cNvGrpSpPr/>
          <p:nvPr/>
        </p:nvGrpSpPr>
        <p:grpSpPr>
          <a:xfrm flipH="1">
            <a:off x="7462384" y="2641055"/>
            <a:ext cx="3761872" cy="979511"/>
            <a:chOff x="3952373" y="1471078"/>
            <a:chExt cx="3761872" cy="979511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3A078B89-BFCA-8BEF-643D-B32D3A54C777}"/>
                </a:ext>
              </a:extLst>
            </p:cNvPr>
            <p:cNvSpPr txBox="1"/>
            <p:nvPr/>
          </p:nvSpPr>
          <p:spPr>
            <a:xfrm>
              <a:off x="4019178" y="1871766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文化传承与创新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CD11717D-2AD0-7E50-6BC2-43DDEC972734}"/>
                </a:ext>
              </a:extLst>
            </p:cNvPr>
            <p:cNvSpPr txBox="1"/>
            <p:nvPr/>
          </p:nvSpPr>
          <p:spPr>
            <a:xfrm>
              <a:off x="4019178" y="1471078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/>
                  <a:uLnTx/>
                  <a:uFillTx/>
                  <a:cs typeface="+mn-ea"/>
                  <a:sym typeface="+mn-lt"/>
                </a:rPr>
                <a:t>2030</a:t>
              </a:r>
              <a:r>
                <a:rPr lang="zh-CN" altLang="en-US" sz="1400" dirty="0">
                  <a:solidFill>
                    <a:srgbClr val="B3935B"/>
                  </a:solidFill>
                  <a:cs typeface="+mn-ea"/>
                  <a:sym typeface="+mn-lt"/>
                </a:rPr>
                <a:t>年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B2DF088D-40C6-286D-5611-2FE4C8830E86}"/>
                </a:ext>
              </a:extLst>
            </p:cNvPr>
            <p:cNvGrpSpPr/>
            <p:nvPr/>
          </p:nvGrpSpPr>
          <p:grpSpPr>
            <a:xfrm>
              <a:off x="4526280" y="1691239"/>
              <a:ext cx="3187965" cy="251861"/>
              <a:chOff x="4526280" y="1691239"/>
              <a:chExt cx="3187965" cy="251861"/>
            </a:xfrm>
          </p:grpSpPr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0A4C0904-6968-0FB7-42C0-6C4A50DD48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26280" y="1817169"/>
                <a:ext cx="3062034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  <a:effectLst>
                <a:outerShdw blurRad="114300" sx="102000" sy="102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组合 47">
                <a:extLst>
                  <a:ext uri="{FF2B5EF4-FFF2-40B4-BE49-F238E27FC236}">
                    <a16:creationId xmlns:a16="http://schemas.microsoft.com/office/drawing/2014/main" id="{0F2CB679-3510-E346-AEB0-39005F2C0042}"/>
                  </a:ext>
                </a:extLst>
              </p:cNvPr>
              <p:cNvGrpSpPr/>
              <p:nvPr/>
            </p:nvGrpSpPr>
            <p:grpSpPr>
              <a:xfrm>
                <a:off x="7462384" y="1691239"/>
                <a:ext cx="251861" cy="251861"/>
                <a:chOff x="4009758" y="353219"/>
                <a:chExt cx="201612" cy="201612"/>
              </a:xfrm>
              <a:effectLst>
                <a:outerShdw blurRad="63500" sx="102000" sy="102000" algn="ctr" rotWithShape="0">
                  <a:srgbClr val="4FB199">
                    <a:alpha val="40000"/>
                  </a:srgbClr>
                </a:outerShdw>
              </a:effectLst>
            </p:grpSpPr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F2A07628-DFBB-BCBE-E294-56B225D1B40B}"/>
                    </a:ext>
                  </a:extLst>
                </p:cNvPr>
                <p:cNvSpPr/>
                <p:nvPr/>
              </p:nvSpPr>
              <p:spPr>
                <a:xfrm>
                  <a:off x="4009758" y="353219"/>
                  <a:ext cx="201612" cy="201612"/>
                </a:xfrm>
                <a:prstGeom prst="ellipse">
                  <a:avLst/>
                </a:prstGeom>
                <a:solidFill>
                  <a:srgbClr val="B3935B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50" name="椭圆 49">
                  <a:extLst>
                    <a:ext uri="{FF2B5EF4-FFF2-40B4-BE49-F238E27FC236}">
                      <a16:creationId xmlns:a16="http://schemas.microsoft.com/office/drawing/2014/main" id="{C8039ABF-B21F-B7F5-91D1-67A1B7E8A674}"/>
                    </a:ext>
                  </a:extLst>
                </p:cNvPr>
                <p:cNvSpPr/>
                <p:nvPr/>
              </p:nvSpPr>
              <p:spPr>
                <a:xfrm>
                  <a:off x="4037539" y="381000"/>
                  <a:ext cx="146050" cy="146050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762B1870-0899-8174-72DE-13E2760B5026}"/>
                </a:ext>
              </a:extLst>
            </p:cNvPr>
            <p:cNvSpPr txBox="1"/>
            <p:nvPr/>
          </p:nvSpPr>
          <p:spPr>
            <a:xfrm>
              <a:off x="3952373" y="2188979"/>
              <a:ext cx="3544717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举办文化节，强化校园文化建设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19BC4352-70E9-F3B7-DD18-B44A3DC83505}"/>
              </a:ext>
            </a:extLst>
          </p:cNvPr>
          <p:cNvGrpSpPr/>
          <p:nvPr/>
        </p:nvGrpSpPr>
        <p:grpSpPr>
          <a:xfrm flipH="1">
            <a:off x="7462384" y="5182026"/>
            <a:ext cx="3695067" cy="979511"/>
            <a:chOff x="4019178" y="1471078"/>
            <a:chExt cx="3695067" cy="979511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D3EF18CB-63EE-C40A-6884-93B22D9B6527}"/>
                </a:ext>
              </a:extLst>
            </p:cNvPr>
            <p:cNvSpPr txBox="1"/>
            <p:nvPr/>
          </p:nvSpPr>
          <p:spPr>
            <a:xfrm>
              <a:off x="4019178" y="1871766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可持续发展目标实现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4BC3038E-0373-F945-C447-F1A2BDB34809}"/>
                </a:ext>
              </a:extLst>
            </p:cNvPr>
            <p:cNvSpPr txBox="1"/>
            <p:nvPr/>
          </p:nvSpPr>
          <p:spPr>
            <a:xfrm>
              <a:off x="4019178" y="1471078"/>
              <a:ext cx="34779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/>
                  <a:uLnTx/>
                  <a:uFillTx/>
                  <a:cs typeface="+mn-ea"/>
                  <a:sym typeface="+mn-lt"/>
                </a:rPr>
                <a:t>2032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/>
                  <a:uLnTx/>
                  <a:uFillTx/>
                  <a:cs typeface="+mn-ea"/>
                  <a:sym typeface="+mn-lt"/>
                </a:rPr>
                <a:t>年</a:t>
              </a: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2DEA5375-7789-57E6-3D72-D939C99ED1D3}"/>
                </a:ext>
              </a:extLst>
            </p:cNvPr>
            <p:cNvGrpSpPr/>
            <p:nvPr/>
          </p:nvGrpSpPr>
          <p:grpSpPr>
            <a:xfrm>
              <a:off x="4526280" y="1691239"/>
              <a:ext cx="3187965" cy="251861"/>
              <a:chOff x="4526280" y="1691239"/>
              <a:chExt cx="3187965" cy="251861"/>
            </a:xfrm>
          </p:grpSpPr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27144E0D-3F41-5377-B37A-68E81F3739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26280" y="1817169"/>
                <a:ext cx="3062034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  <a:effectLst>
                <a:outerShdw blurRad="114300" sx="102000" sy="102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75CE1A84-CC77-FD9F-1754-1ED703B606DF}"/>
                  </a:ext>
                </a:extLst>
              </p:cNvPr>
              <p:cNvGrpSpPr/>
              <p:nvPr/>
            </p:nvGrpSpPr>
            <p:grpSpPr>
              <a:xfrm>
                <a:off x="7462384" y="1691239"/>
                <a:ext cx="251861" cy="251861"/>
                <a:chOff x="4009758" y="353219"/>
                <a:chExt cx="201612" cy="201612"/>
              </a:xfrm>
              <a:effectLst>
                <a:outerShdw blurRad="63500" sx="102000" sy="102000" algn="ctr" rotWithShape="0">
                  <a:srgbClr val="4FB199">
                    <a:alpha val="40000"/>
                  </a:srgbClr>
                </a:outerShdw>
              </a:effectLst>
            </p:grpSpPr>
            <p:sp>
              <p:nvSpPr>
                <p:cNvPr id="60" name="椭圆 59">
                  <a:extLst>
                    <a:ext uri="{FF2B5EF4-FFF2-40B4-BE49-F238E27FC236}">
                      <a16:creationId xmlns:a16="http://schemas.microsoft.com/office/drawing/2014/main" id="{DE096CC3-5E9C-267A-B41C-0301D5E42681}"/>
                    </a:ext>
                  </a:extLst>
                </p:cNvPr>
                <p:cNvSpPr/>
                <p:nvPr/>
              </p:nvSpPr>
              <p:spPr>
                <a:xfrm>
                  <a:off x="4009758" y="353219"/>
                  <a:ext cx="201612" cy="201612"/>
                </a:xfrm>
                <a:prstGeom prst="ellipse">
                  <a:avLst/>
                </a:prstGeom>
                <a:solidFill>
                  <a:srgbClr val="B3935B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椭圆 60">
                  <a:extLst>
                    <a:ext uri="{FF2B5EF4-FFF2-40B4-BE49-F238E27FC236}">
                      <a16:creationId xmlns:a16="http://schemas.microsoft.com/office/drawing/2014/main" id="{57BD5DB2-8148-5CFC-48B4-7DF4D031AE51}"/>
                    </a:ext>
                  </a:extLst>
                </p:cNvPr>
                <p:cNvSpPr/>
                <p:nvPr/>
              </p:nvSpPr>
              <p:spPr>
                <a:xfrm>
                  <a:off x="4037539" y="381000"/>
                  <a:ext cx="146050" cy="146050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335330C9-C385-CD8C-F182-DF8488EF84DC}"/>
                </a:ext>
              </a:extLst>
            </p:cNvPr>
            <p:cNvSpPr txBox="1"/>
            <p:nvPr/>
          </p:nvSpPr>
          <p:spPr>
            <a:xfrm>
              <a:off x="4120010" y="2188979"/>
              <a:ext cx="3377080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实施绿色校园计划，推广环保教育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FB199"/>
                    </a:gs>
                    <a:gs pos="100000">
                      <a:srgbClr val="0C58A5"/>
                    </a:gs>
                  </a:gsLst>
                  <a:lin ang="2700000" scaled="0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8906A117-E421-81E7-B359-3A9B8122F7E3}"/>
              </a:ext>
            </a:extLst>
          </p:cNvPr>
          <p:cNvSpPr txBox="1"/>
          <p:nvPr/>
        </p:nvSpPr>
        <p:spPr>
          <a:xfrm rot="20772271">
            <a:off x="365879" y="1528899"/>
            <a:ext cx="2783194" cy="580595"/>
          </a:xfrm>
          <a:custGeom>
            <a:avLst/>
            <a:gdLst/>
            <a:ahLst/>
            <a:cxnLst/>
            <a:rect l="l" t="t" r="r" b="b"/>
            <a:pathLst>
              <a:path w="2783194" h="580595">
                <a:moveTo>
                  <a:pt x="496700" y="232127"/>
                </a:moveTo>
                <a:cubicBezTo>
                  <a:pt x="498066" y="231581"/>
                  <a:pt x="499022" y="231854"/>
                  <a:pt x="499568" y="232946"/>
                </a:cubicBezTo>
                <a:cubicBezTo>
                  <a:pt x="500114" y="233492"/>
                  <a:pt x="500523" y="234175"/>
                  <a:pt x="500796" y="234994"/>
                </a:cubicBezTo>
                <a:cubicBezTo>
                  <a:pt x="501069" y="235813"/>
                  <a:pt x="501069" y="236496"/>
                  <a:pt x="500796" y="237042"/>
                </a:cubicBezTo>
                <a:cubicBezTo>
                  <a:pt x="499158" y="238953"/>
                  <a:pt x="496905" y="241206"/>
                  <a:pt x="494038" y="243800"/>
                </a:cubicBezTo>
                <a:cubicBezTo>
                  <a:pt x="491171" y="246394"/>
                  <a:pt x="488031" y="249056"/>
                  <a:pt x="484618" y="251787"/>
                </a:cubicBezTo>
                <a:cubicBezTo>
                  <a:pt x="481205" y="254517"/>
                  <a:pt x="477792" y="257043"/>
                  <a:pt x="474379" y="259363"/>
                </a:cubicBezTo>
                <a:cubicBezTo>
                  <a:pt x="470966" y="261684"/>
                  <a:pt x="468030" y="263664"/>
                  <a:pt x="465573" y="265302"/>
                </a:cubicBezTo>
                <a:cubicBezTo>
                  <a:pt x="460112" y="268306"/>
                  <a:pt x="455197" y="269603"/>
                  <a:pt x="450828" y="269193"/>
                </a:cubicBezTo>
                <a:cubicBezTo>
                  <a:pt x="446460" y="268784"/>
                  <a:pt x="442569" y="267487"/>
                  <a:pt x="439155" y="265303"/>
                </a:cubicBezTo>
                <a:cubicBezTo>
                  <a:pt x="435742" y="263118"/>
                  <a:pt x="432670" y="260592"/>
                  <a:pt x="429940" y="257725"/>
                </a:cubicBezTo>
                <a:cubicBezTo>
                  <a:pt x="427209" y="254858"/>
                  <a:pt x="424889" y="252333"/>
                  <a:pt x="422977" y="250148"/>
                </a:cubicBezTo>
                <a:cubicBezTo>
                  <a:pt x="419974" y="247145"/>
                  <a:pt x="418199" y="246052"/>
                  <a:pt x="417653" y="246872"/>
                </a:cubicBezTo>
                <a:cubicBezTo>
                  <a:pt x="417107" y="247691"/>
                  <a:pt x="416151" y="249466"/>
                  <a:pt x="414786" y="252196"/>
                </a:cubicBezTo>
                <a:cubicBezTo>
                  <a:pt x="412874" y="256019"/>
                  <a:pt x="410349" y="260319"/>
                  <a:pt x="407209" y="265098"/>
                </a:cubicBezTo>
                <a:cubicBezTo>
                  <a:pt x="404069" y="269876"/>
                  <a:pt x="400792" y="274654"/>
                  <a:pt x="397379" y="279433"/>
                </a:cubicBezTo>
                <a:cubicBezTo>
                  <a:pt x="393966" y="284211"/>
                  <a:pt x="390416" y="288580"/>
                  <a:pt x="386730" y="292539"/>
                </a:cubicBezTo>
                <a:cubicBezTo>
                  <a:pt x="383043" y="296498"/>
                  <a:pt x="379562" y="299570"/>
                  <a:pt x="376286" y="301755"/>
                </a:cubicBezTo>
                <a:cubicBezTo>
                  <a:pt x="371097" y="305577"/>
                  <a:pt x="366592" y="307079"/>
                  <a:pt x="362770" y="306260"/>
                </a:cubicBezTo>
                <a:cubicBezTo>
                  <a:pt x="358947" y="305441"/>
                  <a:pt x="355670" y="303256"/>
                  <a:pt x="352940" y="299707"/>
                </a:cubicBezTo>
                <a:cubicBezTo>
                  <a:pt x="350209" y="296157"/>
                  <a:pt x="348025" y="291583"/>
                  <a:pt x="346387" y="285986"/>
                </a:cubicBezTo>
                <a:cubicBezTo>
                  <a:pt x="344748" y="280388"/>
                  <a:pt x="343451" y="274654"/>
                  <a:pt x="342496" y="268784"/>
                </a:cubicBezTo>
                <a:cubicBezTo>
                  <a:pt x="341540" y="262913"/>
                  <a:pt x="340926" y="257384"/>
                  <a:pt x="340652" y="252196"/>
                </a:cubicBezTo>
                <a:cubicBezTo>
                  <a:pt x="340380" y="247008"/>
                  <a:pt x="340379" y="242912"/>
                  <a:pt x="340652" y="239909"/>
                </a:cubicBezTo>
                <a:cubicBezTo>
                  <a:pt x="340926" y="236359"/>
                  <a:pt x="341608" y="234038"/>
                  <a:pt x="342700" y="232946"/>
                </a:cubicBezTo>
                <a:cubicBezTo>
                  <a:pt x="343793" y="231854"/>
                  <a:pt x="345021" y="231512"/>
                  <a:pt x="346387" y="231922"/>
                </a:cubicBezTo>
                <a:cubicBezTo>
                  <a:pt x="347752" y="232332"/>
                  <a:pt x="348980" y="233287"/>
                  <a:pt x="350073" y="234789"/>
                </a:cubicBezTo>
                <a:cubicBezTo>
                  <a:pt x="351165" y="236291"/>
                  <a:pt x="351711" y="237861"/>
                  <a:pt x="351711" y="239499"/>
                </a:cubicBezTo>
                <a:cubicBezTo>
                  <a:pt x="351165" y="245506"/>
                  <a:pt x="350960" y="251923"/>
                  <a:pt x="351097" y="258749"/>
                </a:cubicBezTo>
                <a:cubicBezTo>
                  <a:pt x="351233" y="265576"/>
                  <a:pt x="352530" y="273357"/>
                  <a:pt x="354988" y="282095"/>
                </a:cubicBezTo>
                <a:cubicBezTo>
                  <a:pt x="355807" y="285099"/>
                  <a:pt x="357036" y="288102"/>
                  <a:pt x="358674" y="291106"/>
                </a:cubicBezTo>
                <a:cubicBezTo>
                  <a:pt x="361950" y="296567"/>
                  <a:pt x="366046" y="297249"/>
                  <a:pt x="370961" y="293153"/>
                </a:cubicBezTo>
                <a:cubicBezTo>
                  <a:pt x="378880" y="286600"/>
                  <a:pt x="385706" y="279023"/>
                  <a:pt x="391440" y="270422"/>
                </a:cubicBezTo>
                <a:cubicBezTo>
                  <a:pt x="397174" y="261821"/>
                  <a:pt x="403045" y="251786"/>
                  <a:pt x="409052" y="240318"/>
                </a:cubicBezTo>
                <a:cubicBezTo>
                  <a:pt x="412055" y="235676"/>
                  <a:pt x="414786" y="233014"/>
                  <a:pt x="417243" y="232332"/>
                </a:cubicBezTo>
                <a:cubicBezTo>
                  <a:pt x="419701" y="231649"/>
                  <a:pt x="422568" y="233629"/>
                  <a:pt x="425844" y="238271"/>
                </a:cubicBezTo>
                <a:cubicBezTo>
                  <a:pt x="427756" y="240728"/>
                  <a:pt x="429530" y="243185"/>
                  <a:pt x="431169" y="245643"/>
                </a:cubicBezTo>
                <a:cubicBezTo>
                  <a:pt x="432807" y="248100"/>
                  <a:pt x="434718" y="250421"/>
                  <a:pt x="436903" y="252606"/>
                </a:cubicBezTo>
                <a:cubicBezTo>
                  <a:pt x="445640" y="261343"/>
                  <a:pt x="454787" y="262435"/>
                  <a:pt x="464344" y="255882"/>
                </a:cubicBezTo>
                <a:cubicBezTo>
                  <a:pt x="470624" y="251240"/>
                  <a:pt x="476836" y="246598"/>
                  <a:pt x="482980" y="241957"/>
                </a:cubicBezTo>
                <a:cubicBezTo>
                  <a:pt x="489123" y="237315"/>
                  <a:pt x="493697" y="234038"/>
                  <a:pt x="496700" y="232127"/>
                </a:cubicBezTo>
                <a:close/>
                <a:moveTo>
                  <a:pt x="283426" y="16281"/>
                </a:moveTo>
                <a:cubicBezTo>
                  <a:pt x="284792" y="15735"/>
                  <a:pt x="286157" y="16144"/>
                  <a:pt x="287522" y="17509"/>
                </a:cubicBezTo>
                <a:cubicBezTo>
                  <a:pt x="288614" y="19148"/>
                  <a:pt x="289434" y="21059"/>
                  <a:pt x="289980" y="23244"/>
                </a:cubicBezTo>
                <a:cubicBezTo>
                  <a:pt x="295441" y="42357"/>
                  <a:pt x="300833" y="61402"/>
                  <a:pt x="306158" y="80379"/>
                </a:cubicBezTo>
                <a:cubicBezTo>
                  <a:pt x="311482" y="99356"/>
                  <a:pt x="315373" y="118675"/>
                  <a:pt x="317831" y="138334"/>
                </a:cubicBezTo>
                <a:cubicBezTo>
                  <a:pt x="321380" y="167277"/>
                  <a:pt x="320766" y="195470"/>
                  <a:pt x="315987" y="222911"/>
                </a:cubicBezTo>
                <a:cubicBezTo>
                  <a:pt x="311209" y="250353"/>
                  <a:pt x="301857" y="277043"/>
                  <a:pt x="287932" y="302983"/>
                </a:cubicBezTo>
                <a:cubicBezTo>
                  <a:pt x="277010" y="322916"/>
                  <a:pt x="261719" y="337524"/>
                  <a:pt x="242059" y="346808"/>
                </a:cubicBezTo>
                <a:cubicBezTo>
                  <a:pt x="219942" y="357457"/>
                  <a:pt x="198235" y="356774"/>
                  <a:pt x="176937" y="344760"/>
                </a:cubicBezTo>
                <a:cubicBezTo>
                  <a:pt x="168472" y="340118"/>
                  <a:pt x="161100" y="334384"/>
                  <a:pt x="154820" y="327558"/>
                </a:cubicBezTo>
                <a:cubicBezTo>
                  <a:pt x="148539" y="320732"/>
                  <a:pt x="142806" y="313359"/>
                  <a:pt x="137618" y="305441"/>
                </a:cubicBezTo>
                <a:cubicBezTo>
                  <a:pt x="131064" y="295065"/>
                  <a:pt x="125672" y="284348"/>
                  <a:pt x="121439" y="273289"/>
                </a:cubicBezTo>
                <a:cubicBezTo>
                  <a:pt x="117207" y="262231"/>
                  <a:pt x="113862" y="250694"/>
                  <a:pt x="111405" y="238680"/>
                </a:cubicBezTo>
                <a:cubicBezTo>
                  <a:pt x="110859" y="237042"/>
                  <a:pt x="110517" y="235404"/>
                  <a:pt x="110381" y="233765"/>
                </a:cubicBezTo>
                <a:cubicBezTo>
                  <a:pt x="110244" y="232127"/>
                  <a:pt x="109903" y="230489"/>
                  <a:pt x="109357" y="228850"/>
                </a:cubicBezTo>
                <a:cubicBezTo>
                  <a:pt x="108811" y="227758"/>
                  <a:pt x="108060" y="227212"/>
                  <a:pt x="107104" y="227212"/>
                </a:cubicBezTo>
                <a:cubicBezTo>
                  <a:pt x="106149" y="227212"/>
                  <a:pt x="105671" y="227895"/>
                  <a:pt x="105671" y="229260"/>
                </a:cubicBezTo>
                <a:cubicBezTo>
                  <a:pt x="103486" y="239909"/>
                  <a:pt x="101370" y="250626"/>
                  <a:pt x="99322" y="261411"/>
                </a:cubicBezTo>
                <a:cubicBezTo>
                  <a:pt x="97274" y="272197"/>
                  <a:pt x="94749" y="282914"/>
                  <a:pt x="91745" y="293563"/>
                </a:cubicBezTo>
                <a:cubicBezTo>
                  <a:pt x="89561" y="301755"/>
                  <a:pt x="87035" y="309810"/>
                  <a:pt x="84168" y="317728"/>
                </a:cubicBezTo>
                <a:cubicBezTo>
                  <a:pt x="81301" y="325646"/>
                  <a:pt x="78229" y="333565"/>
                  <a:pt x="74953" y="341483"/>
                </a:cubicBezTo>
                <a:cubicBezTo>
                  <a:pt x="73041" y="345579"/>
                  <a:pt x="70652" y="349538"/>
                  <a:pt x="67785" y="353361"/>
                </a:cubicBezTo>
                <a:cubicBezTo>
                  <a:pt x="64918" y="357184"/>
                  <a:pt x="61846" y="360733"/>
                  <a:pt x="58570" y="364010"/>
                </a:cubicBezTo>
                <a:cubicBezTo>
                  <a:pt x="53655" y="368925"/>
                  <a:pt x="48535" y="371178"/>
                  <a:pt x="43211" y="370768"/>
                </a:cubicBezTo>
                <a:cubicBezTo>
                  <a:pt x="37886" y="370358"/>
                  <a:pt x="33039" y="367423"/>
                  <a:pt x="28671" y="361962"/>
                </a:cubicBezTo>
                <a:cubicBezTo>
                  <a:pt x="25940" y="358412"/>
                  <a:pt x="23551" y="354658"/>
                  <a:pt x="21503" y="350699"/>
                </a:cubicBezTo>
                <a:cubicBezTo>
                  <a:pt x="19455" y="346740"/>
                  <a:pt x="17612" y="342712"/>
                  <a:pt x="15974" y="338616"/>
                </a:cubicBezTo>
                <a:cubicBezTo>
                  <a:pt x="12151" y="330152"/>
                  <a:pt x="9383" y="321483"/>
                  <a:pt x="7670" y="312608"/>
                </a:cubicBezTo>
                <a:cubicBezTo>
                  <a:pt x="5957" y="303734"/>
                  <a:pt x="4578" y="294792"/>
                  <a:pt x="3533" y="285781"/>
                </a:cubicBezTo>
                <a:cubicBezTo>
                  <a:pt x="2488" y="276498"/>
                  <a:pt x="1769" y="267487"/>
                  <a:pt x="1376" y="258749"/>
                </a:cubicBezTo>
                <a:cubicBezTo>
                  <a:pt x="984" y="250012"/>
                  <a:pt x="525" y="242639"/>
                  <a:pt x="0" y="236632"/>
                </a:cubicBezTo>
                <a:cubicBezTo>
                  <a:pt x="1310" y="210146"/>
                  <a:pt x="3276" y="185230"/>
                  <a:pt x="5898" y="161885"/>
                </a:cubicBezTo>
                <a:cubicBezTo>
                  <a:pt x="8519" y="138539"/>
                  <a:pt x="12971" y="115671"/>
                  <a:pt x="19251" y="93281"/>
                </a:cubicBezTo>
                <a:cubicBezTo>
                  <a:pt x="20616" y="88639"/>
                  <a:pt x="22391" y="84065"/>
                  <a:pt x="24575" y="79560"/>
                </a:cubicBezTo>
                <a:cubicBezTo>
                  <a:pt x="26760" y="75055"/>
                  <a:pt x="28944" y="70618"/>
                  <a:pt x="31128" y="66249"/>
                </a:cubicBezTo>
                <a:cubicBezTo>
                  <a:pt x="31947" y="64611"/>
                  <a:pt x="33244" y="63450"/>
                  <a:pt x="35019" y="62768"/>
                </a:cubicBezTo>
                <a:cubicBezTo>
                  <a:pt x="36794" y="62085"/>
                  <a:pt x="38773" y="62563"/>
                  <a:pt x="40958" y="64201"/>
                </a:cubicBezTo>
                <a:cubicBezTo>
                  <a:pt x="43142" y="66112"/>
                  <a:pt x="44235" y="68228"/>
                  <a:pt x="44234" y="70549"/>
                </a:cubicBezTo>
                <a:cubicBezTo>
                  <a:pt x="44235" y="72870"/>
                  <a:pt x="42733" y="74577"/>
                  <a:pt x="39729" y="75669"/>
                </a:cubicBezTo>
                <a:cubicBezTo>
                  <a:pt x="36999" y="76488"/>
                  <a:pt x="35087" y="77649"/>
                  <a:pt x="33995" y="79151"/>
                </a:cubicBezTo>
                <a:cubicBezTo>
                  <a:pt x="32903" y="80652"/>
                  <a:pt x="32084" y="82496"/>
                  <a:pt x="31538" y="84680"/>
                </a:cubicBezTo>
                <a:cubicBezTo>
                  <a:pt x="29353" y="92598"/>
                  <a:pt x="27169" y="100312"/>
                  <a:pt x="24985" y="107821"/>
                </a:cubicBezTo>
                <a:cubicBezTo>
                  <a:pt x="22800" y="115330"/>
                  <a:pt x="21025" y="123043"/>
                  <a:pt x="19660" y="130962"/>
                </a:cubicBezTo>
                <a:cubicBezTo>
                  <a:pt x="16111" y="150348"/>
                  <a:pt x="13385" y="169735"/>
                  <a:pt x="11484" y="189121"/>
                </a:cubicBezTo>
                <a:cubicBezTo>
                  <a:pt x="9584" y="208508"/>
                  <a:pt x="8896" y="228031"/>
                  <a:pt x="9421" y="247691"/>
                </a:cubicBezTo>
                <a:cubicBezTo>
                  <a:pt x="9967" y="261616"/>
                  <a:pt x="11059" y="275337"/>
                  <a:pt x="12697" y="288853"/>
                </a:cubicBezTo>
                <a:cubicBezTo>
                  <a:pt x="14335" y="302369"/>
                  <a:pt x="17475" y="315680"/>
                  <a:pt x="22118" y="328787"/>
                </a:cubicBezTo>
                <a:cubicBezTo>
                  <a:pt x="25394" y="338070"/>
                  <a:pt x="29763" y="346944"/>
                  <a:pt x="35224" y="355409"/>
                </a:cubicBezTo>
                <a:cubicBezTo>
                  <a:pt x="40412" y="363327"/>
                  <a:pt x="46146" y="363737"/>
                  <a:pt x="52426" y="356638"/>
                </a:cubicBezTo>
                <a:cubicBezTo>
                  <a:pt x="55430" y="353361"/>
                  <a:pt x="58228" y="349880"/>
                  <a:pt x="60822" y="346193"/>
                </a:cubicBezTo>
                <a:cubicBezTo>
                  <a:pt x="63416" y="342507"/>
                  <a:pt x="65396" y="338616"/>
                  <a:pt x="66761" y="334520"/>
                </a:cubicBezTo>
                <a:cubicBezTo>
                  <a:pt x="70311" y="325510"/>
                  <a:pt x="73588" y="316431"/>
                  <a:pt x="76591" y="307284"/>
                </a:cubicBezTo>
                <a:cubicBezTo>
                  <a:pt x="79594" y="298137"/>
                  <a:pt x="82325" y="288921"/>
                  <a:pt x="84782" y="279638"/>
                </a:cubicBezTo>
                <a:cubicBezTo>
                  <a:pt x="90790" y="256701"/>
                  <a:pt x="95363" y="233765"/>
                  <a:pt x="98503" y="210829"/>
                </a:cubicBezTo>
                <a:cubicBezTo>
                  <a:pt x="101643" y="187893"/>
                  <a:pt x="104579" y="164820"/>
                  <a:pt x="107309" y="141611"/>
                </a:cubicBezTo>
                <a:cubicBezTo>
                  <a:pt x="107582" y="139699"/>
                  <a:pt x="107855" y="137856"/>
                  <a:pt x="108128" y="136081"/>
                </a:cubicBezTo>
                <a:cubicBezTo>
                  <a:pt x="108401" y="134307"/>
                  <a:pt x="108811" y="132464"/>
                  <a:pt x="109357" y="130552"/>
                </a:cubicBezTo>
                <a:cubicBezTo>
                  <a:pt x="109903" y="128914"/>
                  <a:pt x="111132" y="128095"/>
                  <a:pt x="113043" y="128095"/>
                </a:cubicBezTo>
                <a:cubicBezTo>
                  <a:pt x="114954" y="128095"/>
                  <a:pt x="116183" y="129050"/>
                  <a:pt x="116729" y="130962"/>
                </a:cubicBezTo>
                <a:cubicBezTo>
                  <a:pt x="117002" y="132600"/>
                  <a:pt x="117139" y="134238"/>
                  <a:pt x="117139" y="135877"/>
                </a:cubicBezTo>
                <a:cubicBezTo>
                  <a:pt x="117139" y="137515"/>
                  <a:pt x="117139" y="139153"/>
                  <a:pt x="117139" y="140792"/>
                </a:cubicBezTo>
                <a:cubicBezTo>
                  <a:pt x="116866" y="147891"/>
                  <a:pt x="116525" y="155058"/>
                  <a:pt x="116115" y="162294"/>
                </a:cubicBezTo>
                <a:cubicBezTo>
                  <a:pt x="115705" y="169530"/>
                  <a:pt x="115500" y="176698"/>
                  <a:pt x="115501" y="183797"/>
                </a:cubicBezTo>
                <a:cubicBezTo>
                  <a:pt x="115500" y="200180"/>
                  <a:pt x="116866" y="216290"/>
                  <a:pt x="119596" y="232127"/>
                </a:cubicBezTo>
                <a:cubicBezTo>
                  <a:pt x="122327" y="247964"/>
                  <a:pt x="127105" y="263528"/>
                  <a:pt x="133932" y="278818"/>
                </a:cubicBezTo>
                <a:cubicBezTo>
                  <a:pt x="137208" y="286191"/>
                  <a:pt x="140963" y="293222"/>
                  <a:pt x="145195" y="299911"/>
                </a:cubicBezTo>
                <a:cubicBezTo>
                  <a:pt x="149427" y="306601"/>
                  <a:pt x="154274" y="312950"/>
                  <a:pt x="159735" y="318957"/>
                </a:cubicBezTo>
                <a:cubicBezTo>
                  <a:pt x="176937" y="337251"/>
                  <a:pt x="194822" y="346057"/>
                  <a:pt x="213389" y="345374"/>
                </a:cubicBezTo>
                <a:cubicBezTo>
                  <a:pt x="231957" y="344692"/>
                  <a:pt x="249841" y="335203"/>
                  <a:pt x="267043" y="316909"/>
                </a:cubicBezTo>
                <a:cubicBezTo>
                  <a:pt x="271685" y="311994"/>
                  <a:pt x="275645" y="306533"/>
                  <a:pt x="278921" y="300526"/>
                </a:cubicBezTo>
                <a:cubicBezTo>
                  <a:pt x="282198" y="294519"/>
                  <a:pt x="285201" y="288375"/>
                  <a:pt x="287932" y="282095"/>
                </a:cubicBezTo>
                <a:cubicBezTo>
                  <a:pt x="311141" y="229396"/>
                  <a:pt x="316602" y="174513"/>
                  <a:pt x="304315" y="117446"/>
                </a:cubicBezTo>
                <a:cubicBezTo>
                  <a:pt x="301311" y="102701"/>
                  <a:pt x="297830" y="88025"/>
                  <a:pt x="293871" y="73416"/>
                </a:cubicBezTo>
                <a:cubicBezTo>
                  <a:pt x="289911" y="58808"/>
                  <a:pt x="286020" y="44132"/>
                  <a:pt x="282198" y="29387"/>
                </a:cubicBezTo>
                <a:cubicBezTo>
                  <a:pt x="281652" y="27749"/>
                  <a:pt x="281242" y="26110"/>
                  <a:pt x="280969" y="24472"/>
                </a:cubicBezTo>
                <a:cubicBezTo>
                  <a:pt x="280696" y="22834"/>
                  <a:pt x="280559" y="21196"/>
                  <a:pt x="280559" y="19557"/>
                </a:cubicBezTo>
                <a:cubicBezTo>
                  <a:pt x="280559" y="17919"/>
                  <a:pt x="281515" y="16827"/>
                  <a:pt x="283426" y="16281"/>
                </a:cubicBezTo>
                <a:close/>
                <a:moveTo>
                  <a:pt x="1157633" y="193012"/>
                </a:moveTo>
                <a:cubicBezTo>
                  <a:pt x="1160295" y="193695"/>
                  <a:pt x="1162514" y="195948"/>
                  <a:pt x="1164289" y="199770"/>
                </a:cubicBezTo>
                <a:cubicBezTo>
                  <a:pt x="1166473" y="204685"/>
                  <a:pt x="1168043" y="209805"/>
                  <a:pt x="1168999" y="215129"/>
                </a:cubicBezTo>
                <a:cubicBezTo>
                  <a:pt x="1169955" y="220454"/>
                  <a:pt x="1171115" y="226120"/>
                  <a:pt x="1172480" y="232127"/>
                </a:cubicBezTo>
                <a:cubicBezTo>
                  <a:pt x="1173846" y="237042"/>
                  <a:pt x="1175347" y="241274"/>
                  <a:pt x="1176986" y="244824"/>
                </a:cubicBezTo>
                <a:cubicBezTo>
                  <a:pt x="1178624" y="248373"/>
                  <a:pt x="1180399" y="251513"/>
                  <a:pt x="1182310" y="254244"/>
                </a:cubicBezTo>
                <a:cubicBezTo>
                  <a:pt x="1185314" y="258340"/>
                  <a:pt x="1188932" y="261207"/>
                  <a:pt x="1193164" y="262845"/>
                </a:cubicBezTo>
                <a:cubicBezTo>
                  <a:pt x="1197396" y="264483"/>
                  <a:pt x="1202243" y="264483"/>
                  <a:pt x="1207704" y="262845"/>
                </a:cubicBezTo>
                <a:cubicBezTo>
                  <a:pt x="1212072" y="261480"/>
                  <a:pt x="1216646" y="259432"/>
                  <a:pt x="1221424" y="256701"/>
                </a:cubicBezTo>
                <a:cubicBezTo>
                  <a:pt x="1226203" y="253971"/>
                  <a:pt x="1230777" y="251035"/>
                  <a:pt x="1235145" y="247896"/>
                </a:cubicBezTo>
                <a:cubicBezTo>
                  <a:pt x="1239514" y="244755"/>
                  <a:pt x="1243541" y="241684"/>
                  <a:pt x="1247227" y="238680"/>
                </a:cubicBezTo>
                <a:cubicBezTo>
                  <a:pt x="1250914" y="235677"/>
                  <a:pt x="1253849" y="233356"/>
                  <a:pt x="1256034" y="231717"/>
                </a:cubicBezTo>
                <a:cubicBezTo>
                  <a:pt x="1257672" y="231444"/>
                  <a:pt x="1258969" y="232605"/>
                  <a:pt x="1259925" y="235199"/>
                </a:cubicBezTo>
                <a:cubicBezTo>
                  <a:pt x="1260880" y="237793"/>
                  <a:pt x="1260402" y="239636"/>
                  <a:pt x="1258491" y="240728"/>
                </a:cubicBezTo>
                <a:cubicBezTo>
                  <a:pt x="1250573" y="247554"/>
                  <a:pt x="1242654" y="253425"/>
                  <a:pt x="1234736" y="258340"/>
                </a:cubicBezTo>
                <a:cubicBezTo>
                  <a:pt x="1226817" y="263255"/>
                  <a:pt x="1218216" y="267487"/>
                  <a:pt x="1208932" y="271037"/>
                </a:cubicBezTo>
                <a:cubicBezTo>
                  <a:pt x="1203744" y="272402"/>
                  <a:pt x="1199103" y="272811"/>
                  <a:pt x="1195007" y="272265"/>
                </a:cubicBezTo>
                <a:cubicBezTo>
                  <a:pt x="1190911" y="271719"/>
                  <a:pt x="1187225" y="270422"/>
                  <a:pt x="1183948" y="268374"/>
                </a:cubicBezTo>
                <a:cubicBezTo>
                  <a:pt x="1180672" y="266326"/>
                  <a:pt x="1177737" y="263664"/>
                  <a:pt x="1175142" y="260387"/>
                </a:cubicBezTo>
                <a:cubicBezTo>
                  <a:pt x="1172549" y="257111"/>
                  <a:pt x="1170296" y="253425"/>
                  <a:pt x="1168384" y="249329"/>
                </a:cubicBezTo>
                <a:cubicBezTo>
                  <a:pt x="1165654" y="243322"/>
                  <a:pt x="1163675" y="237110"/>
                  <a:pt x="1162446" y="230693"/>
                </a:cubicBezTo>
                <a:cubicBezTo>
                  <a:pt x="1161217" y="224277"/>
                  <a:pt x="1159647" y="217792"/>
                  <a:pt x="1157736" y="211239"/>
                </a:cubicBezTo>
                <a:cubicBezTo>
                  <a:pt x="1155824" y="204139"/>
                  <a:pt x="1152547" y="203047"/>
                  <a:pt x="1147906" y="207962"/>
                </a:cubicBezTo>
                <a:cubicBezTo>
                  <a:pt x="1144629" y="211511"/>
                  <a:pt x="1141421" y="215061"/>
                  <a:pt x="1138281" y="218611"/>
                </a:cubicBezTo>
                <a:cubicBezTo>
                  <a:pt x="1135141" y="222160"/>
                  <a:pt x="1132205" y="225847"/>
                  <a:pt x="1129475" y="229670"/>
                </a:cubicBezTo>
                <a:cubicBezTo>
                  <a:pt x="1125652" y="235403"/>
                  <a:pt x="1122034" y="241206"/>
                  <a:pt x="1118621" y="247076"/>
                </a:cubicBezTo>
                <a:cubicBezTo>
                  <a:pt x="1115208" y="252947"/>
                  <a:pt x="1111590" y="258749"/>
                  <a:pt x="1107767" y="264483"/>
                </a:cubicBezTo>
                <a:cubicBezTo>
                  <a:pt x="1106402" y="266668"/>
                  <a:pt x="1105105" y="268784"/>
                  <a:pt x="1103876" y="270832"/>
                </a:cubicBezTo>
                <a:cubicBezTo>
                  <a:pt x="1102648" y="272880"/>
                  <a:pt x="1101214" y="274859"/>
                  <a:pt x="1099576" y="276771"/>
                </a:cubicBezTo>
                <a:cubicBezTo>
                  <a:pt x="1097391" y="279228"/>
                  <a:pt x="1094934" y="280252"/>
                  <a:pt x="1092204" y="279842"/>
                </a:cubicBezTo>
                <a:cubicBezTo>
                  <a:pt x="1089473" y="279433"/>
                  <a:pt x="1087426" y="277726"/>
                  <a:pt x="1086060" y="274723"/>
                </a:cubicBezTo>
                <a:cubicBezTo>
                  <a:pt x="1084695" y="271446"/>
                  <a:pt x="1083739" y="268033"/>
                  <a:pt x="1083193" y="264483"/>
                </a:cubicBezTo>
                <a:cubicBezTo>
                  <a:pt x="1082647" y="260934"/>
                  <a:pt x="1082237" y="257384"/>
                  <a:pt x="1081964" y="253834"/>
                </a:cubicBezTo>
                <a:lnTo>
                  <a:pt x="1081217" y="245244"/>
                </a:lnTo>
                <a:lnTo>
                  <a:pt x="1058376" y="263050"/>
                </a:lnTo>
                <a:cubicBezTo>
                  <a:pt x="1048956" y="269740"/>
                  <a:pt x="1039330" y="274996"/>
                  <a:pt x="1029500" y="278818"/>
                </a:cubicBezTo>
                <a:cubicBezTo>
                  <a:pt x="1022401" y="281822"/>
                  <a:pt x="1015302" y="282163"/>
                  <a:pt x="1008203" y="279842"/>
                </a:cubicBezTo>
                <a:cubicBezTo>
                  <a:pt x="1001103" y="277521"/>
                  <a:pt x="995096" y="273357"/>
                  <a:pt x="990181" y="267350"/>
                </a:cubicBezTo>
                <a:cubicBezTo>
                  <a:pt x="987997" y="264893"/>
                  <a:pt x="986085" y="262299"/>
                  <a:pt x="984447" y="259568"/>
                </a:cubicBezTo>
                <a:cubicBezTo>
                  <a:pt x="982809" y="256838"/>
                  <a:pt x="980898" y="254107"/>
                  <a:pt x="978713" y="251377"/>
                </a:cubicBezTo>
                <a:cubicBezTo>
                  <a:pt x="976256" y="248373"/>
                  <a:pt x="974345" y="246803"/>
                  <a:pt x="972979" y="246667"/>
                </a:cubicBezTo>
                <a:cubicBezTo>
                  <a:pt x="971614" y="246530"/>
                  <a:pt x="969429" y="247554"/>
                  <a:pt x="966426" y="249739"/>
                </a:cubicBezTo>
                <a:cubicBezTo>
                  <a:pt x="963968" y="251377"/>
                  <a:pt x="961511" y="253083"/>
                  <a:pt x="959053" y="254858"/>
                </a:cubicBezTo>
                <a:cubicBezTo>
                  <a:pt x="956596" y="256633"/>
                  <a:pt x="954139" y="258339"/>
                  <a:pt x="951681" y="259978"/>
                </a:cubicBezTo>
                <a:cubicBezTo>
                  <a:pt x="945401" y="264074"/>
                  <a:pt x="940554" y="265575"/>
                  <a:pt x="937141" y="264483"/>
                </a:cubicBezTo>
                <a:cubicBezTo>
                  <a:pt x="933728" y="263391"/>
                  <a:pt x="931475" y="260934"/>
                  <a:pt x="930383" y="257111"/>
                </a:cubicBezTo>
                <a:cubicBezTo>
                  <a:pt x="929291" y="253288"/>
                  <a:pt x="929086" y="248646"/>
                  <a:pt x="929769" y="243185"/>
                </a:cubicBezTo>
                <a:cubicBezTo>
                  <a:pt x="930452" y="237724"/>
                  <a:pt x="931749" y="232946"/>
                  <a:pt x="933660" y="228850"/>
                </a:cubicBezTo>
                <a:cubicBezTo>
                  <a:pt x="935845" y="223662"/>
                  <a:pt x="938370" y="218816"/>
                  <a:pt x="941237" y="214310"/>
                </a:cubicBezTo>
                <a:cubicBezTo>
                  <a:pt x="944104" y="209805"/>
                  <a:pt x="947722" y="205641"/>
                  <a:pt x="952091" y="201818"/>
                </a:cubicBezTo>
                <a:cubicBezTo>
                  <a:pt x="956187" y="198269"/>
                  <a:pt x="960351" y="196425"/>
                  <a:pt x="964583" y="196289"/>
                </a:cubicBezTo>
                <a:cubicBezTo>
                  <a:pt x="968815" y="196152"/>
                  <a:pt x="972570" y="197040"/>
                  <a:pt x="975846" y="198951"/>
                </a:cubicBezTo>
                <a:cubicBezTo>
                  <a:pt x="979123" y="200863"/>
                  <a:pt x="981648" y="203457"/>
                  <a:pt x="983423" y="206733"/>
                </a:cubicBezTo>
                <a:cubicBezTo>
                  <a:pt x="985198" y="210010"/>
                  <a:pt x="985676" y="213286"/>
                  <a:pt x="984857" y="216563"/>
                </a:cubicBezTo>
                <a:cubicBezTo>
                  <a:pt x="984311" y="218474"/>
                  <a:pt x="983218" y="219703"/>
                  <a:pt x="981580" y="220249"/>
                </a:cubicBezTo>
                <a:cubicBezTo>
                  <a:pt x="979942" y="220795"/>
                  <a:pt x="978713" y="220249"/>
                  <a:pt x="977894" y="218611"/>
                </a:cubicBezTo>
                <a:cubicBezTo>
                  <a:pt x="977621" y="215607"/>
                  <a:pt x="976802" y="213150"/>
                  <a:pt x="975437" y="211239"/>
                </a:cubicBezTo>
                <a:cubicBezTo>
                  <a:pt x="974071" y="209327"/>
                  <a:pt x="972501" y="207894"/>
                  <a:pt x="970727" y="206938"/>
                </a:cubicBezTo>
                <a:cubicBezTo>
                  <a:pt x="968952" y="205982"/>
                  <a:pt x="967177" y="205504"/>
                  <a:pt x="965402" y="205504"/>
                </a:cubicBezTo>
                <a:cubicBezTo>
                  <a:pt x="963627" y="205504"/>
                  <a:pt x="962194" y="205914"/>
                  <a:pt x="961101" y="206733"/>
                </a:cubicBezTo>
                <a:cubicBezTo>
                  <a:pt x="954002" y="212194"/>
                  <a:pt x="948883" y="218543"/>
                  <a:pt x="945742" y="225779"/>
                </a:cubicBezTo>
                <a:cubicBezTo>
                  <a:pt x="942602" y="233014"/>
                  <a:pt x="940350" y="240865"/>
                  <a:pt x="938984" y="249329"/>
                </a:cubicBezTo>
                <a:cubicBezTo>
                  <a:pt x="938711" y="250967"/>
                  <a:pt x="939257" y="252196"/>
                  <a:pt x="940623" y="253015"/>
                </a:cubicBezTo>
                <a:cubicBezTo>
                  <a:pt x="941988" y="253834"/>
                  <a:pt x="943353" y="253834"/>
                  <a:pt x="944718" y="253015"/>
                </a:cubicBezTo>
                <a:cubicBezTo>
                  <a:pt x="947722" y="251104"/>
                  <a:pt x="950726" y="249192"/>
                  <a:pt x="953729" y="247281"/>
                </a:cubicBezTo>
                <a:cubicBezTo>
                  <a:pt x="956733" y="245370"/>
                  <a:pt x="959737" y="243322"/>
                  <a:pt x="962740" y="241137"/>
                </a:cubicBezTo>
                <a:cubicBezTo>
                  <a:pt x="968201" y="237588"/>
                  <a:pt x="972501" y="236086"/>
                  <a:pt x="975642" y="236632"/>
                </a:cubicBezTo>
                <a:cubicBezTo>
                  <a:pt x="978781" y="237178"/>
                  <a:pt x="982399" y="239909"/>
                  <a:pt x="986495" y="244824"/>
                </a:cubicBezTo>
                <a:cubicBezTo>
                  <a:pt x="987861" y="246462"/>
                  <a:pt x="989157" y="248168"/>
                  <a:pt x="990386" y="249943"/>
                </a:cubicBezTo>
                <a:cubicBezTo>
                  <a:pt x="991615" y="251718"/>
                  <a:pt x="992912" y="253561"/>
                  <a:pt x="994277" y="255473"/>
                </a:cubicBezTo>
                <a:cubicBezTo>
                  <a:pt x="999465" y="262845"/>
                  <a:pt x="1004243" y="267623"/>
                  <a:pt x="1008612" y="269808"/>
                </a:cubicBezTo>
                <a:cubicBezTo>
                  <a:pt x="1013254" y="272265"/>
                  <a:pt x="1018988" y="272333"/>
                  <a:pt x="1025814" y="270013"/>
                </a:cubicBezTo>
                <a:cubicBezTo>
                  <a:pt x="1032641" y="267692"/>
                  <a:pt x="1039603" y="264483"/>
                  <a:pt x="1046703" y="260388"/>
                </a:cubicBezTo>
                <a:cubicBezTo>
                  <a:pt x="1053802" y="256292"/>
                  <a:pt x="1060423" y="251786"/>
                  <a:pt x="1066567" y="246871"/>
                </a:cubicBezTo>
                <a:cubicBezTo>
                  <a:pt x="1072711" y="241957"/>
                  <a:pt x="1077421" y="237997"/>
                  <a:pt x="1080697" y="234994"/>
                </a:cubicBezTo>
                <a:cubicBezTo>
                  <a:pt x="1082609" y="233629"/>
                  <a:pt x="1084179" y="233083"/>
                  <a:pt x="1085408" y="233355"/>
                </a:cubicBezTo>
                <a:lnTo>
                  <a:pt x="1085547" y="233483"/>
                </a:lnTo>
                <a:lnTo>
                  <a:pt x="1088108" y="232127"/>
                </a:lnTo>
                <a:cubicBezTo>
                  <a:pt x="1089200" y="231854"/>
                  <a:pt x="1090224" y="231990"/>
                  <a:pt x="1091179" y="232536"/>
                </a:cubicBezTo>
                <a:cubicBezTo>
                  <a:pt x="1092135" y="233083"/>
                  <a:pt x="1092613" y="234311"/>
                  <a:pt x="1092613" y="236223"/>
                </a:cubicBezTo>
                <a:cubicBezTo>
                  <a:pt x="1092613" y="240045"/>
                  <a:pt x="1092750" y="243868"/>
                  <a:pt x="1093023" y="247691"/>
                </a:cubicBezTo>
                <a:cubicBezTo>
                  <a:pt x="1093296" y="251514"/>
                  <a:pt x="1093432" y="255472"/>
                  <a:pt x="1093432" y="259568"/>
                </a:cubicBezTo>
                <a:cubicBezTo>
                  <a:pt x="1093432" y="262299"/>
                  <a:pt x="1094115" y="263596"/>
                  <a:pt x="1095480" y="263459"/>
                </a:cubicBezTo>
                <a:cubicBezTo>
                  <a:pt x="1096845" y="263323"/>
                  <a:pt x="1097938" y="262572"/>
                  <a:pt x="1098757" y="261207"/>
                </a:cubicBezTo>
                <a:cubicBezTo>
                  <a:pt x="1101214" y="257384"/>
                  <a:pt x="1103467" y="253629"/>
                  <a:pt x="1105515" y="249943"/>
                </a:cubicBezTo>
                <a:cubicBezTo>
                  <a:pt x="1107562" y="246257"/>
                  <a:pt x="1109815" y="242503"/>
                  <a:pt x="1112273" y="238680"/>
                </a:cubicBezTo>
                <a:cubicBezTo>
                  <a:pt x="1120464" y="226939"/>
                  <a:pt x="1129065" y="215471"/>
                  <a:pt x="1138076" y="204276"/>
                </a:cubicBezTo>
                <a:cubicBezTo>
                  <a:pt x="1139442" y="202637"/>
                  <a:pt x="1141011" y="201136"/>
                  <a:pt x="1142786" y="199770"/>
                </a:cubicBezTo>
                <a:cubicBezTo>
                  <a:pt x="1144561" y="198405"/>
                  <a:pt x="1146404" y="197040"/>
                  <a:pt x="1148315" y="195675"/>
                </a:cubicBezTo>
                <a:cubicBezTo>
                  <a:pt x="1151865" y="193217"/>
                  <a:pt x="1154971" y="192330"/>
                  <a:pt x="1157633" y="193012"/>
                </a:cubicBezTo>
                <a:close/>
                <a:moveTo>
                  <a:pt x="2707263" y="497560"/>
                </a:moveTo>
                <a:lnTo>
                  <a:pt x="2700269" y="510175"/>
                </a:lnTo>
                <a:lnTo>
                  <a:pt x="2704327" y="504991"/>
                </a:lnTo>
                <a:close/>
                <a:moveTo>
                  <a:pt x="889969" y="307"/>
                </a:moveTo>
                <a:cubicBezTo>
                  <a:pt x="892972" y="1673"/>
                  <a:pt x="894269" y="3652"/>
                  <a:pt x="893860" y="6246"/>
                </a:cubicBezTo>
                <a:cubicBezTo>
                  <a:pt x="893450" y="8840"/>
                  <a:pt x="893246" y="11229"/>
                  <a:pt x="893245" y="13414"/>
                </a:cubicBezTo>
                <a:cubicBezTo>
                  <a:pt x="892972" y="32527"/>
                  <a:pt x="892699" y="51573"/>
                  <a:pt x="892426" y="70550"/>
                </a:cubicBezTo>
                <a:cubicBezTo>
                  <a:pt x="892153" y="89526"/>
                  <a:pt x="891880" y="108572"/>
                  <a:pt x="891607" y="127685"/>
                </a:cubicBezTo>
                <a:cubicBezTo>
                  <a:pt x="891607" y="133146"/>
                  <a:pt x="892017" y="138471"/>
                  <a:pt x="892836" y="143659"/>
                </a:cubicBezTo>
                <a:cubicBezTo>
                  <a:pt x="893382" y="146116"/>
                  <a:pt x="894474" y="148027"/>
                  <a:pt x="896113" y="149393"/>
                </a:cubicBezTo>
                <a:cubicBezTo>
                  <a:pt x="896386" y="149666"/>
                  <a:pt x="897273" y="149666"/>
                  <a:pt x="898775" y="149393"/>
                </a:cubicBezTo>
                <a:cubicBezTo>
                  <a:pt x="900276" y="149120"/>
                  <a:pt x="901983" y="148778"/>
                  <a:pt x="903894" y="148369"/>
                </a:cubicBezTo>
                <a:cubicBezTo>
                  <a:pt x="905806" y="147959"/>
                  <a:pt x="907785" y="147550"/>
                  <a:pt x="909833" y="147140"/>
                </a:cubicBezTo>
                <a:cubicBezTo>
                  <a:pt x="911881" y="146730"/>
                  <a:pt x="913724" y="146526"/>
                  <a:pt x="915363" y="146526"/>
                </a:cubicBezTo>
                <a:cubicBezTo>
                  <a:pt x="918093" y="146526"/>
                  <a:pt x="919459" y="147618"/>
                  <a:pt x="919458" y="149802"/>
                </a:cubicBezTo>
                <a:cubicBezTo>
                  <a:pt x="919458" y="151714"/>
                  <a:pt x="918502" y="153079"/>
                  <a:pt x="916591" y="153898"/>
                </a:cubicBezTo>
                <a:cubicBezTo>
                  <a:pt x="914680" y="154717"/>
                  <a:pt x="912495" y="155400"/>
                  <a:pt x="910038" y="155946"/>
                </a:cubicBezTo>
                <a:cubicBezTo>
                  <a:pt x="907580" y="156492"/>
                  <a:pt x="905123" y="156902"/>
                  <a:pt x="902666" y="157175"/>
                </a:cubicBezTo>
                <a:cubicBezTo>
                  <a:pt x="900208" y="157448"/>
                  <a:pt x="898297" y="157994"/>
                  <a:pt x="896932" y="158813"/>
                </a:cubicBezTo>
                <a:cubicBezTo>
                  <a:pt x="894747" y="160178"/>
                  <a:pt x="893587" y="161748"/>
                  <a:pt x="893450" y="163523"/>
                </a:cubicBezTo>
                <a:cubicBezTo>
                  <a:pt x="893314" y="165298"/>
                  <a:pt x="893245" y="167141"/>
                  <a:pt x="893245" y="169052"/>
                </a:cubicBezTo>
                <a:cubicBezTo>
                  <a:pt x="893519" y="176425"/>
                  <a:pt x="893723" y="183797"/>
                  <a:pt x="893860" y="191169"/>
                </a:cubicBezTo>
                <a:cubicBezTo>
                  <a:pt x="893996" y="198542"/>
                  <a:pt x="894338" y="205914"/>
                  <a:pt x="894884" y="213286"/>
                </a:cubicBezTo>
                <a:cubicBezTo>
                  <a:pt x="895430" y="222843"/>
                  <a:pt x="895908" y="232263"/>
                  <a:pt x="896317" y="241547"/>
                </a:cubicBezTo>
                <a:cubicBezTo>
                  <a:pt x="896727" y="250831"/>
                  <a:pt x="897068" y="260251"/>
                  <a:pt x="897341" y="269808"/>
                </a:cubicBezTo>
                <a:cubicBezTo>
                  <a:pt x="897887" y="287829"/>
                  <a:pt x="898229" y="305645"/>
                  <a:pt x="898365" y="323257"/>
                </a:cubicBezTo>
                <a:cubicBezTo>
                  <a:pt x="898502" y="340869"/>
                  <a:pt x="898706" y="358685"/>
                  <a:pt x="898979" y="376707"/>
                </a:cubicBezTo>
                <a:cubicBezTo>
                  <a:pt x="898979" y="385991"/>
                  <a:pt x="897205" y="389950"/>
                  <a:pt x="893655" y="388584"/>
                </a:cubicBezTo>
                <a:cubicBezTo>
                  <a:pt x="890924" y="387492"/>
                  <a:pt x="889628" y="385854"/>
                  <a:pt x="889764" y="383669"/>
                </a:cubicBezTo>
                <a:cubicBezTo>
                  <a:pt x="889901" y="381485"/>
                  <a:pt x="889969" y="379301"/>
                  <a:pt x="889969" y="377116"/>
                </a:cubicBezTo>
                <a:cubicBezTo>
                  <a:pt x="889384" y="351996"/>
                  <a:pt x="888800" y="327012"/>
                  <a:pt x="888215" y="302164"/>
                </a:cubicBezTo>
                <a:cubicBezTo>
                  <a:pt x="887631" y="277317"/>
                  <a:pt x="887044" y="252333"/>
                  <a:pt x="886455" y="227212"/>
                </a:cubicBezTo>
                <a:cubicBezTo>
                  <a:pt x="885871" y="208371"/>
                  <a:pt x="884995" y="189531"/>
                  <a:pt x="883825" y="170691"/>
                </a:cubicBezTo>
                <a:cubicBezTo>
                  <a:pt x="883552" y="166322"/>
                  <a:pt x="882801" y="163660"/>
                  <a:pt x="881573" y="162704"/>
                </a:cubicBezTo>
                <a:cubicBezTo>
                  <a:pt x="880344" y="161748"/>
                  <a:pt x="877545" y="161817"/>
                  <a:pt x="873176" y="162909"/>
                </a:cubicBezTo>
                <a:cubicBezTo>
                  <a:pt x="860889" y="165912"/>
                  <a:pt x="848670" y="168848"/>
                  <a:pt x="836519" y="171714"/>
                </a:cubicBezTo>
                <a:cubicBezTo>
                  <a:pt x="824369" y="174581"/>
                  <a:pt x="812150" y="177790"/>
                  <a:pt x="799862" y="181339"/>
                </a:cubicBezTo>
                <a:cubicBezTo>
                  <a:pt x="788667" y="184343"/>
                  <a:pt x="777609" y="187620"/>
                  <a:pt x="766687" y="191169"/>
                </a:cubicBezTo>
                <a:cubicBezTo>
                  <a:pt x="755765" y="194719"/>
                  <a:pt x="744570" y="197313"/>
                  <a:pt x="733102" y="198951"/>
                </a:cubicBezTo>
                <a:cubicBezTo>
                  <a:pt x="728733" y="199770"/>
                  <a:pt x="726548" y="202228"/>
                  <a:pt x="726549" y="206324"/>
                </a:cubicBezTo>
                <a:cubicBezTo>
                  <a:pt x="726549" y="209873"/>
                  <a:pt x="726480" y="213354"/>
                  <a:pt x="726344" y="216768"/>
                </a:cubicBezTo>
                <a:cubicBezTo>
                  <a:pt x="726207" y="220181"/>
                  <a:pt x="726139" y="223662"/>
                  <a:pt x="726139" y="227212"/>
                </a:cubicBezTo>
                <a:cubicBezTo>
                  <a:pt x="726412" y="251513"/>
                  <a:pt x="726685" y="275678"/>
                  <a:pt x="726958" y="299707"/>
                </a:cubicBezTo>
                <a:cubicBezTo>
                  <a:pt x="727231" y="323735"/>
                  <a:pt x="727640" y="347900"/>
                  <a:pt x="728187" y="372201"/>
                </a:cubicBezTo>
                <a:lnTo>
                  <a:pt x="728187" y="382031"/>
                </a:lnTo>
                <a:cubicBezTo>
                  <a:pt x="728186" y="383669"/>
                  <a:pt x="727982" y="385308"/>
                  <a:pt x="727572" y="386946"/>
                </a:cubicBezTo>
                <a:cubicBezTo>
                  <a:pt x="727163" y="388585"/>
                  <a:pt x="725866" y="389267"/>
                  <a:pt x="723681" y="388994"/>
                </a:cubicBezTo>
                <a:cubicBezTo>
                  <a:pt x="722589" y="388721"/>
                  <a:pt x="721565" y="387970"/>
                  <a:pt x="720610" y="386741"/>
                </a:cubicBezTo>
                <a:cubicBezTo>
                  <a:pt x="719654" y="385513"/>
                  <a:pt x="718903" y="384352"/>
                  <a:pt x="718357" y="383260"/>
                </a:cubicBezTo>
                <a:cubicBezTo>
                  <a:pt x="717811" y="382441"/>
                  <a:pt x="717538" y="381485"/>
                  <a:pt x="717538" y="380393"/>
                </a:cubicBezTo>
                <a:cubicBezTo>
                  <a:pt x="717538" y="379301"/>
                  <a:pt x="717538" y="378208"/>
                  <a:pt x="717538" y="377116"/>
                </a:cubicBezTo>
                <a:lnTo>
                  <a:pt x="717538" y="294792"/>
                </a:lnTo>
                <a:cubicBezTo>
                  <a:pt x="717538" y="282504"/>
                  <a:pt x="717470" y="270422"/>
                  <a:pt x="717333" y="258544"/>
                </a:cubicBezTo>
                <a:cubicBezTo>
                  <a:pt x="717196" y="246667"/>
                  <a:pt x="717128" y="234584"/>
                  <a:pt x="717128" y="222297"/>
                </a:cubicBezTo>
                <a:lnTo>
                  <a:pt x="717128" y="213696"/>
                </a:lnTo>
                <a:cubicBezTo>
                  <a:pt x="717128" y="210419"/>
                  <a:pt x="716992" y="207894"/>
                  <a:pt x="716719" y="206119"/>
                </a:cubicBezTo>
                <a:cubicBezTo>
                  <a:pt x="716446" y="204344"/>
                  <a:pt x="715899" y="202910"/>
                  <a:pt x="715080" y="201818"/>
                </a:cubicBezTo>
                <a:cubicBezTo>
                  <a:pt x="714261" y="200726"/>
                  <a:pt x="713032" y="199907"/>
                  <a:pt x="711394" y="199361"/>
                </a:cubicBezTo>
                <a:cubicBezTo>
                  <a:pt x="709756" y="198815"/>
                  <a:pt x="707299" y="198269"/>
                  <a:pt x="704022" y="197722"/>
                </a:cubicBezTo>
                <a:cubicBezTo>
                  <a:pt x="690642" y="194992"/>
                  <a:pt x="679038" y="188848"/>
                  <a:pt x="669208" y="179292"/>
                </a:cubicBezTo>
                <a:cubicBezTo>
                  <a:pt x="667843" y="177927"/>
                  <a:pt x="666819" y="176629"/>
                  <a:pt x="666136" y="175401"/>
                </a:cubicBezTo>
                <a:cubicBezTo>
                  <a:pt x="665453" y="174172"/>
                  <a:pt x="665931" y="172739"/>
                  <a:pt x="667569" y="171100"/>
                </a:cubicBezTo>
                <a:cubicBezTo>
                  <a:pt x="669208" y="169462"/>
                  <a:pt x="670641" y="169052"/>
                  <a:pt x="671870" y="169872"/>
                </a:cubicBezTo>
                <a:cubicBezTo>
                  <a:pt x="673099" y="170691"/>
                  <a:pt x="674396" y="171646"/>
                  <a:pt x="675761" y="172739"/>
                </a:cubicBezTo>
                <a:cubicBezTo>
                  <a:pt x="676580" y="173285"/>
                  <a:pt x="677809" y="174377"/>
                  <a:pt x="679447" y="176015"/>
                </a:cubicBezTo>
                <a:cubicBezTo>
                  <a:pt x="686274" y="181749"/>
                  <a:pt x="694738" y="185708"/>
                  <a:pt x="704841" y="187893"/>
                </a:cubicBezTo>
                <a:cubicBezTo>
                  <a:pt x="707571" y="188439"/>
                  <a:pt x="709756" y="188780"/>
                  <a:pt x="711394" y="188917"/>
                </a:cubicBezTo>
                <a:cubicBezTo>
                  <a:pt x="713032" y="189053"/>
                  <a:pt x="714261" y="188848"/>
                  <a:pt x="715080" y="188302"/>
                </a:cubicBezTo>
                <a:cubicBezTo>
                  <a:pt x="715899" y="187756"/>
                  <a:pt x="716446" y="186596"/>
                  <a:pt x="716719" y="184821"/>
                </a:cubicBezTo>
                <a:cubicBezTo>
                  <a:pt x="716992" y="183046"/>
                  <a:pt x="717128" y="180657"/>
                  <a:pt x="717128" y="177653"/>
                </a:cubicBezTo>
                <a:cubicBezTo>
                  <a:pt x="717401" y="171919"/>
                  <a:pt x="717538" y="166185"/>
                  <a:pt x="717538" y="160451"/>
                </a:cubicBezTo>
                <a:cubicBezTo>
                  <a:pt x="717538" y="154717"/>
                  <a:pt x="717538" y="148983"/>
                  <a:pt x="717538" y="143249"/>
                </a:cubicBezTo>
                <a:cubicBezTo>
                  <a:pt x="717538" y="123589"/>
                  <a:pt x="717606" y="103998"/>
                  <a:pt x="717742" y="84475"/>
                </a:cubicBezTo>
                <a:cubicBezTo>
                  <a:pt x="717879" y="64952"/>
                  <a:pt x="718220" y="45361"/>
                  <a:pt x="718767" y="25701"/>
                </a:cubicBezTo>
                <a:cubicBezTo>
                  <a:pt x="717948" y="22971"/>
                  <a:pt x="717470" y="20035"/>
                  <a:pt x="717333" y="16895"/>
                </a:cubicBezTo>
                <a:cubicBezTo>
                  <a:pt x="717197" y="13755"/>
                  <a:pt x="717401" y="10274"/>
                  <a:pt x="717947" y="6451"/>
                </a:cubicBezTo>
                <a:cubicBezTo>
                  <a:pt x="717947" y="5905"/>
                  <a:pt x="718767" y="5086"/>
                  <a:pt x="720405" y="3994"/>
                </a:cubicBezTo>
                <a:cubicBezTo>
                  <a:pt x="722043" y="2901"/>
                  <a:pt x="723135" y="2355"/>
                  <a:pt x="723681" y="2355"/>
                </a:cubicBezTo>
                <a:cubicBezTo>
                  <a:pt x="724227" y="2355"/>
                  <a:pt x="724910" y="2697"/>
                  <a:pt x="725729" y="3379"/>
                </a:cubicBezTo>
                <a:cubicBezTo>
                  <a:pt x="726549" y="4062"/>
                  <a:pt x="726958" y="4676"/>
                  <a:pt x="726958" y="5222"/>
                </a:cubicBezTo>
                <a:cubicBezTo>
                  <a:pt x="727231" y="7407"/>
                  <a:pt x="727299" y="9659"/>
                  <a:pt x="727163" y="11980"/>
                </a:cubicBezTo>
                <a:cubicBezTo>
                  <a:pt x="727026" y="14301"/>
                  <a:pt x="726958" y="16554"/>
                  <a:pt x="726958" y="18738"/>
                </a:cubicBezTo>
                <a:lnTo>
                  <a:pt x="725730" y="180930"/>
                </a:lnTo>
                <a:lnTo>
                  <a:pt x="725729" y="185845"/>
                </a:lnTo>
                <a:cubicBezTo>
                  <a:pt x="726002" y="189122"/>
                  <a:pt x="727914" y="190487"/>
                  <a:pt x="731463" y="189941"/>
                </a:cubicBezTo>
                <a:cubicBezTo>
                  <a:pt x="733102" y="189668"/>
                  <a:pt x="734740" y="189463"/>
                  <a:pt x="736378" y="189326"/>
                </a:cubicBezTo>
                <a:cubicBezTo>
                  <a:pt x="738017" y="189190"/>
                  <a:pt x="739655" y="188848"/>
                  <a:pt x="741293" y="188302"/>
                </a:cubicBezTo>
                <a:cubicBezTo>
                  <a:pt x="745935" y="186937"/>
                  <a:pt x="750713" y="185708"/>
                  <a:pt x="755628" y="184616"/>
                </a:cubicBezTo>
                <a:cubicBezTo>
                  <a:pt x="760543" y="183524"/>
                  <a:pt x="765322" y="182159"/>
                  <a:pt x="769963" y="180520"/>
                </a:cubicBezTo>
                <a:cubicBezTo>
                  <a:pt x="786619" y="174786"/>
                  <a:pt x="803344" y="169598"/>
                  <a:pt x="820137" y="164957"/>
                </a:cubicBezTo>
                <a:cubicBezTo>
                  <a:pt x="836929" y="160315"/>
                  <a:pt x="854063" y="156492"/>
                  <a:pt x="871538" y="153488"/>
                </a:cubicBezTo>
                <a:cubicBezTo>
                  <a:pt x="877272" y="152396"/>
                  <a:pt x="880480" y="150963"/>
                  <a:pt x="881163" y="149188"/>
                </a:cubicBezTo>
                <a:cubicBezTo>
                  <a:pt x="881846" y="147413"/>
                  <a:pt x="882187" y="144614"/>
                  <a:pt x="882187" y="140792"/>
                </a:cubicBezTo>
                <a:lnTo>
                  <a:pt x="882187" y="14233"/>
                </a:lnTo>
                <a:lnTo>
                  <a:pt x="882187" y="13004"/>
                </a:lnTo>
                <a:cubicBezTo>
                  <a:pt x="882477" y="8635"/>
                  <a:pt x="883342" y="5222"/>
                  <a:pt x="884782" y="2765"/>
                </a:cubicBezTo>
                <a:cubicBezTo>
                  <a:pt x="885502" y="1536"/>
                  <a:pt x="886294" y="717"/>
                  <a:pt x="887159" y="307"/>
                </a:cubicBezTo>
                <a:cubicBezTo>
                  <a:pt x="888023" y="-102"/>
                  <a:pt x="888960" y="-102"/>
                  <a:pt x="889969" y="307"/>
                </a:cubicBezTo>
                <a:close/>
                <a:moveTo>
                  <a:pt x="1861681" y="200590"/>
                </a:moveTo>
                <a:cubicBezTo>
                  <a:pt x="1863865" y="201136"/>
                  <a:pt x="1864821" y="202091"/>
                  <a:pt x="1864548" y="203457"/>
                </a:cubicBezTo>
                <a:cubicBezTo>
                  <a:pt x="1864275" y="204822"/>
                  <a:pt x="1863524" y="206187"/>
                  <a:pt x="1862295" y="207553"/>
                </a:cubicBezTo>
                <a:cubicBezTo>
                  <a:pt x="1861066" y="208917"/>
                  <a:pt x="1859633" y="210283"/>
                  <a:pt x="1857995" y="211648"/>
                </a:cubicBezTo>
                <a:cubicBezTo>
                  <a:pt x="1856356" y="213013"/>
                  <a:pt x="1855264" y="213969"/>
                  <a:pt x="1854718" y="214515"/>
                </a:cubicBezTo>
                <a:cubicBezTo>
                  <a:pt x="1853899" y="215061"/>
                  <a:pt x="1852806" y="214788"/>
                  <a:pt x="1851441" y="213696"/>
                </a:cubicBezTo>
                <a:cubicBezTo>
                  <a:pt x="1850076" y="212604"/>
                  <a:pt x="1849393" y="211375"/>
                  <a:pt x="1849393" y="210010"/>
                </a:cubicBezTo>
                <a:cubicBezTo>
                  <a:pt x="1849667" y="207006"/>
                  <a:pt x="1851032" y="204549"/>
                  <a:pt x="1853489" y="202637"/>
                </a:cubicBezTo>
                <a:cubicBezTo>
                  <a:pt x="1855947" y="200726"/>
                  <a:pt x="1858677" y="200044"/>
                  <a:pt x="1861681" y="200590"/>
                </a:cubicBezTo>
                <a:close/>
                <a:moveTo>
                  <a:pt x="2304421" y="309025"/>
                </a:moveTo>
                <a:cubicBezTo>
                  <a:pt x="2303193" y="308683"/>
                  <a:pt x="2301692" y="309264"/>
                  <a:pt x="2299916" y="310765"/>
                </a:cubicBezTo>
                <a:cubicBezTo>
                  <a:pt x="2293636" y="316772"/>
                  <a:pt x="2287629" y="323052"/>
                  <a:pt x="2281895" y="329606"/>
                </a:cubicBezTo>
                <a:cubicBezTo>
                  <a:pt x="2276161" y="336159"/>
                  <a:pt x="2271110" y="343395"/>
                  <a:pt x="2266741" y="351313"/>
                </a:cubicBezTo>
                <a:cubicBezTo>
                  <a:pt x="2266195" y="352678"/>
                  <a:pt x="2265648" y="353907"/>
                  <a:pt x="2265102" y="354999"/>
                </a:cubicBezTo>
                <a:cubicBezTo>
                  <a:pt x="2264556" y="356091"/>
                  <a:pt x="2264010" y="357320"/>
                  <a:pt x="2263464" y="358685"/>
                </a:cubicBezTo>
                <a:cubicBezTo>
                  <a:pt x="2262099" y="362235"/>
                  <a:pt x="2262304" y="365034"/>
                  <a:pt x="2264078" y="367082"/>
                </a:cubicBezTo>
                <a:cubicBezTo>
                  <a:pt x="2265853" y="369130"/>
                  <a:pt x="2268652" y="370154"/>
                  <a:pt x="2272475" y="370154"/>
                </a:cubicBezTo>
                <a:cubicBezTo>
                  <a:pt x="2278209" y="369334"/>
                  <a:pt x="2283670" y="367013"/>
                  <a:pt x="2288858" y="363191"/>
                </a:cubicBezTo>
                <a:cubicBezTo>
                  <a:pt x="2294046" y="359368"/>
                  <a:pt x="2298346" y="354726"/>
                  <a:pt x="2301759" y="349265"/>
                </a:cubicBezTo>
                <a:cubicBezTo>
                  <a:pt x="2305173" y="343804"/>
                  <a:pt x="2307494" y="337865"/>
                  <a:pt x="2308722" y="331449"/>
                </a:cubicBezTo>
                <a:cubicBezTo>
                  <a:pt x="2309951" y="325032"/>
                  <a:pt x="2309473" y="318820"/>
                  <a:pt x="2307289" y="312813"/>
                </a:cubicBezTo>
                <a:cubicBezTo>
                  <a:pt x="2306606" y="310629"/>
                  <a:pt x="2305650" y="309366"/>
                  <a:pt x="2304421" y="309025"/>
                </a:cubicBezTo>
                <a:close/>
                <a:moveTo>
                  <a:pt x="2051971" y="198951"/>
                </a:moveTo>
                <a:cubicBezTo>
                  <a:pt x="2050606" y="198951"/>
                  <a:pt x="2049172" y="199907"/>
                  <a:pt x="2047670" y="201818"/>
                </a:cubicBezTo>
                <a:cubicBezTo>
                  <a:pt x="2046169" y="203730"/>
                  <a:pt x="2044872" y="205846"/>
                  <a:pt x="2043780" y="208167"/>
                </a:cubicBezTo>
                <a:cubicBezTo>
                  <a:pt x="2042687" y="210488"/>
                  <a:pt x="2041937" y="212740"/>
                  <a:pt x="2041527" y="214925"/>
                </a:cubicBezTo>
                <a:cubicBezTo>
                  <a:pt x="2041118" y="217109"/>
                  <a:pt x="2041323" y="218611"/>
                  <a:pt x="2042141" y="219430"/>
                </a:cubicBezTo>
                <a:cubicBezTo>
                  <a:pt x="2042960" y="220249"/>
                  <a:pt x="2044052" y="220181"/>
                  <a:pt x="2045418" y="219225"/>
                </a:cubicBezTo>
                <a:cubicBezTo>
                  <a:pt x="2046783" y="218270"/>
                  <a:pt x="2048217" y="216904"/>
                  <a:pt x="2049718" y="215130"/>
                </a:cubicBezTo>
                <a:cubicBezTo>
                  <a:pt x="2051220" y="213355"/>
                  <a:pt x="2052449" y="211307"/>
                  <a:pt x="2053404" y="208986"/>
                </a:cubicBezTo>
                <a:cubicBezTo>
                  <a:pt x="2054360" y="206665"/>
                  <a:pt x="2054839" y="204549"/>
                  <a:pt x="2054838" y="202638"/>
                </a:cubicBezTo>
                <a:cubicBezTo>
                  <a:pt x="2055111" y="201545"/>
                  <a:pt x="2054906" y="200658"/>
                  <a:pt x="2054223" y="199975"/>
                </a:cubicBezTo>
                <a:cubicBezTo>
                  <a:pt x="2053541" y="199292"/>
                  <a:pt x="2052790" y="198951"/>
                  <a:pt x="2051971" y="198951"/>
                </a:cubicBezTo>
                <a:close/>
                <a:moveTo>
                  <a:pt x="2014062" y="155127"/>
                </a:moveTo>
                <a:cubicBezTo>
                  <a:pt x="2014608" y="155673"/>
                  <a:pt x="2015154" y="156424"/>
                  <a:pt x="2015700" y="157379"/>
                </a:cubicBezTo>
                <a:cubicBezTo>
                  <a:pt x="2016246" y="158335"/>
                  <a:pt x="2016382" y="159086"/>
                  <a:pt x="2016109" y="159632"/>
                </a:cubicBezTo>
                <a:cubicBezTo>
                  <a:pt x="2008464" y="178746"/>
                  <a:pt x="2002457" y="198269"/>
                  <a:pt x="1998088" y="218201"/>
                </a:cubicBezTo>
                <a:cubicBezTo>
                  <a:pt x="1993719" y="238134"/>
                  <a:pt x="1988258" y="257657"/>
                  <a:pt x="1981705" y="276770"/>
                </a:cubicBezTo>
                <a:cubicBezTo>
                  <a:pt x="1980340" y="280320"/>
                  <a:pt x="1979043" y="283801"/>
                  <a:pt x="1977814" y="287215"/>
                </a:cubicBezTo>
                <a:cubicBezTo>
                  <a:pt x="1976585" y="290628"/>
                  <a:pt x="1975289" y="293973"/>
                  <a:pt x="1973923" y="297249"/>
                </a:cubicBezTo>
                <a:cubicBezTo>
                  <a:pt x="1972285" y="301072"/>
                  <a:pt x="1970237" y="304349"/>
                  <a:pt x="1967779" y="307079"/>
                </a:cubicBezTo>
                <a:cubicBezTo>
                  <a:pt x="1965595" y="309537"/>
                  <a:pt x="1963206" y="310765"/>
                  <a:pt x="1960612" y="310765"/>
                </a:cubicBezTo>
                <a:cubicBezTo>
                  <a:pt x="1958018" y="310765"/>
                  <a:pt x="1955629" y="309400"/>
                  <a:pt x="1953445" y="306670"/>
                </a:cubicBezTo>
                <a:cubicBezTo>
                  <a:pt x="1952079" y="305031"/>
                  <a:pt x="1950919" y="303256"/>
                  <a:pt x="1949963" y="301345"/>
                </a:cubicBezTo>
                <a:cubicBezTo>
                  <a:pt x="1949008" y="299434"/>
                  <a:pt x="1947983" y="297386"/>
                  <a:pt x="1946891" y="295201"/>
                </a:cubicBezTo>
                <a:cubicBezTo>
                  <a:pt x="1942250" y="285372"/>
                  <a:pt x="1938837" y="275269"/>
                  <a:pt x="1936652" y="264893"/>
                </a:cubicBezTo>
                <a:lnTo>
                  <a:pt x="1933700" y="243963"/>
                </a:lnTo>
                <a:lnTo>
                  <a:pt x="1931513" y="245438"/>
                </a:lnTo>
                <a:cubicBezTo>
                  <a:pt x="1929466" y="246940"/>
                  <a:pt x="1927486" y="248373"/>
                  <a:pt x="1925574" y="249738"/>
                </a:cubicBezTo>
                <a:cubicBezTo>
                  <a:pt x="1923663" y="251104"/>
                  <a:pt x="1921615" y="252537"/>
                  <a:pt x="1919431" y="254039"/>
                </a:cubicBezTo>
                <a:cubicBezTo>
                  <a:pt x="1917246" y="255541"/>
                  <a:pt x="1914379" y="257521"/>
                  <a:pt x="1910830" y="259978"/>
                </a:cubicBezTo>
                <a:cubicBezTo>
                  <a:pt x="1908099" y="261889"/>
                  <a:pt x="1905301" y="263664"/>
                  <a:pt x="1902434" y="265303"/>
                </a:cubicBezTo>
                <a:cubicBezTo>
                  <a:pt x="1899566" y="266941"/>
                  <a:pt x="1896631" y="268442"/>
                  <a:pt x="1893628" y="269808"/>
                </a:cubicBezTo>
                <a:cubicBezTo>
                  <a:pt x="1878337" y="276634"/>
                  <a:pt x="1867551" y="273221"/>
                  <a:pt x="1861271" y="259568"/>
                </a:cubicBezTo>
                <a:cubicBezTo>
                  <a:pt x="1860452" y="258203"/>
                  <a:pt x="1859564" y="256087"/>
                  <a:pt x="1858609" y="253220"/>
                </a:cubicBezTo>
                <a:cubicBezTo>
                  <a:pt x="1857653" y="250353"/>
                  <a:pt x="1856902" y="247349"/>
                  <a:pt x="1856356" y="244209"/>
                </a:cubicBezTo>
                <a:lnTo>
                  <a:pt x="1856272" y="242429"/>
                </a:lnTo>
                <a:lnTo>
                  <a:pt x="1834811" y="258340"/>
                </a:lnTo>
                <a:cubicBezTo>
                  <a:pt x="1826892" y="263255"/>
                  <a:pt x="1818291" y="267487"/>
                  <a:pt x="1809007" y="271037"/>
                </a:cubicBezTo>
                <a:cubicBezTo>
                  <a:pt x="1803820" y="272402"/>
                  <a:pt x="1799178" y="272811"/>
                  <a:pt x="1795082" y="272265"/>
                </a:cubicBezTo>
                <a:cubicBezTo>
                  <a:pt x="1790986" y="271719"/>
                  <a:pt x="1787300" y="270422"/>
                  <a:pt x="1784023" y="268374"/>
                </a:cubicBezTo>
                <a:cubicBezTo>
                  <a:pt x="1780747" y="266326"/>
                  <a:pt x="1777812" y="263664"/>
                  <a:pt x="1775217" y="260387"/>
                </a:cubicBezTo>
                <a:cubicBezTo>
                  <a:pt x="1772624" y="257111"/>
                  <a:pt x="1770371" y="253425"/>
                  <a:pt x="1768459" y="249329"/>
                </a:cubicBezTo>
                <a:cubicBezTo>
                  <a:pt x="1765729" y="243322"/>
                  <a:pt x="1763749" y="237110"/>
                  <a:pt x="1762521" y="230693"/>
                </a:cubicBezTo>
                <a:cubicBezTo>
                  <a:pt x="1761292" y="224277"/>
                  <a:pt x="1759722" y="217792"/>
                  <a:pt x="1757811" y="211239"/>
                </a:cubicBezTo>
                <a:cubicBezTo>
                  <a:pt x="1755899" y="204139"/>
                  <a:pt x="1752623" y="203047"/>
                  <a:pt x="1747981" y="207962"/>
                </a:cubicBezTo>
                <a:cubicBezTo>
                  <a:pt x="1744704" y="211511"/>
                  <a:pt x="1741496" y="215061"/>
                  <a:pt x="1738356" y="218611"/>
                </a:cubicBezTo>
                <a:cubicBezTo>
                  <a:pt x="1735215" y="222160"/>
                  <a:pt x="1732280" y="225847"/>
                  <a:pt x="1729550" y="229669"/>
                </a:cubicBezTo>
                <a:cubicBezTo>
                  <a:pt x="1725727" y="235403"/>
                  <a:pt x="1722109" y="241206"/>
                  <a:pt x="1718696" y="247076"/>
                </a:cubicBezTo>
                <a:cubicBezTo>
                  <a:pt x="1715283" y="252947"/>
                  <a:pt x="1711665" y="258749"/>
                  <a:pt x="1707842" y="264483"/>
                </a:cubicBezTo>
                <a:cubicBezTo>
                  <a:pt x="1706477" y="266668"/>
                  <a:pt x="1705180" y="268784"/>
                  <a:pt x="1703952" y="270832"/>
                </a:cubicBezTo>
                <a:cubicBezTo>
                  <a:pt x="1702723" y="272879"/>
                  <a:pt x="1701289" y="274859"/>
                  <a:pt x="1699651" y="276770"/>
                </a:cubicBezTo>
                <a:cubicBezTo>
                  <a:pt x="1697467" y="279228"/>
                  <a:pt x="1695009" y="280252"/>
                  <a:pt x="1692278" y="279842"/>
                </a:cubicBezTo>
                <a:cubicBezTo>
                  <a:pt x="1689548" y="279433"/>
                  <a:pt x="1687500" y="277726"/>
                  <a:pt x="1686135" y="274723"/>
                </a:cubicBezTo>
                <a:cubicBezTo>
                  <a:pt x="1684770" y="271446"/>
                  <a:pt x="1683814" y="268033"/>
                  <a:pt x="1683268" y="264483"/>
                </a:cubicBezTo>
                <a:cubicBezTo>
                  <a:pt x="1682722" y="260933"/>
                  <a:pt x="1682312" y="257384"/>
                  <a:pt x="1682039" y="253834"/>
                </a:cubicBezTo>
                <a:cubicBezTo>
                  <a:pt x="1681766" y="250558"/>
                  <a:pt x="1681493" y="247418"/>
                  <a:pt x="1681220" y="244414"/>
                </a:cubicBezTo>
                <a:cubicBezTo>
                  <a:pt x="1680947" y="241411"/>
                  <a:pt x="1681356" y="238817"/>
                  <a:pt x="1682449" y="236632"/>
                </a:cubicBezTo>
                <a:cubicBezTo>
                  <a:pt x="1682722" y="235813"/>
                  <a:pt x="1683473" y="234926"/>
                  <a:pt x="1684702" y="233970"/>
                </a:cubicBezTo>
                <a:cubicBezTo>
                  <a:pt x="1685930" y="233014"/>
                  <a:pt x="1687091" y="232400"/>
                  <a:pt x="1688183" y="232127"/>
                </a:cubicBezTo>
                <a:cubicBezTo>
                  <a:pt x="1689275" y="231854"/>
                  <a:pt x="1690299" y="231990"/>
                  <a:pt x="1691254" y="232536"/>
                </a:cubicBezTo>
                <a:cubicBezTo>
                  <a:pt x="1692210" y="233082"/>
                  <a:pt x="1692688" y="234311"/>
                  <a:pt x="1692688" y="236223"/>
                </a:cubicBezTo>
                <a:cubicBezTo>
                  <a:pt x="1692688" y="240045"/>
                  <a:pt x="1692825" y="243868"/>
                  <a:pt x="1693098" y="247691"/>
                </a:cubicBezTo>
                <a:cubicBezTo>
                  <a:pt x="1693371" y="251513"/>
                  <a:pt x="1693507" y="255473"/>
                  <a:pt x="1693507" y="259568"/>
                </a:cubicBezTo>
                <a:cubicBezTo>
                  <a:pt x="1693507" y="262299"/>
                  <a:pt x="1694190" y="263596"/>
                  <a:pt x="1695555" y="263459"/>
                </a:cubicBezTo>
                <a:cubicBezTo>
                  <a:pt x="1696920" y="263323"/>
                  <a:pt x="1698013" y="262572"/>
                  <a:pt x="1698832" y="261207"/>
                </a:cubicBezTo>
                <a:cubicBezTo>
                  <a:pt x="1701289" y="257384"/>
                  <a:pt x="1703542" y="253629"/>
                  <a:pt x="1705590" y="249943"/>
                </a:cubicBezTo>
                <a:cubicBezTo>
                  <a:pt x="1707638" y="246257"/>
                  <a:pt x="1709890" y="242503"/>
                  <a:pt x="1712348" y="238680"/>
                </a:cubicBezTo>
                <a:cubicBezTo>
                  <a:pt x="1720539" y="226939"/>
                  <a:pt x="1729141" y="215471"/>
                  <a:pt x="1738151" y="204276"/>
                </a:cubicBezTo>
                <a:cubicBezTo>
                  <a:pt x="1739516" y="202637"/>
                  <a:pt x="1741086" y="201136"/>
                  <a:pt x="1742861" y="199770"/>
                </a:cubicBezTo>
                <a:cubicBezTo>
                  <a:pt x="1744636" y="198405"/>
                  <a:pt x="1746479" y="197040"/>
                  <a:pt x="1748390" y="195675"/>
                </a:cubicBezTo>
                <a:cubicBezTo>
                  <a:pt x="1755490" y="190760"/>
                  <a:pt x="1760814" y="192125"/>
                  <a:pt x="1764364" y="199770"/>
                </a:cubicBezTo>
                <a:cubicBezTo>
                  <a:pt x="1766548" y="204685"/>
                  <a:pt x="1768118" y="209805"/>
                  <a:pt x="1769074" y="215129"/>
                </a:cubicBezTo>
                <a:cubicBezTo>
                  <a:pt x="1770030" y="220454"/>
                  <a:pt x="1771190" y="226120"/>
                  <a:pt x="1772555" y="232127"/>
                </a:cubicBezTo>
                <a:cubicBezTo>
                  <a:pt x="1773921" y="237042"/>
                  <a:pt x="1775422" y="241274"/>
                  <a:pt x="1777060" y="244824"/>
                </a:cubicBezTo>
                <a:cubicBezTo>
                  <a:pt x="1778699" y="248373"/>
                  <a:pt x="1780474" y="251513"/>
                  <a:pt x="1782385" y="254244"/>
                </a:cubicBezTo>
                <a:cubicBezTo>
                  <a:pt x="1785389" y="258340"/>
                  <a:pt x="1789006" y="261207"/>
                  <a:pt x="1793239" y="262845"/>
                </a:cubicBezTo>
                <a:cubicBezTo>
                  <a:pt x="1797471" y="264483"/>
                  <a:pt x="1802318" y="264483"/>
                  <a:pt x="1807779" y="262845"/>
                </a:cubicBezTo>
                <a:cubicBezTo>
                  <a:pt x="1812147" y="261480"/>
                  <a:pt x="1816721" y="259432"/>
                  <a:pt x="1821499" y="256701"/>
                </a:cubicBezTo>
                <a:cubicBezTo>
                  <a:pt x="1826278" y="253971"/>
                  <a:pt x="1830851" y="251035"/>
                  <a:pt x="1835220" y="247895"/>
                </a:cubicBezTo>
                <a:cubicBezTo>
                  <a:pt x="1839589" y="244755"/>
                  <a:pt x="1843616" y="241684"/>
                  <a:pt x="1847303" y="238680"/>
                </a:cubicBezTo>
                <a:cubicBezTo>
                  <a:pt x="1850989" y="235676"/>
                  <a:pt x="1853924" y="233356"/>
                  <a:pt x="1856109" y="231717"/>
                </a:cubicBezTo>
                <a:lnTo>
                  <a:pt x="1858059" y="232307"/>
                </a:lnTo>
                <a:lnTo>
                  <a:pt x="1859223" y="230488"/>
                </a:lnTo>
                <a:cubicBezTo>
                  <a:pt x="1860588" y="229669"/>
                  <a:pt x="1861749" y="229738"/>
                  <a:pt x="1862705" y="230693"/>
                </a:cubicBezTo>
                <a:cubicBezTo>
                  <a:pt x="1863660" y="231649"/>
                  <a:pt x="1864411" y="232946"/>
                  <a:pt x="1864957" y="234584"/>
                </a:cubicBezTo>
                <a:cubicBezTo>
                  <a:pt x="1865776" y="237588"/>
                  <a:pt x="1866527" y="241206"/>
                  <a:pt x="1867210" y="245438"/>
                </a:cubicBezTo>
                <a:cubicBezTo>
                  <a:pt x="1867893" y="249670"/>
                  <a:pt x="1868916" y="253152"/>
                  <a:pt x="1870282" y="255882"/>
                </a:cubicBezTo>
                <a:cubicBezTo>
                  <a:pt x="1873285" y="262708"/>
                  <a:pt x="1878337" y="264756"/>
                  <a:pt x="1885436" y="262026"/>
                </a:cubicBezTo>
                <a:cubicBezTo>
                  <a:pt x="1888713" y="260661"/>
                  <a:pt x="1891989" y="259159"/>
                  <a:pt x="1895266" y="257520"/>
                </a:cubicBezTo>
                <a:cubicBezTo>
                  <a:pt x="1898542" y="255882"/>
                  <a:pt x="1901682" y="254107"/>
                  <a:pt x="1904686" y="252196"/>
                </a:cubicBezTo>
                <a:cubicBezTo>
                  <a:pt x="1908782" y="249466"/>
                  <a:pt x="1911854" y="247486"/>
                  <a:pt x="1913901" y="246257"/>
                </a:cubicBezTo>
                <a:cubicBezTo>
                  <a:pt x="1915949" y="245028"/>
                  <a:pt x="1917724" y="243868"/>
                  <a:pt x="1919226" y="242776"/>
                </a:cubicBezTo>
                <a:cubicBezTo>
                  <a:pt x="1920728" y="241684"/>
                  <a:pt x="1922503" y="240523"/>
                  <a:pt x="1924550" y="239294"/>
                </a:cubicBezTo>
                <a:lnTo>
                  <a:pt x="1932335" y="234278"/>
                </a:lnTo>
                <a:lnTo>
                  <a:pt x="1932147" y="232946"/>
                </a:lnTo>
                <a:cubicBezTo>
                  <a:pt x="1931874" y="230489"/>
                  <a:pt x="1931669" y="227621"/>
                  <a:pt x="1931532" y="224345"/>
                </a:cubicBezTo>
                <a:cubicBezTo>
                  <a:pt x="1931396" y="221068"/>
                  <a:pt x="1931327" y="217723"/>
                  <a:pt x="1931328" y="214310"/>
                </a:cubicBezTo>
                <a:cubicBezTo>
                  <a:pt x="1931327" y="210897"/>
                  <a:pt x="1931464" y="207621"/>
                  <a:pt x="1931737" y="204481"/>
                </a:cubicBezTo>
                <a:cubicBezTo>
                  <a:pt x="1932010" y="201340"/>
                  <a:pt x="1932419" y="198678"/>
                  <a:pt x="1932966" y="196494"/>
                </a:cubicBezTo>
                <a:cubicBezTo>
                  <a:pt x="1933512" y="195129"/>
                  <a:pt x="1934536" y="193968"/>
                  <a:pt x="1936037" y="193013"/>
                </a:cubicBezTo>
                <a:cubicBezTo>
                  <a:pt x="1937539" y="192057"/>
                  <a:pt x="1938700" y="191715"/>
                  <a:pt x="1939519" y="191988"/>
                </a:cubicBezTo>
                <a:cubicBezTo>
                  <a:pt x="1941430" y="192535"/>
                  <a:pt x="1943137" y="193490"/>
                  <a:pt x="1944639" y="194855"/>
                </a:cubicBezTo>
                <a:cubicBezTo>
                  <a:pt x="1946140" y="196221"/>
                  <a:pt x="1946345" y="197996"/>
                  <a:pt x="1945253" y="200180"/>
                </a:cubicBezTo>
                <a:cubicBezTo>
                  <a:pt x="1941977" y="208098"/>
                  <a:pt x="1940748" y="215949"/>
                  <a:pt x="1941567" y="223731"/>
                </a:cubicBezTo>
                <a:lnTo>
                  <a:pt x="1942549" y="233137"/>
                </a:lnTo>
                <a:lnTo>
                  <a:pt x="1942572" y="233151"/>
                </a:lnTo>
                <a:lnTo>
                  <a:pt x="1942572" y="233362"/>
                </a:lnTo>
                <a:lnTo>
                  <a:pt x="1944024" y="247281"/>
                </a:lnTo>
                <a:cubicBezTo>
                  <a:pt x="1944844" y="255200"/>
                  <a:pt x="1946345" y="263050"/>
                  <a:pt x="1948530" y="270832"/>
                </a:cubicBezTo>
                <a:cubicBezTo>
                  <a:pt x="1950714" y="278614"/>
                  <a:pt x="1953718" y="286054"/>
                  <a:pt x="1957540" y="293154"/>
                </a:cubicBezTo>
                <a:cubicBezTo>
                  <a:pt x="1958632" y="295065"/>
                  <a:pt x="1959929" y="296225"/>
                  <a:pt x="1961431" y="296635"/>
                </a:cubicBezTo>
                <a:cubicBezTo>
                  <a:pt x="1962933" y="297044"/>
                  <a:pt x="1964093" y="296021"/>
                  <a:pt x="1964912" y="293563"/>
                </a:cubicBezTo>
                <a:cubicBezTo>
                  <a:pt x="1966824" y="288375"/>
                  <a:pt x="1968735" y="283255"/>
                  <a:pt x="1970647" y="278204"/>
                </a:cubicBezTo>
                <a:cubicBezTo>
                  <a:pt x="1972558" y="273153"/>
                  <a:pt x="1974196" y="267896"/>
                  <a:pt x="1975562" y="262435"/>
                </a:cubicBezTo>
                <a:cubicBezTo>
                  <a:pt x="1979384" y="248510"/>
                  <a:pt x="1983207" y="234721"/>
                  <a:pt x="1987030" y="221068"/>
                </a:cubicBezTo>
                <a:cubicBezTo>
                  <a:pt x="1990853" y="207416"/>
                  <a:pt x="1994675" y="193627"/>
                  <a:pt x="1998498" y="179701"/>
                </a:cubicBezTo>
                <a:cubicBezTo>
                  <a:pt x="2000136" y="173694"/>
                  <a:pt x="2002184" y="167551"/>
                  <a:pt x="2004642" y="161270"/>
                </a:cubicBezTo>
                <a:cubicBezTo>
                  <a:pt x="2005188" y="159905"/>
                  <a:pt x="2005870" y="158745"/>
                  <a:pt x="2006689" y="157789"/>
                </a:cubicBezTo>
                <a:cubicBezTo>
                  <a:pt x="2007509" y="156833"/>
                  <a:pt x="2008464" y="155946"/>
                  <a:pt x="2009556" y="155127"/>
                </a:cubicBezTo>
                <a:cubicBezTo>
                  <a:pt x="2010649" y="154035"/>
                  <a:pt x="2012150" y="154035"/>
                  <a:pt x="2014062" y="155127"/>
                </a:cubicBezTo>
                <a:close/>
                <a:moveTo>
                  <a:pt x="1629233" y="32254"/>
                </a:moveTo>
                <a:cubicBezTo>
                  <a:pt x="1630325" y="32254"/>
                  <a:pt x="1631417" y="32732"/>
                  <a:pt x="1632509" y="33688"/>
                </a:cubicBezTo>
                <a:cubicBezTo>
                  <a:pt x="1633601" y="34644"/>
                  <a:pt x="1634284" y="35667"/>
                  <a:pt x="1634557" y="36759"/>
                </a:cubicBezTo>
                <a:cubicBezTo>
                  <a:pt x="1636575" y="43586"/>
                  <a:pt x="1637727" y="50002"/>
                  <a:pt x="1638013" y="56010"/>
                </a:cubicBezTo>
                <a:cubicBezTo>
                  <a:pt x="1638879" y="69935"/>
                  <a:pt x="1639528" y="83929"/>
                  <a:pt x="1639961" y="97991"/>
                </a:cubicBezTo>
                <a:cubicBezTo>
                  <a:pt x="1640395" y="112053"/>
                  <a:pt x="1641187" y="126047"/>
                  <a:pt x="1642339" y="139973"/>
                </a:cubicBezTo>
                <a:cubicBezTo>
                  <a:pt x="1643977" y="161270"/>
                  <a:pt x="1645752" y="182568"/>
                  <a:pt x="1647663" y="203866"/>
                </a:cubicBezTo>
                <a:cubicBezTo>
                  <a:pt x="1649575" y="225164"/>
                  <a:pt x="1651623" y="246462"/>
                  <a:pt x="1653807" y="267760"/>
                </a:cubicBezTo>
                <a:cubicBezTo>
                  <a:pt x="1655173" y="280866"/>
                  <a:pt x="1656538" y="293973"/>
                  <a:pt x="1657903" y="307079"/>
                </a:cubicBezTo>
                <a:cubicBezTo>
                  <a:pt x="1659268" y="320185"/>
                  <a:pt x="1660633" y="333565"/>
                  <a:pt x="1661999" y="347217"/>
                </a:cubicBezTo>
                <a:lnTo>
                  <a:pt x="1663227" y="349265"/>
                </a:lnTo>
                <a:cubicBezTo>
                  <a:pt x="1663227" y="350631"/>
                  <a:pt x="1663227" y="352064"/>
                  <a:pt x="1663227" y="353566"/>
                </a:cubicBezTo>
                <a:cubicBezTo>
                  <a:pt x="1663227" y="355068"/>
                  <a:pt x="1662954" y="356637"/>
                  <a:pt x="1662408" y="358276"/>
                </a:cubicBezTo>
                <a:cubicBezTo>
                  <a:pt x="1661862" y="359914"/>
                  <a:pt x="1660634" y="360733"/>
                  <a:pt x="1658722" y="360733"/>
                </a:cubicBezTo>
                <a:cubicBezTo>
                  <a:pt x="1656811" y="360733"/>
                  <a:pt x="1655582" y="359914"/>
                  <a:pt x="1655036" y="358276"/>
                </a:cubicBezTo>
                <a:cubicBezTo>
                  <a:pt x="1654490" y="357184"/>
                  <a:pt x="1654149" y="356091"/>
                  <a:pt x="1654012" y="354999"/>
                </a:cubicBezTo>
                <a:cubicBezTo>
                  <a:pt x="1653876" y="353907"/>
                  <a:pt x="1653671" y="352815"/>
                  <a:pt x="1653397" y="351723"/>
                </a:cubicBezTo>
                <a:cubicBezTo>
                  <a:pt x="1650667" y="323872"/>
                  <a:pt x="1647858" y="296225"/>
                  <a:pt x="1644969" y="268784"/>
                </a:cubicBezTo>
                <a:cubicBezTo>
                  <a:pt x="1642081" y="241342"/>
                  <a:pt x="1639500" y="213696"/>
                  <a:pt x="1637226" y="185845"/>
                </a:cubicBezTo>
                <a:cubicBezTo>
                  <a:pt x="1635805" y="168097"/>
                  <a:pt x="1634741" y="150485"/>
                  <a:pt x="1634032" y="133010"/>
                </a:cubicBezTo>
                <a:cubicBezTo>
                  <a:pt x="1633324" y="115534"/>
                  <a:pt x="1632543" y="97923"/>
                  <a:pt x="1631690" y="80174"/>
                </a:cubicBezTo>
                <a:cubicBezTo>
                  <a:pt x="1631417" y="76079"/>
                  <a:pt x="1631144" y="71983"/>
                  <a:pt x="1630871" y="67887"/>
                </a:cubicBezTo>
                <a:cubicBezTo>
                  <a:pt x="1630598" y="63791"/>
                  <a:pt x="1630188" y="59696"/>
                  <a:pt x="1629642" y="55600"/>
                </a:cubicBezTo>
                <a:cubicBezTo>
                  <a:pt x="1629642" y="55054"/>
                  <a:pt x="1629519" y="54644"/>
                  <a:pt x="1629274" y="54371"/>
                </a:cubicBezTo>
                <a:cubicBezTo>
                  <a:pt x="1629029" y="54098"/>
                  <a:pt x="1628784" y="53689"/>
                  <a:pt x="1628541" y="53143"/>
                </a:cubicBezTo>
                <a:cubicBezTo>
                  <a:pt x="1628051" y="53689"/>
                  <a:pt x="1627622" y="54030"/>
                  <a:pt x="1627255" y="54166"/>
                </a:cubicBezTo>
                <a:cubicBezTo>
                  <a:pt x="1626888" y="54303"/>
                  <a:pt x="1626583" y="54644"/>
                  <a:pt x="1626340" y="55191"/>
                </a:cubicBezTo>
                <a:cubicBezTo>
                  <a:pt x="1625248" y="57648"/>
                  <a:pt x="1624224" y="60174"/>
                  <a:pt x="1623268" y="62768"/>
                </a:cubicBezTo>
                <a:cubicBezTo>
                  <a:pt x="1622312" y="65362"/>
                  <a:pt x="1621425" y="68024"/>
                  <a:pt x="1620606" y="70754"/>
                </a:cubicBezTo>
                <a:cubicBezTo>
                  <a:pt x="1611049" y="98059"/>
                  <a:pt x="1601698" y="125091"/>
                  <a:pt x="1592553" y="151850"/>
                </a:cubicBezTo>
                <a:cubicBezTo>
                  <a:pt x="1583408" y="178609"/>
                  <a:pt x="1573921" y="205504"/>
                  <a:pt x="1564091" y="232536"/>
                </a:cubicBezTo>
                <a:cubicBezTo>
                  <a:pt x="1559176" y="245643"/>
                  <a:pt x="1553852" y="258544"/>
                  <a:pt x="1548121" y="271241"/>
                </a:cubicBezTo>
                <a:cubicBezTo>
                  <a:pt x="1542389" y="283938"/>
                  <a:pt x="1536519" y="296703"/>
                  <a:pt x="1530512" y="309537"/>
                </a:cubicBezTo>
                <a:cubicBezTo>
                  <a:pt x="1527782" y="315544"/>
                  <a:pt x="1524778" y="321414"/>
                  <a:pt x="1521502" y="327148"/>
                </a:cubicBezTo>
                <a:cubicBezTo>
                  <a:pt x="1518225" y="332882"/>
                  <a:pt x="1514675" y="338480"/>
                  <a:pt x="1510853" y="343941"/>
                </a:cubicBezTo>
                <a:cubicBezTo>
                  <a:pt x="1506211" y="351040"/>
                  <a:pt x="1500752" y="357320"/>
                  <a:pt x="1494476" y="362781"/>
                </a:cubicBezTo>
                <a:cubicBezTo>
                  <a:pt x="1478366" y="376434"/>
                  <a:pt x="1463212" y="375751"/>
                  <a:pt x="1449013" y="360733"/>
                </a:cubicBezTo>
                <a:cubicBezTo>
                  <a:pt x="1445468" y="356911"/>
                  <a:pt x="1442262" y="352883"/>
                  <a:pt x="1439395" y="348651"/>
                </a:cubicBezTo>
                <a:cubicBezTo>
                  <a:pt x="1436528" y="344419"/>
                  <a:pt x="1434002" y="339981"/>
                  <a:pt x="1431818" y="335340"/>
                </a:cubicBezTo>
                <a:cubicBezTo>
                  <a:pt x="1427721" y="327421"/>
                  <a:pt x="1424787" y="319093"/>
                  <a:pt x="1423011" y="310356"/>
                </a:cubicBezTo>
                <a:cubicBezTo>
                  <a:pt x="1421237" y="301618"/>
                  <a:pt x="1419667" y="292880"/>
                  <a:pt x="1418301" y="284143"/>
                </a:cubicBezTo>
                <a:cubicBezTo>
                  <a:pt x="1413387" y="251377"/>
                  <a:pt x="1410724" y="218747"/>
                  <a:pt x="1410315" y="186254"/>
                </a:cubicBezTo>
                <a:cubicBezTo>
                  <a:pt x="1409905" y="153761"/>
                  <a:pt x="1410383" y="120996"/>
                  <a:pt x="1411748" y="87957"/>
                </a:cubicBezTo>
                <a:cubicBezTo>
                  <a:pt x="1412333" y="77581"/>
                  <a:pt x="1413064" y="67136"/>
                  <a:pt x="1413943" y="56624"/>
                </a:cubicBezTo>
                <a:cubicBezTo>
                  <a:pt x="1414822" y="46112"/>
                  <a:pt x="1415699" y="35667"/>
                  <a:pt x="1416573" y="25291"/>
                </a:cubicBezTo>
                <a:cubicBezTo>
                  <a:pt x="1416573" y="23380"/>
                  <a:pt x="1417013" y="21742"/>
                  <a:pt x="1417892" y="20377"/>
                </a:cubicBezTo>
                <a:cubicBezTo>
                  <a:pt x="1418438" y="19557"/>
                  <a:pt x="1419189" y="18738"/>
                  <a:pt x="1420144" y="17919"/>
                </a:cubicBezTo>
                <a:cubicBezTo>
                  <a:pt x="1421100" y="17100"/>
                  <a:pt x="1421987" y="16690"/>
                  <a:pt x="1422807" y="16690"/>
                </a:cubicBezTo>
                <a:cubicBezTo>
                  <a:pt x="1423626" y="16690"/>
                  <a:pt x="1424445" y="17168"/>
                  <a:pt x="1425264" y="18124"/>
                </a:cubicBezTo>
                <a:cubicBezTo>
                  <a:pt x="1426083" y="19079"/>
                  <a:pt x="1426630" y="19967"/>
                  <a:pt x="1426902" y="20786"/>
                </a:cubicBezTo>
                <a:cubicBezTo>
                  <a:pt x="1427722" y="22970"/>
                  <a:pt x="1427858" y="25565"/>
                  <a:pt x="1427312" y="28568"/>
                </a:cubicBezTo>
                <a:cubicBezTo>
                  <a:pt x="1424309" y="49047"/>
                  <a:pt x="1422466" y="69594"/>
                  <a:pt x="1421783" y="90209"/>
                </a:cubicBezTo>
                <a:cubicBezTo>
                  <a:pt x="1421100" y="110824"/>
                  <a:pt x="1420622" y="131508"/>
                  <a:pt x="1420349" y="152260"/>
                </a:cubicBezTo>
                <a:cubicBezTo>
                  <a:pt x="1420076" y="177380"/>
                  <a:pt x="1420621" y="202364"/>
                  <a:pt x="1421985" y="227212"/>
                </a:cubicBezTo>
                <a:cubicBezTo>
                  <a:pt x="1423347" y="252060"/>
                  <a:pt x="1426346" y="276907"/>
                  <a:pt x="1430979" y="301755"/>
                </a:cubicBezTo>
                <a:cubicBezTo>
                  <a:pt x="1432340" y="309400"/>
                  <a:pt x="1434315" y="316840"/>
                  <a:pt x="1436905" y="324077"/>
                </a:cubicBezTo>
                <a:cubicBezTo>
                  <a:pt x="1439495" y="331312"/>
                  <a:pt x="1443106" y="338070"/>
                  <a:pt x="1447740" y="344350"/>
                </a:cubicBezTo>
                <a:cubicBezTo>
                  <a:pt x="1456187" y="356092"/>
                  <a:pt x="1464021" y="362099"/>
                  <a:pt x="1471242" y="362372"/>
                </a:cubicBezTo>
                <a:cubicBezTo>
                  <a:pt x="1478463" y="362645"/>
                  <a:pt x="1486434" y="357593"/>
                  <a:pt x="1495154" y="347217"/>
                </a:cubicBezTo>
                <a:cubicBezTo>
                  <a:pt x="1499515" y="342030"/>
                  <a:pt x="1503467" y="336500"/>
                  <a:pt x="1507010" y="330630"/>
                </a:cubicBezTo>
                <a:cubicBezTo>
                  <a:pt x="1510553" y="324759"/>
                  <a:pt x="1513822" y="318684"/>
                  <a:pt x="1516817" y="312404"/>
                </a:cubicBezTo>
                <a:cubicBezTo>
                  <a:pt x="1527176" y="292198"/>
                  <a:pt x="1536647" y="271719"/>
                  <a:pt x="1545231" y="250967"/>
                </a:cubicBezTo>
                <a:cubicBezTo>
                  <a:pt x="1553815" y="230215"/>
                  <a:pt x="1561785" y="209191"/>
                  <a:pt x="1569140" y="187893"/>
                </a:cubicBezTo>
                <a:cubicBezTo>
                  <a:pt x="1576500" y="166595"/>
                  <a:pt x="1583723" y="145229"/>
                  <a:pt x="1590809" y="123794"/>
                </a:cubicBezTo>
                <a:cubicBezTo>
                  <a:pt x="1597896" y="102360"/>
                  <a:pt x="1605117" y="80994"/>
                  <a:pt x="1612472" y="59696"/>
                </a:cubicBezTo>
                <a:cubicBezTo>
                  <a:pt x="1613837" y="55600"/>
                  <a:pt x="1615405" y="51504"/>
                  <a:pt x="1617176" y="47408"/>
                </a:cubicBezTo>
                <a:cubicBezTo>
                  <a:pt x="1618946" y="43313"/>
                  <a:pt x="1620785" y="39354"/>
                  <a:pt x="1622692" y="35531"/>
                </a:cubicBezTo>
                <a:cubicBezTo>
                  <a:pt x="1623238" y="34439"/>
                  <a:pt x="1624193" y="33551"/>
                  <a:pt x="1625556" y="32869"/>
                </a:cubicBezTo>
                <a:cubicBezTo>
                  <a:pt x="1626919" y="32186"/>
                  <a:pt x="1628145" y="31981"/>
                  <a:pt x="1629233" y="32254"/>
                </a:cubicBezTo>
                <a:close/>
                <a:moveTo>
                  <a:pt x="2726034" y="301227"/>
                </a:moveTo>
                <a:cubicBezTo>
                  <a:pt x="2724260" y="300954"/>
                  <a:pt x="2722280" y="301910"/>
                  <a:pt x="2720096" y="304095"/>
                </a:cubicBezTo>
                <a:cubicBezTo>
                  <a:pt x="2697979" y="325392"/>
                  <a:pt x="2677295" y="347510"/>
                  <a:pt x="2658045" y="370446"/>
                </a:cubicBezTo>
                <a:cubicBezTo>
                  <a:pt x="2638795" y="393382"/>
                  <a:pt x="2621388" y="418093"/>
                  <a:pt x="2605824" y="444579"/>
                </a:cubicBezTo>
                <a:cubicBezTo>
                  <a:pt x="2600363" y="453589"/>
                  <a:pt x="2595449" y="462805"/>
                  <a:pt x="2591079" y="472225"/>
                </a:cubicBezTo>
                <a:cubicBezTo>
                  <a:pt x="2586711" y="481645"/>
                  <a:pt x="2583025" y="491407"/>
                  <a:pt x="2580021" y="501510"/>
                </a:cubicBezTo>
                <a:cubicBezTo>
                  <a:pt x="2578383" y="506971"/>
                  <a:pt x="2577017" y="512500"/>
                  <a:pt x="2575926" y="518097"/>
                </a:cubicBezTo>
                <a:lnTo>
                  <a:pt x="2575320" y="530957"/>
                </a:lnTo>
                <a:lnTo>
                  <a:pt x="2585181" y="553234"/>
                </a:lnTo>
                <a:cubicBezTo>
                  <a:pt x="2591734" y="559514"/>
                  <a:pt x="2600198" y="562790"/>
                  <a:pt x="2610574" y="563063"/>
                </a:cubicBezTo>
                <a:cubicBezTo>
                  <a:pt x="2614670" y="563063"/>
                  <a:pt x="2618834" y="562722"/>
                  <a:pt x="2623066" y="562040"/>
                </a:cubicBezTo>
                <a:cubicBezTo>
                  <a:pt x="2627298" y="561357"/>
                  <a:pt x="2631326" y="560333"/>
                  <a:pt x="2635149" y="558968"/>
                </a:cubicBezTo>
                <a:cubicBezTo>
                  <a:pt x="2643067" y="556510"/>
                  <a:pt x="2650303" y="553029"/>
                  <a:pt x="2656856" y="548524"/>
                </a:cubicBezTo>
                <a:cubicBezTo>
                  <a:pt x="2663410" y="544018"/>
                  <a:pt x="2669553" y="539035"/>
                  <a:pt x="2675287" y="533574"/>
                </a:cubicBezTo>
                <a:cubicBezTo>
                  <a:pt x="2686755" y="522652"/>
                  <a:pt x="2696107" y="510706"/>
                  <a:pt x="2703343" y="497736"/>
                </a:cubicBezTo>
                <a:cubicBezTo>
                  <a:pt x="2710579" y="484766"/>
                  <a:pt x="2716108" y="470773"/>
                  <a:pt x="2719931" y="455755"/>
                </a:cubicBezTo>
                <a:lnTo>
                  <a:pt x="2719521" y="456164"/>
                </a:lnTo>
                <a:cubicBezTo>
                  <a:pt x="2726347" y="429678"/>
                  <a:pt x="2730306" y="403670"/>
                  <a:pt x="2731399" y="378140"/>
                </a:cubicBezTo>
                <a:lnTo>
                  <a:pt x="2728753" y="305386"/>
                </a:lnTo>
                <a:close/>
                <a:moveTo>
                  <a:pt x="2232108" y="175196"/>
                </a:moveTo>
                <a:cubicBezTo>
                  <a:pt x="2232108" y="175196"/>
                  <a:pt x="2232517" y="175469"/>
                  <a:pt x="2233337" y="176015"/>
                </a:cubicBezTo>
                <a:cubicBezTo>
                  <a:pt x="2234156" y="176561"/>
                  <a:pt x="2234770" y="177244"/>
                  <a:pt x="2235180" y="178063"/>
                </a:cubicBezTo>
                <a:cubicBezTo>
                  <a:pt x="2235589" y="178882"/>
                  <a:pt x="2235658" y="179701"/>
                  <a:pt x="2235385" y="180521"/>
                </a:cubicBezTo>
                <a:cubicBezTo>
                  <a:pt x="2235111" y="181340"/>
                  <a:pt x="2234156" y="182022"/>
                  <a:pt x="2232517" y="182568"/>
                </a:cubicBezTo>
                <a:cubicBezTo>
                  <a:pt x="2228968" y="183933"/>
                  <a:pt x="2224326" y="186459"/>
                  <a:pt x="2218592" y="190145"/>
                </a:cubicBezTo>
                <a:cubicBezTo>
                  <a:pt x="2212858" y="193832"/>
                  <a:pt x="2206715" y="198473"/>
                  <a:pt x="2200161" y="204071"/>
                </a:cubicBezTo>
                <a:cubicBezTo>
                  <a:pt x="2193608" y="209668"/>
                  <a:pt x="2187123" y="216017"/>
                  <a:pt x="2180707" y="223116"/>
                </a:cubicBezTo>
                <a:cubicBezTo>
                  <a:pt x="2174289" y="230216"/>
                  <a:pt x="2168761" y="237724"/>
                  <a:pt x="2164118" y="245643"/>
                </a:cubicBezTo>
                <a:cubicBezTo>
                  <a:pt x="2153742" y="263391"/>
                  <a:pt x="2147053" y="283324"/>
                  <a:pt x="2144049" y="305441"/>
                </a:cubicBezTo>
                <a:cubicBezTo>
                  <a:pt x="2143776" y="306806"/>
                  <a:pt x="2143640" y="308308"/>
                  <a:pt x="2143640" y="309946"/>
                </a:cubicBezTo>
                <a:cubicBezTo>
                  <a:pt x="2143640" y="311584"/>
                  <a:pt x="2143503" y="313154"/>
                  <a:pt x="2143230" y="314656"/>
                </a:cubicBezTo>
                <a:cubicBezTo>
                  <a:pt x="2142958" y="316158"/>
                  <a:pt x="2142343" y="317318"/>
                  <a:pt x="2141387" y="318138"/>
                </a:cubicBezTo>
                <a:cubicBezTo>
                  <a:pt x="2140431" y="318957"/>
                  <a:pt x="2138998" y="319366"/>
                  <a:pt x="2137087" y="319366"/>
                </a:cubicBezTo>
                <a:cubicBezTo>
                  <a:pt x="2134083" y="319093"/>
                  <a:pt x="2132444" y="317387"/>
                  <a:pt x="2132172" y="314247"/>
                </a:cubicBezTo>
                <a:cubicBezTo>
                  <a:pt x="2131899" y="311107"/>
                  <a:pt x="2131762" y="308171"/>
                  <a:pt x="2131762" y="305441"/>
                </a:cubicBezTo>
                <a:cubicBezTo>
                  <a:pt x="2131762" y="302710"/>
                  <a:pt x="2131831" y="298478"/>
                  <a:pt x="2131967" y="292744"/>
                </a:cubicBezTo>
                <a:cubicBezTo>
                  <a:pt x="2132104" y="287010"/>
                  <a:pt x="2132240" y="281139"/>
                  <a:pt x="2132376" y="275132"/>
                </a:cubicBezTo>
                <a:cubicBezTo>
                  <a:pt x="2132513" y="269125"/>
                  <a:pt x="2132513" y="263596"/>
                  <a:pt x="2132377" y="258544"/>
                </a:cubicBezTo>
                <a:cubicBezTo>
                  <a:pt x="2132240" y="253493"/>
                  <a:pt x="2132035" y="250148"/>
                  <a:pt x="2131762" y="248510"/>
                </a:cubicBezTo>
                <a:cubicBezTo>
                  <a:pt x="2131762" y="247418"/>
                  <a:pt x="2131694" y="245916"/>
                  <a:pt x="2131557" y="244005"/>
                </a:cubicBezTo>
                <a:lnTo>
                  <a:pt x="2131548" y="243743"/>
                </a:lnTo>
                <a:lnTo>
                  <a:pt x="2117349" y="256548"/>
                </a:lnTo>
                <a:cubicBezTo>
                  <a:pt x="2110694" y="261633"/>
                  <a:pt x="2103987" y="265848"/>
                  <a:pt x="2097230" y="269193"/>
                </a:cubicBezTo>
                <a:cubicBezTo>
                  <a:pt x="2083713" y="275883"/>
                  <a:pt x="2072587" y="279501"/>
                  <a:pt x="2063848" y="280047"/>
                </a:cubicBezTo>
                <a:cubicBezTo>
                  <a:pt x="2055111" y="280593"/>
                  <a:pt x="2047602" y="278477"/>
                  <a:pt x="2041322" y="273699"/>
                </a:cubicBezTo>
                <a:cubicBezTo>
                  <a:pt x="2035042" y="268920"/>
                  <a:pt x="2030810" y="262162"/>
                  <a:pt x="2028625" y="253425"/>
                </a:cubicBezTo>
                <a:cubicBezTo>
                  <a:pt x="2027533" y="249329"/>
                  <a:pt x="2026987" y="244551"/>
                  <a:pt x="2026987" y="239090"/>
                </a:cubicBezTo>
                <a:cubicBezTo>
                  <a:pt x="2026987" y="233629"/>
                  <a:pt x="2027533" y="228031"/>
                  <a:pt x="2028625" y="222297"/>
                </a:cubicBezTo>
                <a:cubicBezTo>
                  <a:pt x="2029717" y="216563"/>
                  <a:pt x="2031492" y="211034"/>
                  <a:pt x="2033950" y="205709"/>
                </a:cubicBezTo>
                <a:cubicBezTo>
                  <a:pt x="2036407" y="200385"/>
                  <a:pt x="2039684" y="195675"/>
                  <a:pt x="2043779" y="191579"/>
                </a:cubicBezTo>
                <a:cubicBezTo>
                  <a:pt x="2047602" y="187756"/>
                  <a:pt x="2051562" y="186459"/>
                  <a:pt x="2055658" y="187688"/>
                </a:cubicBezTo>
                <a:cubicBezTo>
                  <a:pt x="2059753" y="188917"/>
                  <a:pt x="2062483" y="192261"/>
                  <a:pt x="2063849" y="197723"/>
                </a:cubicBezTo>
                <a:cubicBezTo>
                  <a:pt x="2064668" y="201545"/>
                  <a:pt x="2064736" y="205163"/>
                  <a:pt x="2064054" y="208576"/>
                </a:cubicBezTo>
                <a:cubicBezTo>
                  <a:pt x="2063371" y="211990"/>
                  <a:pt x="2061664" y="215061"/>
                  <a:pt x="2058934" y="217792"/>
                </a:cubicBezTo>
                <a:cubicBezTo>
                  <a:pt x="2057842" y="219430"/>
                  <a:pt x="2056067" y="221273"/>
                  <a:pt x="2053610" y="223321"/>
                </a:cubicBezTo>
                <a:cubicBezTo>
                  <a:pt x="2051152" y="225369"/>
                  <a:pt x="2048626" y="227417"/>
                  <a:pt x="2046032" y="229465"/>
                </a:cubicBezTo>
                <a:cubicBezTo>
                  <a:pt x="2043438" y="231513"/>
                  <a:pt x="2041118" y="233356"/>
                  <a:pt x="2039069" y="234994"/>
                </a:cubicBezTo>
                <a:cubicBezTo>
                  <a:pt x="2037022" y="236632"/>
                  <a:pt x="2035998" y="237588"/>
                  <a:pt x="2035998" y="237861"/>
                </a:cubicBezTo>
                <a:cubicBezTo>
                  <a:pt x="2034906" y="243322"/>
                  <a:pt x="2035179" y="248305"/>
                  <a:pt x="2036817" y="252810"/>
                </a:cubicBezTo>
                <a:cubicBezTo>
                  <a:pt x="2038455" y="257316"/>
                  <a:pt x="2040981" y="261070"/>
                  <a:pt x="2044394" y="264074"/>
                </a:cubicBezTo>
                <a:cubicBezTo>
                  <a:pt x="2047807" y="267077"/>
                  <a:pt x="2051835" y="269057"/>
                  <a:pt x="2056477" y="270013"/>
                </a:cubicBezTo>
                <a:cubicBezTo>
                  <a:pt x="2061119" y="270968"/>
                  <a:pt x="2066170" y="270627"/>
                  <a:pt x="2071631" y="268989"/>
                </a:cubicBezTo>
                <a:cubicBezTo>
                  <a:pt x="2075454" y="267624"/>
                  <a:pt x="2079618" y="266190"/>
                  <a:pt x="2084123" y="264688"/>
                </a:cubicBezTo>
                <a:cubicBezTo>
                  <a:pt x="2088628" y="263186"/>
                  <a:pt x="2092655" y="261343"/>
                  <a:pt x="2096205" y="259159"/>
                </a:cubicBezTo>
                <a:cubicBezTo>
                  <a:pt x="2102212" y="255609"/>
                  <a:pt x="2108152" y="251513"/>
                  <a:pt x="2114022" y="246872"/>
                </a:cubicBezTo>
                <a:cubicBezTo>
                  <a:pt x="2119892" y="242230"/>
                  <a:pt x="2125149" y="238407"/>
                  <a:pt x="2129790" y="235404"/>
                </a:cubicBezTo>
                <a:lnTo>
                  <a:pt x="2132008" y="233968"/>
                </a:lnTo>
                <a:lnTo>
                  <a:pt x="2132172" y="232946"/>
                </a:lnTo>
                <a:cubicBezTo>
                  <a:pt x="2132718" y="231581"/>
                  <a:pt x="2133810" y="231035"/>
                  <a:pt x="2135448" y="231308"/>
                </a:cubicBezTo>
                <a:cubicBezTo>
                  <a:pt x="2137360" y="231854"/>
                  <a:pt x="2138725" y="233424"/>
                  <a:pt x="2139544" y="236018"/>
                </a:cubicBezTo>
                <a:cubicBezTo>
                  <a:pt x="2140363" y="238612"/>
                  <a:pt x="2140909" y="241547"/>
                  <a:pt x="2141183" y="244824"/>
                </a:cubicBezTo>
                <a:cubicBezTo>
                  <a:pt x="2141455" y="248100"/>
                  <a:pt x="2141523" y="251445"/>
                  <a:pt x="2141387" y="254858"/>
                </a:cubicBezTo>
                <a:cubicBezTo>
                  <a:pt x="2141250" y="258271"/>
                  <a:pt x="2141183" y="260797"/>
                  <a:pt x="2141182" y="262435"/>
                </a:cubicBezTo>
                <a:cubicBezTo>
                  <a:pt x="2141182" y="264620"/>
                  <a:pt x="2141660" y="265848"/>
                  <a:pt x="2142616" y="266122"/>
                </a:cubicBezTo>
                <a:cubicBezTo>
                  <a:pt x="2143572" y="266395"/>
                  <a:pt x="2144459" y="265439"/>
                  <a:pt x="2145278" y="263255"/>
                </a:cubicBezTo>
                <a:cubicBezTo>
                  <a:pt x="2149647" y="252879"/>
                  <a:pt x="2155449" y="242639"/>
                  <a:pt x="2162685" y="232536"/>
                </a:cubicBezTo>
                <a:cubicBezTo>
                  <a:pt x="2169921" y="222434"/>
                  <a:pt x="2177703" y="213286"/>
                  <a:pt x="2186031" y="205095"/>
                </a:cubicBezTo>
                <a:cubicBezTo>
                  <a:pt x="2194358" y="196903"/>
                  <a:pt x="2202618" y="190145"/>
                  <a:pt x="2210810" y="184821"/>
                </a:cubicBezTo>
                <a:cubicBezTo>
                  <a:pt x="2219001" y="179496"/>
                  <a:pt x="2226101" y="176288"/>
                  <a:pt x="2232108" y="175196"/>
                </a:cubicBezTo>
                <a:close/>
                <a:moveTo>
                  <a:pt x="2376031" y="200589"/>
                </a:moveTo>
                <a:cubicBezTo>
                  <a:pt x="2378215" y="201136"/>
                  <a:pt x="2379171" y="202091"/>
                  <a:pt x="2378898" y="203457"/>
                </a:cubicBezTo>
                <a:cubicBezTo>
                  <a:pt x="2378625" y="204822"/>
                  <a:pt x="2377874" y="206187"/>
                  <a:pt x="2376645" y="207552"/>
                </a:cubicBezTo>
                <a:cubicBezTo>
                  <a:pt x="2375417" y="208918"/>
                  <a:pt x="2373983" y="210283"/>
                  <a:pt x="2372345" y="211648"/>
                </a:cubicBezTo>
                <a:cubicBezTo>
                  <a:pt x="2370707" y="213013"/>
                  <a:pt x="2369614" y="213969"/>
                  <a:pt x="2369068" y="214515"/>
                </a:cubicBezTo>
                <a:cubicBezTo>
                  <a:pt x="2368249" y="215061"/>
                  <a:pt x="2367156" y="214788"/>
                  <a:pt x="2365791" y="213696"/>
                </a:cubicBezTo>
                <a:cubicBezTo>
                  <a:pt x="2364426" y="212604"/>
                  <a:pt x="2363744" y="211375"/>
                  <a:pt x="2363743" y="210010"/>
                </a:cubicBezTo>
                <a:cubicBezTo>
                  <a:pt x="2364016" y="207006"/>
                  <a:pt x="2365382" y="204549"/>
                  <a:pt x="2367839" y="202638"/>
                </a:cubicBezTo>
                <a:cubicBezTo>
                  <a:pt x="2370297" y="200726"/>
                  <a:pt x="2373028" y="200044"/>
                  <a:pt x="2376031" y="200589"/>
                </a:cubicBezTo>
                <a:close/>
                <a:moveTo>
                  <a:pt x="2512193" y="113232"/>
                </a:moveTo>
                <a:cubicBezTo>
                  <a:pt x="2507279" y="113232"/>
                  <a:pt x="2502295" y="112891"/>
                  <a:pt x="2497244" y="112209"/>
                </a:cubicBezTo>
                <a:cubicBezTo>
                  <a:pt x="2492193" y="111526"/>
                  <a:pt x="2486936" y="110775"/>
                  <a:pt x="2481476" y="109956"/>
                </a:cubicBezTo>
                <a:cubicBezTo>
                  <a:pt x="2477653" y="109137"/>
                  <a:pt x="2474308" y="109000"/>
                  <a:pt x="2471441" y="109546"/>
                </a:cubicBezTo>
                <a:cubicBezTo>
                  <a:pt x="2468574" y="110093"/>
                  <a:pt x="2466594" y="112686"/>
                  <a:pt x="2465502" y="117328"/>
                </a:cubicBezTo>
                <a:cubicBezTo>
                  <a:pt x="2464683" y="121424"/>
                  <a:pt x="2463864" y="125520"/>
                  <a:pt x="2463044" y="129616"/>
                </a:cubicBezTo>
                <a:cubicBezTo>
                  <a:pt x="2462225" y="133711"/>
                  <a:pt x="2461543" y="137807"/>
                  <a:pt x="2460996" y="141903"/>
                </a:cubicBezTo>
                <a:cubicBezTo>
                  <a:pt x="2459358" y="152552"/>
                  <a:pt x="2458061" y="163269"/>
                  <a:pt x="2457105" y="174054"/>
                </a:cubicBezTo>
                <a:cubicBezTo>
                  <a:pt x="2456150" y="184840"/>
                  <a:pt x="2455536" y="195557"/>
                  <a:pt x="2455262" y="206206"/>
                </a:cubicBezTo>
                <a:lnTo>
                  <a:pt x="2455262" y="224922"/>
                </a:lnTo>
                <a:lnTo>
                  <a:pt x="2455507" y="225983"/>
                </a:lnTo>
                <a:cubicBezTo>
                  <a:pt x="2456326" y="225710"/>
                  <a:pt x="2457828" y="224072"/>
                  <a:pt x="2460012" y="221068"/>
                </a:cubicBezTo>
                <a:cubicBezTo>
                  <a:pt x="2463016" y="217246"/>
                  <a:pt x="2465883" y="213355"/>
                  <a:pt x="2468614" y="209396"/>
                </a:cubicBezTo>
                <a:cubicBezTo>
                  <a:pt x="2471344" y="205436"/>
                  <a:pt x="2473939" y="201545"/>
                  <a:pt x="2476396" y="197723"/>
                </a:cubicBezTo>
                <a:cubicBezTo>
                  <a:pt x="2485133" y="183524"/>
                  <a:pt x="2492369" y="169462"/>
                  <a:pt x="2498103" y="155536"/>
                </a:cubicBezTo>
                <a:cubicBezTo>
                  <a:pt x="2503837" y="141611"/>
                  <a:pt x="2508479" y="128504"/>
                  <a:pt x="2512028" y="116217"/>
                </a:cubicBezTo>
                <a:lnTo>
                  <a:pt x="2512539" y="113736"/>
                </a:lnTo>
                <a:close/>
                <a:moveTo>
                  <a:pt x="2503592" y="19440"/>
                </a:moveTo>
                <a:cubicBezTo>
                  <a:pt x="2498951" y="19986"/>
                  <a:pt x="2494855" y="23535"/>
                  <a:pt x="2491306" y="30089"/>
                </a:cubicBezTo>
                <a:cubicBezTo>
                  <a:pt x="2487755" y="36642"/>
                  <a:pt x="2484547" y="44083"/>
                  <a:pt x="2481680" y="52411"/>
                </a:cubicBezTo>
                <a:cubicBezTo>
                  <a:pt x="2478813" y="60739"/>
                  <a:pt x="2476424" y="68794"/>
                  <a:pt x="2474513" y="76576"/>
                </a:cubicBezTo>
                <a:lnTo>
                  <a:pt x="2471395" y="88889"/>
                </a:lnTo>
                <a:lnTo>
                  <a:pt x="2473938" y="93281"/>
                </a:lnTo>
                <a:cubicBezTo>
                  <a:pt x="2480219" y="94100"/>
                  <a:pt x="2486635" y="94783"/>
                  <a:pt x="2493188" y="95329"/>
                </a:cubicBezTo>
                <a:cubicBezTo>
                  <a:pt x="2499742" y="95875"/>
                  <a:pt x="2506158" y="96148"/>
                  <a:pt x="2512438" y="96148"/>
                </a:cubicBezTo>
                <a:cubicBezTo>
                  <a:pt x="2515442" y="96148"/>
                  <a:pt x="2517148" y="95124"/>
                  <a:pt x="2517558" y="93076"/>
                </a:cubicBezTo>
                <a:cubicBezTo>
                  <a:pt x="2517967" y="91028"/>
                  <a:pt x="2518445" y="88366"/>
                  <a:pt x="2518991" y="85089"/>
                </a:cubicBezTo>
                <a:cubicBezTo>
                  <a:pt x="2520083" y="77990"/>
                  <a:pt x="2520698" y="71232"/>
                  <a:pt x="2520835" y="64815"/>
                </a:cubicBezTo>
                <a:lnTo>
                  <a:pt x="2520366" y="51226"/>
                </a:lnTo>
                <a:lnTo>
                  <a:pt x="2513832" y="27631"/>
                </a:lnTo>
                <a:cubicBezTo>
                  <a:pt x="2510828" y="22170"/>
                  <a:pt x="2507415" y="19440"/>
                  <a:pt x="2503592" y="19440"/>
                </a:cubicBezTo>
                <a:close/>
                <a:moveTo>
                  <a:pt x="2502608" y="12185"/>
                </a:moveTo>
                <a:lnTo>
                  <a:pt x="2497569" y="16552"/>
                </a:lnTo>
                <a:lnTo>
                  <a:pt x="2503632" y="13004"/>
                </a:lnTo>
                <a:close/>
                <a:moveTo>
                  <a:pt x="2504247" y="4813"/>
                </a:moveTo>
                <a:cubicBezTo>
                  <a:pt x="2511346" y="4267"/>
                  <a:pt x="2517216" y="8089"/>
                  <a:pt x="2521858" y="16281"/>
                </a:cubicBezTo>
                <a:cubicBezTo>
                  <a:pt x="2525954" y="23380"/>
                  <a:pt x="2528685" y="33346"/>
                  <a:pt x="2530050" y="46180"/>
                </a:cubicBezTo>
                <a:lnTo>
                  <a:pt x="2530187" y="50346"/>
                </a:lnTo>
                <a:lnTo>
                  <a:pt x="2531034" y="53435"/>
                </a:lnTo>
                <a:cubicBezTo>
                  <a:pt x="2531580" y="59169"/>
                  <a:pt x="2531785" y="65381"/>
                  <a:pt x="2531649" y="72070"/>
                </a:cubicBezTo>
                <a:cubicBezTo>
                  <a:pt x="2531512" y="78760"/>
                  <a:pt x="2530761" y="85928"/>
                  <a:pt x="2529396" y="93573"/>
                </a:cubicBezTo>
                <a:lnTo>
                  <a:pt x="2529115" y="95464"/>
                </a:lnTo>
                <a:lnTo>
                  <a:pt x="2529231" y="95739"/>
                </a:lnTo>
                <a:cubicBezTo>
                  <a:pt x="2533327" y="95738"/>
                  <a:pt x="2537490" y="95465"/>
                  <a:pt x="2541723" y="94919"/>
                </a:cubicBezTo>
                <a:cubicBezTo>
                  <a:pt x="2545955" y="94373"/>
                  <a:pt x="2549573" y="93827"/>
                  <a:pt x="2552576" y="93281"/>
                </a:cubicBezTo>
                <a:cubicBezTo>
                  <a:pt x="2557219" y="92462"/>
                  <a:pt x="2561246" y="91779"/>
                  <a:pt x="2564659" y="91233"/>
                </a:cubicBezTo>
                <a:cubicBezTo>
                  <a:pt x="2568072" y="90687"/>
                  <a:pt x="2571417" y="90209"/>
                  <a:pt x="2574694" y="89800"/>
                </a:cubicBezTo>
                <a:cubicBezTo>
                  <a:pt x="2577970" y="89390"/>
                  <a:pt x="2581383" y="88912"/>
                  <a:pt x="2584933" y="88366"/>
                </a:cubicBezTo>
                <a:cubicBezTo>
                  <a:pt x="2588482" y="87820"/>
                  <a:pt x="2592578" y="87137"/>
                  <a:pt x="2597220" y="86318"/>
                </a:cubicBezTo>
                <a:cubicBezTo>
                  <a:pt x="2603500" y="85499"/>
                  <a:pt x="2606641" y="88230"/>
                  <a:pt x="2606640" y="94510"/>
                </a:cubicBezTo>
                <a:lnTo>
                  <a:pt x="2600381" y="95466"/>
                </a:lnTo>
                <a:lnTo>
                  <a:pt x="2607624" y="101765"/>
                </a:lnTo>
                <a:cubicBezTo>
                  <a:pt x="2602710" y="102584"/>
                  <a:pt x="2597795" y="103334"/>
                  <a:pt x="2592880" y="104017"/>
                </a:cubicBezTo>
                <a:cubicBezTo>
                  <a:pt x="2587965" y="104700"/>
                  <a:pt x="2583050" y="105587"/>
                  <a:pt x="2578135" y="106679"/>
                </a:cubicBezTo>
                <a:cubicBezTo>
                  <a:pt x="2570490" y="108045"/>
                  <a:pt x="2562571" y="109478"/>
                  <a:pt x="2554380" y="110980"/>
                </a:cubicBezTo>
                <a:cubicBezTo>
                  <a:pt x="2546188" y="112482"/>
                  <a:pt x="2537723" y="113233"/>
                  <a:pt x="2528986" y="113233"/>
                </a:cubicBezTo>
                <a:cubicBezTo>
                  <a:pt x="2527075" y="113233"/>
                  <a:pt x="2525846" y="113301"/>
                  <a:pt x="2525300" y="113437"/>
                </a:cubicBezTo>
                <a:cubicBezTo>
                  <a:pt x="2524754" y="113574"/>
                  <a:pt x="2524208" y="114598"/>
                  <a:pt x="2523661" y="116509"/>
                </a:cubicBezTo>
                <a:cubicBezTo>
                  <a:pt x="2523389" y="118694"/>
                  <a:pt x="2522706" y="121288"/>
                  <a:pt x="2521614" y="124291"/>
                </a:cubicBezTo>
                <a:cubicBezTo>
                  <a:pt x="2516972" y="140674"/>
                  <a:pt x="2510282" y="158286"/>
                  <a:pt x="2501545" y="177126"/>
                </a:cubicBezTo>
                <a:cubicBezTo>
                  <a:pt x="2492807" y="195967"/>
                  <a:pt x="2481475" y="214398"/>
                  <a:pt x="2467550" y="232419"/>
                </a:cubicBezTo>
                <a:cubicBezTo>
                  <a:pt x="2465092" y="235422"/>
                  <a:pt x="2462635" y="238699"/>
                  <a:pt x="2460178" y="242249"/>
                </a:cubicBezTo>
                <a:lnTo>
                  <a:pt x="2457382" y="255426"/>
                </a:lnTo>
                <a:lnTo>
                  <a:pt x="2458374" y="260387"/>
                </a:lnTo>
                <a:cubicBezTo>
                  <a:pt x="2459466" y="266121"/>
                  <a:pt x="2461037" y="272060"/>
                  <a:pt x="2463085" y="278204"/>
                </a:cubicBezTo>
                <a:cubicBezTo>
                  <a:pt x="2465132" y="284348"/>
                  <a:pt x="2467522" y="290218"/>
                  <a:pt x="2470252" y="295816"/>
                </a:cubicBezTo>
                <a:cubicBezTo>
                  <a:pt x="2472983" y="301413"/>
                  <a:pt x="2476123" y="306396"/>
                  <a:pt x="2479672" y="310765"/>
                </a:cubicBezTo>
                <a:cubicBezTo>
                  <a:pt x="2483221" y="315134"/>
                  <a:pt x="2487318" y="318274"/>
                  <a:pt x="2491959" y="320185"/>
                </a:cubicBezTo>
                <a:cubicBezTo>
                  <a:pt x="2495509" y="321824"/>
                  <a:pt x="2499332" y="322438"/>
                  <a:pt x="2503427" y="322028"/>
                </a:cubicBezTo>
                <a:cubicBezTo>
                  <a:pt x="2507524" y="321619"/>
                  <a:pt x="2511619" y="320595"/>
                  <a:pt x="2515715" y="318957"/>
                </a:cubicBezTo>
                <a:cubicBezTo>
                  <a:pt x="2519810" y="317319"/>
                  <a:pt x="2523702" y="315407"/>
                  <a:pt x="2527388" y="313223"/>
                </a:cubicBezTo>
                <a:cubicBezTo>
                  <a:pt x="2531074" y="311038"/>
                  <a:pt x="2534419" y="308854"/>
                  <a:pt x="2537422" y="306670"/>
                </a:cubicBezTo>
                <a:cubicBezTo>
                  <a:pt x="2541518" y="303939"/>
                  <a:pt x="2547116" y="299502"/>
                  <a:pt x="2554215" y="293358"/>
                </a:cubicBezTo>
                <a:cubicBezTo>
                  <a:pt x="2561315" y="287215"/>
                  <a:pt x="2568618" y="280798"/>
                  <a:pt x="2576127" y="274108"/>
                </a:cubicBezTo>
                <a:cubicBezTo>
                  <a:pt x="2583636" y="267419"/>
                  <a:pt x="2590735" y="260865"/>
                  <a:pt x="2597425" y="254449"/>
                </a:cubicBezTo>
                <a:cubicBezTo>
                  <a:pt x="2604115" y="248032"/>
                  <a:pt x="2609371" y="243049"/>
                  <a:pt x="2613194" y="239499"/>
                </a:cubicBezTo>
                <a:cubicBezTo>
                  <a:pt x="2614696" y="237451"/>
                  <a:pt x="2616009" y="235881"/>
                  <a:pt x="2617136" y="234789"/>
                </a:cubicBezTo>
                <a:lnTo>
                  <a:pt x="2618282" y="234039"/>
                </a:lnTo>
                <a:lnTo>
                  <a:pt x="2620404" y="221887"/>
                </a:lnTo>
                <a:cubicBezTo>
                  <a:pt x="2621769" y="218338"/>
                  <a:pt x="2624227" y="216973"/>
                  <a:pt x="2627776" y="217792"/>
                </a:cubicBezTo>
                <a:cubicBezTo>
                  <a:pt x="2628322" y="217246"/>
                  <a:pt x="2628868" y="217655"/>
                  <a:pt x="2629415" y="219020"/>
                </a:cubicBezTo>
                <a:cubicBezTo>
                  <a:pt x="2629961" y="220386"/>
                  <a:pt x="2629824" y="222024"/>
                  <a:pt x="2629005" y="223935"/>
                </a:cubicBezTo>
                <a:lnTo>
                  <a:pt x="2628782" y="225063"/>
                </a:lnTo>
                <a:lnTo>
                  <a:pt x="2630399" y="226275"/>
                </a:lnTo>
                <a:cubicBezTo>
                  <a:pt x="2630945" y="227640"/>
                  <a:pt x="2630809" y="229279"/>
                  <a:pt x="2629989" y="231190"/>
                </a:cubicBezTo>
                <a:cubicBezTo>
                  <a:pt x="2627805" y="236378"/>
                  <a:pt x="2626781" y="241566"/>
                  <a:pt x="2626917" y="246754"/>
                </a:cubicBezTo>
                <a:lnTo>
                  <a:pt x="2627551" y="256386"/>
                </a:lnTo>
                <a:lnTo>
                  <a:pt x="2631463" y="265098"/>
                </a:lnTo>
                <a:cubicBezTo>
                  <a:pt x="2634056" y="266463"/>
                  <a:pt x="2637743" y="265849"/>
                  <a:pt x="2642521" y="263255"/>
                </a:cubicBezTo>
                <a:cubicBezTo>
                  <a:pt x="2646617" y="261070"/>
                  <a:pt x="2650508" y="258613"/>
                  <a:pt x="2654194" y="255882"/>
                </a:cubicBezTo>
                <a:cubicBezTo>
                  <a:pt x="2657880" y="253152"/>
                  <a:pt x="2661634" y="250421"/>
                  <a:pt x="2665458" y="247691"/>
                </a:cubicBezTo>
                <a:cubicBezTo>
                  <a:pt x="2669553" y="244687"/>
                  <a:pt x="2673580" y="241752"/>
                  <a:pt x="2677540" y="238885"/>
                </a:cubicBezTo>
                <a:cubicBezTo>
                  <a:pt x="2681499" y="236018"/>
                  <a:pt x="2685526" y="233082"/>
                  <a:pt x="2689622" y="230079"/>
                </a:cubicBezTo>
                <a:cubicBezTo>
                  <a:pt x="2691533" y="228714"/>
                  <a:pt x="2693377" y="227485"/>
                  <a:pt x="2695151" y="226393"/>
                </a:cubicBezTo>
                <a:cubicBezTo>
                  <a:pt x="2696926" y="225301"/>
                  <a:pt x="2698906" y="224345"/>
                  <a:pt x="2701091" y="223526"/>
                </a:cubicBezTo>
                <a:cubicBezTo>
                  <a:pt x="2709828" y="220249"/>
                  <a:pt x="2716245" y="222843"/>
                  <a:pt x="2720340" y="231308"/>
                </a:cubicBezTo>
                <a:cubicBezTo>
                  <a:pt x="2721706" y="234311"/>
                  <a:pt x="2722866" y="237383"/>
                  <a:pt x="2723822" y="240523"/>
                </a:cubicBezTo>
                <a:cubicBezTo>
                  <a:pt x="2724777" y="243663"/>
                  <a:pt x="2725801" y="246735"/>
                  <a:pt x="2726894" y="249738"/>
                </a:cubicBezTo>
                <a:cubicBezTo>
                  <a:pt x="2727713" y="252469"/>
                  <a:pt x="2728463" y="255131"/>
                  <a:pt x="2729147" y="257725"/>
                </a:cubicBezTo>
                <a:cubicBezTo>
                  <a:pt x="2729829" y="260319"/>
                  <a:pt x="2730716" y="262845"/>
                  <a:pt x="2731808" y="265302"/>
                </a:cubicBezTo>
                <a:cubicBezTo>
                  <a:pt x="2732082" y="265849"/>
                  <a:pt x="2732833" y="266395"/>
                  <a:pt x="2734061" y="266941"/>
                </a:cubicBezTo>
                <a:cubicBezTo>
                  <a:pt x="2735290" y="267487"/>
                  <a:pt x="2736177" y="267487"/>
                  <a:pt x="2736724" y="266941"/>
                </a:cubicBezTo>
                <a:cubicBezTo>
                  <a:pt x="2738362" y="265849"/>
                  <a:pt x="2739932" y="264688"/>
                  <a:pt x="2741434" y="263459"/>
                </a:cubicBezTo>
                <a:cubicBezTo>
                  <a:pt x="2742935" y="262231"/>
                  <a:pt x="2744369" y="260934"/>
                  <a:pt x="2745734" y="259568"/>
                </a:cubicBezTo>
                <a:cubicBezTo>
                  <a:pt x="2748464" y="256838"/>
                  <a:pt x="2750649" y="254653"/>
                  <a:pt x="2752287" y="253015"/>
                </a:cubicBezTo>
                <a:cubicBezTo>
                  <a:pt x="2753926" y="251377"/>
                  <a:pt x="2755495" y="249943"/>
                  <a:pt x="2756997" y="248715"/>
                </a:cubicBezTo>
                <a:cubicBezTo>
                  <a:pt x="2758499" y="247486"/>
                  <a:pt x="2760069" y="246053"/>
                  <a:pt x="2761707" y="244414"/>
                </a:cubicBezTo>
                <a:cubicBezTo>
                  <a:pt x="2763345" y="242776"/>
                  <a:pt x="2765667" y="240591"/>
                  <a:pt x="2768670" y="237861"/>
                </a:cubicBezTo>
                <a:cubicBezTo>
                  <a:pt x="2770036" y="236769"/>
                  <a:pt x="2771332" y="235745"/>
                  <a:pt x="2772561" y="234789"/>
                </a:cubicBezTo>
                <a:cubicBezTo>
                  <a:pt x="2773790" y="233833"/>
                  <a:pt x="2775087" y="232946"/>
                  <a:pt x="2776452" y="232127"/>
                </a:cubicBezTo>
                <a:cubicBezTo>
                  <a:pt x="2777817" y="231308"/>
                  <a:pt x="2779251" y="231786"/>
                  <a:pt x="2780753" y="233560"/>
                </a:cubicBezTo>
                <a:cubicBezTo>
                  <a:pt x="2782254" y="235335"/>
                  <a:pt x="2782596" y="236905"/>
                  <a:pt x="2781776" y="238270"/>
                </a:cubicBezTo>
                <a:lnTo>
                  <a:pt x="2779858" y="240189"/>
                </a:lnTo>
                <a:lnTo>
                  <a:pt x="2781737" y="240815"/>
                </a:lnTo>
                <a:cubicBezTo>
                  <a:pt x="2783239" y="242590"/>
                  <a:pt x="2783580" y="244160"/>
                  <a:pt x="2782761" y="245525"/>
                </a:cubicBezTo>
                <a:cubicBezTo>
                  <a:pt x="2781669" y="246891"/>
                  <a:pt x="2780508" y="248051"/>
                  <a:pt x="2779279" y="249007"/>
                </a:cubicBezTo>
                <a:cubicBezTo>
                  <a:pt x="2778050" y="249962"/>
                  <a:pt x="2776754" y="251123"/>
                  <a:pt x="2775388" y="252488"/>
                </a:cubicBezTo>
                <a:cubicBezTo>
                  <a:pt x="2771839" y="255765"/>
                  <a:pt x="2768971" y="258495"/>
                  <a:pt x="2766787" y="260680"/>
                </a:cubicBezTo>
                <a:cubicBezTo>
                  <a:pt x="2764603" y="262864"/>
                  <a:pt x="2762486" y="264844"/>
                  <a:pt x="2760439" y="266619"/>
                </a:cubicBezTo>
                <a:cubicBezTo>
                  <a:pt x="2758391" y="268393"/>
                  <a:pt x="2756206" y="270305"/>
                  <a:pt x="2753886" y="272353"/>
                </a:cubicBezTo>
                <a:cubicBezTo>
                  <a:pt x="2751564" y="274400"/>
                  <a:pt x="2748629" y="277063"/>
                  <a:pt x="2745080" y="280339"/>
                </a:cubicBezTo>
                <a:cubicBezTo>
                  <a:pt x="2738800" y="285800"/>
                  <a:pt x="2736615" y="292626"/>
                  <a:pt x="2738526" y="300818"/>
                </a:cubicBezTo>
                <a:cubicBezTo>
                  <a:pt x="2741257" y="312832"/>
                  <a:pt x="2742895" y="325802"/>
                  <a:pt x="2743441" y="339728"/>
                </a:cubicBezTo>
                <a:cubicBezTo>
                  <a:pt x="2743988" y="353653"/>
                  <a:pt x="2743783" y="367852"/>
                  <a:pt x="2742827" y="382323"/>
                </a:cubicBezTo>
                <a:cubicBezTo>
                  <a:pt x="2741871" y="396795"/>
                  <a:pt x="2740302" y="411062"/>
                  <a:pt x="2738117" y="425124"/>
                </a:cubicBezTo>
                <a:cubicBezTo>
                  <a:pt x="2735933" y="439186"/>
                  <a:pt x="2733475" y="452224"/>
                  <a:pt x="2730745" y="464238"/>
                </a:cubicBezTo>
                <a:cubicBezTo>
                  <a:pt x="2723372" y="496185"/>
                  <a:pt x="2708082" y="523763"/>
                  <a:pt x="2684872" y="546972"/>
                </a:cubicBezTo>
                <a:cubicBezTo>
                  <a:pt x="2673131" y="558714"/>
                  <a:pt x="2659478" y="567861"/>
                  <a:pt x="2643915" y="574414"/>
                </a:cubicBezTo>
                <a:cubicBezTo>
                  <a:pt x="2635177" y="578237"/>
                  <a:pt x="2626166" y="580285"/>
                  <a:pt x="2616883" y="580558"/>
                </a:cubicBezTo>
                <a:cubicBezTo>
                  <a:pt x="2608691" y="580831"/>
                  <a:pt x="2601319" y="579602"/>
                  <a:pt x="2594766" y="576872"/>
                </a:cubicBezTo>
                <a:cubicBezTo>
                  <a:pt x="2588212" y="574141"/>
                  <a:pt x="2582752" y="570318"/>
                  <a:pt x="2578383" y="565404"/>
                </a:cubicBezTo>
                <a:cubicBezTo>
                  <a:pt x="2574014" y="560488"/>
                  <a:pt x="2570805" y="554618"/>
                  <a:pt x="2568758" y="547792"/>
                </a:cubicBezTo>
                <a:lnTo>
                  <a:pt x="2568233" y="541378"/>
                </a:lnTo>
                <a:lnTo>
                  <a:pt x="2567774" y="540537"/>
                </a:lnTo>
                <a:cubicBezTo>
                  <a:pt x="2565726" y="533711"/>
                  <a:pt x="2565111" y="526202"/>
                  <a:pt x="2565931" y="518010"/>
                </a:cubicBezTo>
                <a:cubicBezTo>
                  <a:pt x="2566477" y="512003"/>
                  <a:pt x="2567569" y="506064"/>
                  <a:pt x="2569207" y="500194"/>
                </a:cubicBezTo>
                <a:cubicBezTo>
                  <a:pt x="2570845" y="494323"/>
                  <a:pt x="2572620" y="488521"/>
                  <a:pt x="2574531" y="482787"/>
                </a:cubicBezTo>
                <a:cubicBezTo>
                  <a:pt x="2578081" y="472411"/>
                  <a:pt x="2582382" y="462376"/>
                  <a:pt x="2587433" y="452683"/>
                </a:cubicBezTo>
                <a:cubicBezTo>
                  <a:pt x="2592485" y="442990"/>
                  <a:pt x="2597878" y="433365"/>
                  <a:pt x="2603611" y="423808"/>
                </a:cubicBezTo>
                <a:cubicBezTo>
                  <a:pt x="2615080" y="405240"/>
                  <a:pt x="2627367" y="387561"/>
                  <a:pt x="2640473" y="370768"/>
                </a:cubicBezTo>
                <a:cubicBezTo>
                  <a:pt x="2653580" y="353975"/>
                  <a:pt x="2667505" y="337797"/>
                  <a:pt x="2682250" y="322233"/>
                </a:cubicBezTo>
                <a:cubicBezTo>
                  <a:pt x="2688257" y="315953"/>
                  <a:pt x="2694264" y="309810"/>
                  <a:pt x="2700272" y="303803"/>
                </a:cubicBezTo>
                <a:cubicBezTo>
                  <a:pt x="2706278" y="297795"/>
                  <a:pt x="2712422" y="291925"/>
                  <a:pt x="2718702" y="286191"/>
                </a:cubicBezTo>
                <a:lnTo>
                  <a:pt x="2723005" y="270770"/>
                </a:lnTo>
                <a:lnTo>
                  <a:pt x="2719891" y="260884"/>
                </a:lnTo>
                <a:cubicBezTo>
                  <a:pt x="2718389" y="255833"/>
                  <a:pt x="2716683" y="250850"/>
                  <a:pt x="2714771" y="245935"/>
                </a:cubicBezTo>
                <a:cubicBezTo>
                  <a:pt x="2712314" y="239382"/>
                  <a:pt x="2708082" y="238153"/>
                  <a:pt x="2702075" y="242249"/>
                </a:cubicBezTo>
                <a:cubicBezTo>
                  <a:pt x="2697978" y="244979"/>
                  <a:pt x="2693951" y="247778"/>
                  <a:pt x="2689992" y="250645"/>
                </a:cubicBezTo>
                <a:cubicBezTo>
                  <a:pt x="2686033" y="253512"/>
                  <a:pt x="2682142" y="256447"/>
                  <a:pt x="2678319" y="259451"/>
                </a:cubicBezTo>
                <a:cubicBezTo>
                  <a:pt x="2675042" y="261908"/>
                  <a:pt x="2671766" y="264434"/>
                  <a:pt x="2668489" y="267028"/>
                </a:cubicBezTo>
                <a:cubicBezTo>
                  <a:pt x="2665213" y="269622"/>
                  <a:pt x="2661936" y="272148"/>
                  <a:pt x="2658660" y="274605"/>
                </a:cubicBezTo>
                <a:cubicBezTo>
                  <a:pt x="2654837" y="277336"/>
                  <a:pt x="2651014" y="279383"/>
                  <a:pt x="2647191" y="280749"/>
                </a:cubicBezTo>
                <a:cubicBezTo>
                  <a:pt x="2631901" y="287848"/>
                  <a:pt x="2623026" y="283070"/>
                  <a:pt x="2620569" y="266414"/>
                </a:cubicBezTo>
                <a:lnTo>
                  <a:pt x="2619850" y="259662"/>
                </a:lnTo>
                <a:lnTo>
                  <a:pt x="2619585" y="259159"/>
                </a:lnTo>
                <a:lnTo>
                  <a:pt x="2619089" y="254496"/>
                </a:lnTo>
                <a:lnTo>
                  <a:pt x="2618529" y="255048"/>
                </a:lnTo>
                <a:cubicBezTo>
                  <a:pt x="2616788" y="256755"/>
                  <a:pt x="2614724" y="258768"/>
                  <a:pt x="2612335" y="261089"/>
                </a:cubicBezTo>
                <a:cubicBezTo>
                  <a:pt x="2607556" y="265731"/>
                  <a:pt x="2602437" y="270578"/>
                  <a:pt x="2596976" y="275629"/>
                </a:cubicBezTo>
                <a:cubicBezTo>
                  <a:pt x="2591514" y="280680"/>
                  <a:pt x="2586327" y="285527"/>
                  <a:pt x="2581412" y="290169"/>
                </a:cubicBezTo>
                <a:cubicBezTo>
                  <a:pt x="2576497" y="294811"/>
                  <a:pt x="2572948" y="298087"/>
                  <a:pt x="2570763" y="299999"/>
                </a:cubicBezTo>
                <a:cubicBezTo>
                  <a:pt x="2565029" y="305187"/>
                  <a:pt x="2559226" y="310238"/>
                  <a:pt x="2553356" y="315153"/>
                </a:cubicBezTo>
                <a:cubicBezTo>
                  <a:pt x="2547485" y="320068"/>
                  <a:pt x="2541410" y="324573"/>
                  <a:pt x="2535130" y="328669"/>
                </a:cubicBezTo>
                <a:cubicBezTo>
                  <a:pt x="2523389" y="336041"/>
                  <a:pt x="2513081" y="339728"/>
                  <a:pt x="2504207" y="339727"/>
                </a:cubicBezTo>
                <a:cubicBezTo>
                  <a:pt x="2495332" y="339727"/>
                  <a:pt x="2487687" y="337134"/>
                  <a:pt x="2481270" y="331946"/>
                </a:cubicBezTo>
                <a:cubicBezTo>
                  <a:pt x="2474854" y="326758"/>
                  <a:pt x="2469461" y="319590"/>
                  <a:pt x="2465093" y="310443"/>
                </a:cubicBezTo>
                <a:cubicBezTo>
                  <a:pt x="2460724" y="301296"/>
                  <a:pt x="2457198" y="291466"/>
                  <a:pt x="2454517" y="280954"/>
                </a:cubicBezTo>
                <a:cubicBezTo>
                  <a:pt x="2451835" y="270441"/>
                  <a:pt x="2449856" y="259929"/>
                  <a:pt x="2448578" y="249416"/>
                </a:cubicBezTo>
                <a:lnTo>
                  <a:pt x="2448361" y="246235"/>
                </a:lnTo>
                <a:lnTo>
                  <a:pt x="2447946" y="244033"/>
                </a:lnTo>
                <a:lnTo>
                  <a:pt x="2445863" y="245438"/>
                </a:lnTo>
                <a:cubicBezTo>
                  <a:pt x="2443815" y="246940"/>
                  <a:pt x="2441836" y="248373"/>
                  <a:pt x="2439924" y="249739"/>
                </a:cubicBezTo>
                <a:cubicBezTo>
                  <a:pt x="2438013" y="251104"/>
                  <a:pt x="2435965" y="252537"/>
                  <a:pt x="2433781" y="254039"/>
                </a:cubicBezTo>
                <a:cubicBezTo>
                  <a:pt x="2431596" y="255541"/>
                  <a:pt x="2428730" y="257521"/>
                  <a:pt x="2425179" y="259978"/>
                </a:cubicBezTo>
                <a:cubicBezTo>
                  <a:pt x="2422449" y="261889"/>
                  <a:pt x="2419651" y="263664"/>
                  <a:pt x="2416783" y="265303"/>
                </a:cubicBezTo>
                <a:cubicBezTo>
                  <a:pt x="2413917" y="266941"/>
                  <a:pt x="2410981" y="268442"/>
                  <a:pt x="2407978" y="269808"/>
                </a:cubicBezTo>
                <a:cubicBezTo>
                  <a:pt x="2392687" y="276634"/>
                  <a:pt x="2381901" y="273221"/>
                  <a:pt x="2375621" y="259568"/>
                </a:cubicBezTo>
                <a:cubicBezTo>
                  <a:pt x="2374802" y="258203"/>
                  <a:pt x="2373914" y="256087"/>
                  <a:pt x="2372959" y="253220"/>
                </a:cubicBezTo>
                <a:lnTo>
                  <a:pt x="2371025" y="245485"/>
                </a:lnTo>
                <a:lnTo>
                  <a:pt x="2360329" y="254653"/>
                </a:lnTo>
                <a:cubicBezTo>
                  <a:pt x="2355824" y="258749"/>
                  <a:pt x="2351455" y="262708"/>
                  <a:pt x="2347222" y="266531"/>
                </a:cubicBezTo>
                <a:cubicBezTo>
                  <a:pt x="2342990" y="270354"/>
                  <a:pt x="2338621" y="274450"/>
                  <a:pt x="2334116" y="278818"/>
                </a:cubicBezTo>
                <a:cubicBezTo>
                  <a:pt x="2329611" y="283187"/>
                  <a:pt x="2324354" y="288102"/>
                  <a:pt x="2318347" y="293563"/>
                </a:cubicBezTo>
                <a:cubicBezTo>
                  <a:pt x="2316436" y="294928"/>
                  <a:pt x="2315139" y="296430"/>
                  <a:pt x="2314456" y="298068"/>
                </a:cubicBezTo>
                <a:cubicBezTo>
                  <a:pt x="2313774" y="299707"/>
                  <a:pt x="2313979" y="301891"/>
                  <a:pt x="2315070" y="304622"/>
                </a:cubicBezTo>
                <a:cubicBezTo>
                  <a:pt x="2317801" y="311994"/>
                  <a:pt x="2319098" y="319230"/>
                  <a:pt x="2318961" y="326329"/>
                </a:cubicBezTo>
                <a:cubicBezTo>
                  <a:pt x="2318825" y="333428"/>
                  <a:pt x="2317392" y="340118"/>
                  <a:pt x="2314661" y="346398"/>
                </a:cubicBezTo>
                <a:cubicBezTo>
                  <a:pt x="2311930" y="352678"/>
                  <a:pt x="2307971" y="358276"/>
                  <a:pt x="2302784" y="363191"/>
                </a:cubicBezTo>
                <a:cubicBezTo>
                  <a:pt x="2297595" y="368106"/>
                  <a:pt x="2291452" y="372065"/>
                  <a:pt x="2284353" y="375068"/>
                </a:cubicBezTo>
                <a:cubicBezTo>
                  <a:pt x="2279710" y="376980"/>
                  <a:pt x="2274386" y="377936"/>
                  <a:pt x="2268379" y="377935"/>
                </a:cubicBezTo>
                <a:cubicBezTo>
                  <a:pt x="2263191" y="377662"/>
                  <a:pt x="2259164" y="375615"/>
                  <a:pt x="2256297" y="371792"/>
                </a:cubicBezTo>
                <a:cubicBezTo>
                  <a:pt x="2253430" y="367969"/>
                  <a:pt x="2252678" y="363464"/>
                  <a:pt x="2254044" y="358276"/>
                </a:cubicBezTo>
                <a:cubicBezTo>
                  <a:pt x="2255955" y="351450"/>
                  <a:pt x="2258686" y="345443"/>
                  <a:pt x="2262235" y="340255"/>
                </a:cubicBezTo>
                <a:cubicBezTo>
                  <a:pt x="2271246" y="328514"/>
                  <a:pt x="2280666" y="317045"/>
                  <a:pt x="2290497" y="305850"/>
                </a:cubicBezTo>
                <a:cubicBezTo>
                  <a:pt x="2292681" y="303393"/>
                  <a:pt x="2294387" y="301413"/>
                  <a:pt x="2295616" y="299912"/>
                </a:cubicBezTo>
                <a:cubicBezTo>
                  <a:pt x="2296845" y="298410"/>
                  <a:pt x="2297459" y="297045"/>
                  <a:pt x="2297459" y="295816"/>
                </a:cubicBezTo>
                <a:cubicBezTo>
                  <a:pt x="2297459" y="294587"/>
                  <a:pt x="2296708" y="293358"/>
                  <a:pt x="2295206" y="292130"/>
                </a:cubicBezTo>
                <a:cubicBezTo>
                  <a:pt x="2293704" y="290901"/>
                  <a:pt x="2291588" y="289331"/>
                  <a:pt x="2288858" y="287419"/>
                </a:cubicBezTo>
                <a:cubicBezTo>
                  <a:pt x="2284489" y="284416"/>
                  <a:pt x="2280052" y="281617"/>
                  <a:pt x="2275547" y="279023"/>
                </a:cubicBezTo>
                <a:cubicBezTo>
                  <a:pt x="2271041" y="276429"/>
                  <a:pt x="2266467" y="273903"/>
                  <a:pt x="2261825" y="271446"/>
                </a:cubicBezTo>
                <a:cubicBezTo>
                  <a:pt x="2259915" y="270354"/>
                  <a:pt x="2257935" y="269466"/>
                  <a:pt x="2255887" y="268784"/>
                </a:cubicBezTo>
                <a:cubicBezTo>
                  <a:pt x="2253839" y="268101"/>
                  <a:pt x="2251723" y="267214"/>
                  <a:pt x="2249539" y="266122"/>
                </a:cubicBezTo>
                <a:cubicBezTo>
                  <a:pt x="2242166" y="262845"/>
                  <a:pt x="2236773" y="258749"/>
                  <a:pt x="2233360" y="253834"/>
                </a:cubicBezTo>
                <a:cubicBezTo>
                  <a:pt x="2229947" y="248920"/>
                  <a:pt x="2228036" y="243731"/>
                  <a:pt x="2227627" y="238271"/>
                </a:cubicBezTo>
                <a:cubicBezTo>
                  <a:pt x="2227217" y="232809"/>
                  <a:pt x="2228377" y="227212"/>
                  <a:pt x="2231108" y="221478"/>
                </a:cubicBezTo>
                <a:cubicBezTo>
                  <a:pt x="2233839" y="215744"/>
                  <a:pt x="2237661" y="210283"/>
                  <a:pt x="2242576" y="205095"/>
                </a:cubicBezTo>
                <a:cubicBezTo>
                  <a:pt x="2245579" y="202091"/>
                  <a:pt x="2249812" y="199088"/>
                  <a:pt x="2255273" y="196084"/>
                </a:cubicBezTo>
                <a:cubicBezTo>
                  <a:pt x="2260734" y="193081"/>
                  <a:pt x="2266537" y="190760"/>
                  <a:pt x="2272679" y="189121"/>
                </a:cubicBezTo>
                <a:cubicBezTo>
                  <a:pt x="2278823" y="187483"/>
                  <a:pt x="2284830" y="186869"/>
                  <a:pt x="2290701" y="187278"/>
                </a:cubicBezTo>
                <a:cubicBezTo>
                  <a:pt x="2296572" y="187688"/>
                  <a:pt x="2301555" y="189941"/>
                  <a:pt x="2305651" y="194036"/>
                </a:cubicBezTo>
                <a:cubicBezTo>
                  <a:pt x="2307016" y="195402"/>
                  <a:pt x="2308040" y="196972"/>
                  <a:pt x="2308722" y="198746"/>
                </a:cubicBezTo>
                <a:cubicBezTo>
                  <a:pt x="2309405" y="200521"/>
                  <a:pt x="2310019" y="202364"/>
                  <a:pt x="2310565" y="204276"/>
                </a:cubicBezTo>
                <a:cubicBezTo>
                  <a:pt x="2310838" y="204822"/>
                  <a:pt x="2310634" y="205436"/>
                  <a:pt x="2309951" y="206119"/>
                </a:cubicBezTo>
                <a:cubicBezTo>
                  <a:pt x="2309268" y="206802"/>
                  <a:pt x="2308654" y="207279"/>
                  <a:pt x="2308108" y="207552"/>
                </a:cubicBezTo>
                <a:cubicBezTo>
                  <a:pt x="2307562" y="207825"/>
                  <a:pt x="2306811" y="207894"/>
                  <a:pt x="2305855" y="207757"/>
                </a:cubicBezTo>
                <a:cubicBezTo>
                  <a:pt x="2304900" y="207621"/>
                  <a:pt x="2304285" y="207279"/>
                  <a:pt x="2304012" y="206733"/>
                </a:cubicBezTo>
                <a:cubicBezTo>
                  <a:pt x="2300463" y="200453"/>
                  <a:pt x="2296162" y="197176"/>
                  <a:pt x="2291110" y="196903"/>
                </a:cubicBezTo>
                <a:cubicBezTo>
                  <a:pt x="2286059" y="196630"/>
                  <a:pt x="2280803" y="197176"/>
                  <a:pt x="2275342" y="198542"/>
                </a:cubicBezTo>
                <a:cubicBezTo>
                  <a:pt x="2269881" y="199907"/>
                  <a:pt x="2264078" y="202842"/>
                  <a:pt x="2257935" y="207347"/>
                </a:cubicBezTo>
                <a:cubicBezTo>
                  <a:pt x="2251791" y="211853"/>
                  <a:pt x="2246808" y="216973"/>
                  <a:pt x="2242985" y="222706"/>
                </a:cubicBezTo>
                <a:cubicBezTo>
                  <a:pt x="2239163" y="228441"/>
                  <a:pt x="2237319" y="234380"/>
                  <a:pt x="2237456" y="240523"/>
                </a:cubicBezTo>
                <a:cubicBezTo>
                  <a:pt x="2237593" y="246667"/>
                  <a:pt x="2241211" y="251923"/>
                  <a:pt x="2248310" y="256292"/>
                </a:cubicBezTo>
                <a:cubicBezTo>
                  <a:pt x="2249675" y="257111"/>
                  <a:pt x="2251109" y="257930"/>
                  <a:pt x="2252610" y="258749"/>
                </a:cubicBezTo>
                <a:cubicBezTo>
                  <a:pt x="2254112" y="259569"/>
                  <a:pt x="2255546" y="260251"/>
                  <a:pt x="2256911" y="260797"/>
                </a:cubicBezTo>
                <a:cubicBezTo>
                  <a:pt x="2265102" y="263801"/>
                  <a:pt x="2273021" y="267419"/>
                  <a:pt x="2280666" y="271651"/>
                </a:cubicBezTo>
                <a:cubicBezTo>
                  <a:pt x="2288312" y="275883"/>
                  <a:pt x="2295411" y="281139"/>
                  <a:pt x="2301964" y="287419"/>
                </a:cubicBezTo>
                <a:cubicBezTo>
                  <a:pt x="2304695" y="290150"/>
                  <a:pt x="2307562" y="290287"/>
                  <a:pt x="2310565" y="287829"/>
                </a:cubicBezTo>
                <a:cubicBezTo>
                  <a:pt x="2315480" y="284279"/>
                  <a:pt x="2320805" y="279911"/>
                  <a:pt x="2326539" y="274723"/>
                </a:cubicBezTo>
                <a:cubicBezTo>
                  <a:pt x="2332272" y="269535"/>
                  <a:pt x="2337939" y="264347"/>
                  <a:pt x="2343537" y="259159"/>
                </a:cubicBezTo>
                <a:cubicBezTo>
                  <a:pt x="2349134" y="253971"/>
                  <a:pt x="2354458" y="249192"/>
                  <a:pt x="2359510" y="244824"/>
                </a:cubicBezTo>
                <a:lnTo>
                  <a:pt x="2370327" y="236239"/>
                </a:lnTo>
                <a:lnTo>
                  <a:pt x="2370296" y="235608"/>
                </a:lnTo>
                <a:cubicBezTo>
                  <a:pt x="2370570" y="233014"/>
                  <a:pt x="2371662" y="231308"/>
                  <a:pt x="2373574" y="230489"/>
                </a:cubicBezTo>
                <a:cubicBezTo>
                  <a:pt x="2374938" y="229669"/>
                  <a:pt x="2376099" y="229738"/>
                  <a:pt x="2377054" y="230693"/>
                </a:cubicBezTo>
                <a:cubicBezTo>
                  <a:pt x="2378010" y="231649"/>
                  <a:pt x="2378761" y="232946"/>
                  <a:pt x="2379307" y="234584"/>
                </a:cubicBezTo>
                <a:cubicBezTo>
                  <a:pt x="2380126" y="237588"/>
                  <a:pt x="2380877" y="241206"/>
                  <a:pt x="2381560" y="245438"/>
                </a:cubicBezTo>
                <a:cubicBezTo>
                  <a:pt x="2382243" y="249670"/>
                  <a:pt x="2383267" y="253152"/>
                  <a:pt x="2384632" y="255882"/>
                </a:cubicBezTo>
                <a:cubicBezTo>
                  <a:pt x="2387635" y="262708"/>
                  <a:pt x="2392687" y="264756"/>
                  <a:pt x="2399786" y="262026"/>
                </a:cubicBezTo>
                <a:cubicBezTo>
                  <a:pt x="2403063" y="260661"/>
                  <a:pt x="2406339" y="259159"/>
                  <a:pt x="2409616" y="257521"/>
                </a:cubicBezTo>
                <a:cubicBezTo>
                  <a:pt x="2412893" y="255882"/>
                  <a:pt x="2416032" y="254107"/>
                  <a:pt x="2419036" y="252196"/>
                </a:cubicBezTo>
                <a:cubicBezTo>
                  <a:pt x="2423132" y="249466"/>
                  <a:pt x="2426204" y="247486"/>
                  <a:pt x="2428251" y="246257"/>
                </a:cubicBezTo>
                <a:cubicBezTo>
                  <a:pt x="2430299" y="245028"/>
                  <a:pt x="2432074" y="243868"/>
                  <a:pt x="2433576" y="242776"/>
                </a:cubicBezTo>
                <a:cubicBezTo>
                  <a:pt x="2435078" y="241684"/>
                  <a:pt x="2436853" y="240523"/>
                  <a:pt x="2438900" y="239294"/>
                </a:cubicBezTo>
                <a:lnTo>
                  <a:pt x="2447040" y="234049"/>
                </a:lnTo>
                <a:lnTo>
                  <a:pt x="2445677" y="214106"/>
                </a:lnTo>
                <a:cubicBezTo>
                  <a:pt x="2445131" y="194992"/>
                  <a:pt x="2445989" y="176902"/>
                  <a:pt x="2448250" y="159837"/>
                </a:cubicBezTo>
                <a:cubicBezTo>
                  <a:pt x="2450512" y="142771"/>
                  <a:pt x="2452920" y="127412"/>
                  <a:pt x="2455476" y="113760"/>
                </a:cubicBezTo>
                <a:lnTo>
                  <a:pt x="2456210" y="109520"/>
                </a:lnTo>
                <a:lnTo>
                  <a:pt x="2450348" y="107499"/>
                </a:lnTo>
                <a:cubicBezTo>
                  <a:pt x="2444887" y="107499"/>
                  <a:pt x="2438402" y="107226"/>
                  <a:pt x="2430893" y="106679"/>
                </a:cubicBezTo>
                <a:cubicBezTo>
                  <a:pt x="2423384" y="106133"/>
                  <a:pt x="2415466" y="105860"/>
                  <a:pt x="2407137" y="105860"/>
                </a:cubicBezTo>
                <a:cubicBezTo>
                  <a:pt x="2398809" y="105860"/>
                  <a:pt x="2390413" y="106202"/>
                  <a:pt x="2381949" y="106884"/>
                </a:cubicBezTo>
                <a:cubicBezTo>
                  <a:pt x="2373484" y="107567"/>
                  <a:pt x="2365634" y="109137"/>
                  <a:pt x="2358398" y="111594"/>
                </a:cubicBezTo>
                <a:cubicBezTo>
                  <a:pt x="2351162" y="114052"/>
                  <a:pt x="2344814" y="117533"/>
                  <a:pt x="2339353" y="122039"/>
                </a:cubicBezTo>
                <a:cubicBezTo>
                  <a:pt x="2333892" y="126544"/>
                  <a:pt x="2329933" y="132483"/>
                  <a:pt x="2327475" y="139855"/>
                </a:cubicBezTo>
                <a:cubicBezTo>
                  <a:pt x="2326929" y="141220"/>
                  <a:pt x="2326178" y="142039"/>
                  <a:pt x="2325223" y="142312"/>
                </a:cubicBezTo>
                <a:cubicBezTo>
                  <a:pt x="2324267" y="142585"/>
                  <a:pt x="2323311" y="142449"/>
                  <a:pt x="2322356" y="141903"/>
                </a:cubicBezTo>
                <a:cubicBezTo>
                  <a:pt x="2321400" y="141357"/>
                  <a:pt x="2320581" y="140606"/>
                  <a:pt x="2319898" y="139650"/>
                </a:cubicBezTo>
                <a:cubicBezTo>
                  <a:pt x="2319215" y="138695"/>
                  <a:pt x="2319011" y="137670"/>
                  <a:pt x="2319284" y="136578"/>
                </a:cubicBezTo>
                <a:lnTo>
                  <a:pt x="2320713" y="134044"/>
                </a:lnTo>
                <a:lnTo>
                  <a:pt x="2318914" y="132395"/>
                </a:lnTo>
                <a:cubicBezTo>
                  <a:pt x="2318231" y="131440"/>
                  <a:pt x="2318027" y="130416"/>
                  <a:pt x="2318300" y="129323"/>
                </a:cubicBezTo>
                <a:cubicBezTo>
                  <a:pt x="2319938" y="121678"/>
                  <a:pt x="2323556" y="115261"/>
                  <a:pt x="2329154" y="110073"/>
                </a:cubicBezTo>
                <a:cubicBezTo>
                  <a:pt x="2334751" y="104885"/>
                  <a:pt x="2341372" y="100790"/>
                  <a:pt x="2349018" y="97786"/>
                </a:cubicBezTo>
                <a:cubicBezTo>
                  <a:pt x="2356663" y="94783"/>
                  <a:pt x="2365128" y="92598"/>
                  <a:pt x="2374411" y="91233"/>
                </a:cubicBezTo>
                <a:cubicBezTo>
                  <a:pt x="2383695" y="89868"/>
                  <a:pt x="2392910" y="89117"/>
                  <a:pt x="2402058" y="88980"/>
                </a:cubicBezTo>
                <a:cubicBezTo>
                  <a:pt x="2411205" y="88844"/>
                  <a:pt x="2419875" y="88980"/>
                  <a:pt x="2428066" y="89390"/>
                </a:cubicBezTo>
                <a:cubicBezTo>
                  <a:pt x="2436257" y="89799"/>
                  <a:pt x="2443357" y="90278"/>
                  <a:pt x="2449364" y="90823"/>
                </a:cubicBezTo>
                <a:cubicBezTo>
                  <a:pt x="2454005" y="91369"/>
                  <a:pt x="2456941" y="91233"/>
                  <a:pt x="2458170" y="90414"/>
                </a:cubicBezTo>
                <a:cubicBezTo>
                  <a:pt x="2459399" y="89595"/>
                  <a:pt x="2460695" y="86864"/>
                  <a:pt x="2462060" y="82222"/>
                </a:cubicBezTo>
                <a:cubicBezTo>
                  <a:pt x="2463699" y="77307"/>
                  <a:pt x="2465542" y="70549"/>
                  <a:pt x="2467590" y="61949"/>
                </a:cubicBezTo>
                <a:cubicBezTo>
                  <a:pt x="2469637" y="53347"/>
                  <a:pt x="2472300" y="44883"/>
                  <a:pt x="2475577" y="36555"/>
                </a:cubicBezTo>
                <a:cubicBezTo>
                  <a:pt x="2478853" y="28227"/>
                  <a:pt x="2482812" y="20923"/>
                  <a:pt x="2487454" y="14643"/>
                </a:cubicBezTo>
                <a:cubicBezTo>
                  <a:pt x="2492096" y="8362"/>
                  <a:pt x="2497694" y="5086"/>
                  <a:pt x="2504247" y="4813"/>
                </a:cubicBezTo>
                <a:close/>
              </a:path>
            </a:pathLst>
          </a:custGeom>
          <a:solidFill>
            <a:srgbClr val="B3935B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3200" dirty="0">
              <a:solidFill>
                <a:srgbClr val="B3935B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296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2" name="图片 81">
            <a:extLst>
              <a:ext uri="{FF2B5EF4-FFF2-40B4-BE49-F238E27FC236}">
                <a16:creationId xmlns:a16="http://schemas.microsoft.com/office/drawing/2014/main" id="{344C9F22-02B1-AF33-B2B0-429CCB91C7CA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77" name="组合 76">
            <a:extLst>
              <a:ext uri="{FF2B5EF4-FFF2-40B4-BE49-F238E27FC236}">
                <a16:creationId xmlns:a16="http://schemas.microsoft.com/office/drawing/2014/main" id="{A62C371C-A649-3FB4-8F8B-94221E3781BA}"/>
              </a:ext>
            </a:extLst>
          </p:cNvPr>
          <p:cNvGrpSpPr/>
          <p:nvPr/>
        </p:nvGrpSpPr>
        <p:grpSpPr>
          <a:xfrm>
            <a:off x="3029109" y="1480270"/>
            <a:ext cx="8673494" cy="4065271"/>
            <a:chOff x="3183037" y="802639"/>
            <a:chExt cx="8673494" cy="4065271"/>
          </a:xfrm>
        </p:grpSpPr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5C9EEF45-F3D6-9A70-810E-17403F269C00}"/>
                </a:ext>
              </a:extLst>
            </p:cNvPr>
            <p:cNvGrpSpPr/>
            <p:nvPr/>
          </p:nvGrpSpPr>
          <p:grpSpPr>
            <a:xfrm>
              <a:off x="3183037" y="802639"/>
              <a:ext cx="4724045" cy="4065271"/>
              <a:chOff x="4091940" y="598394"/>
              <a:chExt cx="2962543" cy="4421454"/>
            </a:xfrm>
          </p:grpSpPr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247F90EF-8ACE-8869-354F-D862D97E62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40913" y="598394"/>
                <a:ext cx="0" cy="978854"/>
              </a:xfrm>
              <a:prstGeom prst="line">
                <a:avLst/>
              </a:prstGeom>
              <a:ln w="76200">
                <a:solidFill>
                  <a:srgbClr val="B3935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>
                <a:extLst>
                  <a:ext uri="{FF2B5EF4-FFF2-40B4-BE49-F238E27FC236}">
                    <a16:creationId xmlns:a16="http://schemas.microsoft.com/office/drawing/2014/main" id="{F11968F7-539A-2129-84A8-7D888A512B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17817" y="626101"/>
                <a:ext cx="2936666" cy="1"/>
              </a:xfrm>
              <a:prstGeom prst="line">
                <a:avLst/>
              </a:prstGeom>
              <a:ln w="76200">
                <a:solidFill>
                  <a:srgbClr val="B3935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>
                <a:extLst>
                  <a:ext uri="{FF2B5EF4-FFF2-40B4-BE49-F238E27FC236}">
                    <a16:creationId xmlns:a16="http://schemas.microsoft.com/office/drawing/2014/main" id="{07E922D2-F25D-31F0-D3F8-42ADA23D3D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18897" y="598394"/>
                <a:ext cx="0" cy="4421454"/>
              </a:xfrm>
              <a:prstGeom prst="line">
                <a:avLst/>
              </a:prstGeom>
              <a:ln w="76200">
                <a:solidFill>
                  <a:srgbClr val="B3935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>
                <a:extLst>
                  <a:ext uri="{FF2B5EF4-FFF2-40B4-BE49-F238E27FC236}">
                    <a16:creationId xmlns:a16="http://schemas.microsoft.com/office/drawing/2014/main" id="{8C4B20B7-ED82-32A4-C6ED-84CBD51146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91940" y="5019847"/>
                <a:ext cx="2962543" cy="0"/>
              </a:xfrm>
              <a:prstGeom prst="line">
                <a:avLst/>
              </a:prstGeom>
              <a:ln w="76200">
                <a:solidFill>
                  <a:srgbClr val="B3935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AE5B79E1-BA90-08ED-9537-278D65BB0FA7}"/>
                </a:ext>
              </a:extLst>
            </p:cNvPr>
            <p:cNvGrpSpPr/>
            <p:nvPr/>
          </p:nvGrpSpPr>
          <p:grpSpPr>
            <a:xfrm>
              <a:off x="6037870" y="1562598"/>
              <a:ext cx="5818661" cy="2994431"/>
              <a:chOff x="5974841" y="1648026"/>
              <a:chExt cx="5818661" cy="2994431"/>
            </a:xfrm>
          </p:grpSpPr>
          <p:sp>
            <p:nvSpPr>
              <p:cNvPr id="75" name="文本框 74">
                <a:extLst>
                  <a:ext uri="{FF2B5EF4-FFF2-40B4-BE49-F238E27FC236}">
                    <a16:creationId xmlns:a16="http://schemas.microsoft.com/office/drawing/2014/main" id="{78C9F62D-0EC4-61B5-D604-5F34FBC39436}"/>
                  </a:ext>
                </a:extLst>
              </p:cNvPr>
              <p:cNvSpPr txBox="1"/>
              <p:nvPr/>
            </p:nvSpPr>
            <p:spPr>
              <a:xfrm>
                <a:off x="5974841" y="2576379"/>
                <a:ext cx="5818661" cy="206607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zh-CN" altLang="en-US" sz="60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就是无止境</a:t>
                </a:r>
                <a:br>
                  <a:rPr lang="en-US" altLang="zh-CN" sz="60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60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刻苦勤奋的能力。</a:t>
                </a:r>
                <a:endParaRPr lang="zh-CN" altLang="en-US" sz="80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BC0CAF4B-A4ED-B667-9B97-A4ADFD0CB831}"/>
                  </a:ext>
                </a:extLst>
              </p:cNvPr>
              <p:cNvSpPr txBox="1"/>
              <p:nvPr/>
            </p:nvSpPr>
            <p:spPr>
              <a:xfrm>
                <a:off x="5974842" y="1648026"/>
                <a:ext cx="1747520" cy="10504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zh-CN" altLang="en-US" sz="6000" b="1" dirty="0">
                    <a:solidFill>
                      <a:srgbClr val="B3935B"/>
                    </a:solidFill>
                    <a:cs typeface="+mn-ea"/>
                    <a:sym typeface="+mn-lt"/>
                  </a:rPr>
                  <a:t>天才</a:t>
                </a:r>
                <a:endParaRPr lang="zh-CN" altLang="en-US" sz="8000" b="1" dirty="0">
                  <a:solidFill>
                    <a:srgbClr val="B3935B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55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85">
            <a:extLst>
              <a:ext uri="{FF2B5EF4-FFF2-40B4-BE49-F238E27FC236}">
                <a16:creationId xmlns:a16="http://schemas.microsoft.com/office/drawing/2014/main" id="{86927E31-2E03-8F9B-04B0-CA1E031DDDF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419100"/>
            <a:ext cx="9981725" cy="6438899"/>
          </a:xfrm>
          <a:prstGeom prst="rect">
            <a:avLst/>
          </a:prstGeom>
        </p:spPr>
      </p:pic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92" y="0"/>
            <a:ext cx="12192001" cy="6858000"/>
          </a:xfrm>
          <a:prstGeom prst="rect">
            <a:avLst/>
          </a:prstGeom>
        </p:spPr>
      </p:pic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7666" y="1143000"/>
            <a:ext cx="1069743" cy="5189233"/>
          </a:xfrm>
          <a:prstGeom prst="rect">
            <a:avLst/>
          </a:prstGeom>
        </p:spPr>
      </p:pic>
      <p:pic>
        <p:nvPicPr>
          <p:cNvPr id="23" name="Picture 20">
            <a:extLst>
              <a:ext uri="{FF2B5EF4-FFF2-40B4-BE49-F238E27FC236}">
                <a16:creationId xmlns:a16="http://schemas.microsoft.com/office/drawing/2014/main" id="{B65BB3A3-85A2-C3C5-36DC-1A2FD741DAE8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4068" y="3525750"/>
            <a:ext cx="4053636" cy="4050035"/>
          </a:xfrm>
          <a:prstGeom prst="rect">
            <a:avLst/>
          </a:prstGeom>
        </p:spPr>
      </p:pic>
      <p:sp>
        <p:nvSpPr>
          <p:cNvPr id="83" name="矩形 82">
            <a:extLst>
              <a:ext uri="{FF2B5EF4-FFF2-40B4-BE49-F238E27FC236}">
                <a16:creationId xmlns:a16="http://schemas.microsoft.com/office/drawing/2014/main" id="{6CC98BD0-77C8-48F6-1D95-6E5D17B6BAF5}"/>
              </a:ext>
            </a:extLst>
          </p:cNvPr>
          <p:cNvSpPr/>
          <p:nvPr/>
        </p:nvSpPr>
        <p:spPr>
          <a:xfrm>
            <a:off x="814893" y="0"/>
            <a:ext cx="10750471" cy="6858000"/>
          </a:xfrm>
          <a:prstGeom prst="rect">
            <a:avLst/>
          </a:prstGeom>
          <a:gradFill>
            <a:gsLst>
              <a:gs pos="100000">
                <a:srgbClr val="FFFFFF">
                  <a:alpha val="0"/>
                </a:srgbClr>
              </a:gs>
              <a:gs pos="48000">
                <a:srgbClr val="FFFFFF">
                  <a:alpha val="66000"/>
                </a:srgbClr>
              </a:gs>
              <a:gs pos="0">
                <a:schemeClr val="bg1">
                  <a:alpha val="0"/>
                </a:schemeClr>
              </a:gs>
            </a:gsLst>
            <a:lin ang="0" scaled="0"/>
          </a:gra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6AA2B2B8-D21B-8979-2D55-D3FC5EA61869}"/>
              </a:ext>
            </a:extLst>
          </p:cNvPr>
          <p:cNvSpPr/>
          <p:nvPr/>
        </p:nvSpPr>
        <p:spPr>
          <a:xfrm>
            <a:off x="12242" y="2061039"/>
            <a:ext cx="7701477" cy="529366"/>
          </a:xfrm>
          <a:prstGeom prst="rect">
            <a:avLst/>
          </a:prstGeom>
          <a:gradFill>
            <a:gsLst>
              <a:gs pos="100000">
                <a:srgbClr val="B3935B"/>
              </a:gs>
              <a:gs pos="57000">
                <a:srgbClr val="B3935B"/>
              </a:gs>
              <a:gs pos="0">
                <a:srgbClr val="B3935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547428B1-A380-5F5A-2A66-8EF0C019AC49}"/>
              </a:ext>
            </a:extLst>
          </p:cNvPr>
          <p:cNvCxnSpPr>
            <a:cxnSpLocks/>
          </p:cNvCxnSpPr>
          <p:nvPr/>
        </p:nvCxnSpPr>
        <p:spPr>
          <a:xfrm>
            <a:off x="7012565" y="3016025"/>
            <a:ext cx="0" cy="3750535"/>
          </a:xfrm>
          <a:prstGeom prst="line">
            <a:avLst/>
          </a:prstGeom>
          <a:ln>
            <a:gradFill>
              <a:gsLst>
                <a:gs pos="0">
                  <a:srgbClr val="B3935B"/>
                </a:gs>
                <a:gs pos="523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EE07A46D-338A-A4B7-F399-F7CEC7B7B22A}"/>
              </a:ext>
            </a:extLst>
          </p:cNvPr>
          <p:cNvSpPr txBox="1"/>
          <p:nvPr/>
        </p:nvSpPr>
        <p:spPr>
          <a:xfrm>
            <a:off x="5948556" y="1164879"/>
            <a:ext cx="4471500" cy="799899"/>
          </a:xfrm>
          <a:prstGeom prst="rect">
            <a:avLst/>
          </a:prstGeom>
          <a:noFill/>
          <a:effectLst>
            <a:outerShdw blurRad="63500" sx="102000" sy="102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101600" sx="102000" sy="102000" algn="ctr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CONTENTS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>
                <a:outerShdw blurRad="101600" sx="102000" sy="102000" algn="ctr" rotWithShape="0">
                  <a:prstClr val="black">
                    <a:alpha val="20000"/>
                  </a:prst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52BEBA6-2D1E-E573-B18F-E5E55648BC43}"/>
              </a:ext>
            </a:extLst>
          </p:cNvPr>
          <p:cNvSpPr txBox="1"/>
          <p:nvPr/>
        </p:nvSpPr>
        <p:spPr>
          <a:xfrm>
            <a:off x="6174365" y="2047694"/>
            <a:ext cx="16764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目录</a:t>
            </a:r>
          </a:p>
        </p:txBody>
      </p: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B9A73BC0-788C-8C67-5D14-76B754A8C070}"/>
              </a:ext>
            </a:extLst>
          </p:cNvPr>
          <p:cNvGrpSpPr/>
          <p:nvPr/>
        </p:nvGrpSpPr>
        <p:grpSpPr>
          <a:xfrm>
            <a:off x="6270750" y="2810281"/>
            <a:ext cx="4149306" cy="563199"/>
            <a:chOff x="6270750" y="3224399"/>
            <a:chExt cx="4149306" cy="563199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761B888-8850-F3AF-29CD-53D8BC5C3E0E}"/>
                </a:ext>
              </a:extLst>
            </p:cNvPr>
            <p:cNvSpPr/>
            <p:nvPr/>
          </p:nvSpPr>
          <p:spPr>
            <a:xfrm>
              <a:off x="7903550" y="3489966"/>
              <a:ext cx="2205223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0ACB5166-3B7E-E0CC-C737-A98C2689E79C}"/>
                </a:ext>
              </a:extLst>
            </p:cNvPr>
            <p:cNvSpPr txBox="1"/>
            <p:nvPr/>
          </p:nvSpPr>
          <p:spPr>
            <a:xfrm>
              <a:off x="7822906" y="3224399"/>
              <a:ext cx="25971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dirty="0"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学校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概况简述 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C26248BC-0FFC-E484-3CDC-EE0DEA91881C}"/>
                </a:ext>
              </a:extLst>
            </p:cNvPr>
            <p:cNvSpPr txBox="1"/>
            <p:nvPr/>
          </p:nvSpPr>
          <p:spPr>
            <a:xfrm>
              <a:off x="6270750" y="3264378"/>
              <a:ext cx="7224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095BD1AF-4182-C5A4-883D-4A9592E8F62C}"/>
                </a:ext>
              </a:extLst>
            </p:cNvPr>
            <p:cNvGrpSpPr/>
            <p:nvPr/>
          </p:nvGrpSpPr>
          <p:grpSpPr>
            <a:xfrm>
              <a:off x="7235335" y="3282032"/>
              <a:ext cx="478384" cy="478384"/>
              <a:chOff x="7235335" y="3282032"/>
              <a:chExt cx="364802" cy="364802"/>
            </a:xfrm>
          </p:grpSpPr>
          <p:sp>
            <p:nvSpPr>
              <p:cNvPr id="55" name="矩形: 圆角 54">
                <a:extLst>
                  <a:ext uri="{FF2B5EF4-FFF2-40B4-BE49-F238E27FC236}">
                    <a16:creationId xmlns:a16="http://schemas.microsoft.com/office/drawing/2014/main" id="{8D6D1AF4-11CD-81C0-2CD8-A8A360C3FADC}"/>
                  </a:ext>
                </a:extLst>
              </p:cNvPr>
              <p:cNvSpPr/>
              <p:nvPr/>
            </p:nvSpPr>
            <p:spPr>
              <a:xfrm>
                <a:off x="7235335" y="3282032"/>
                <a:ext cx="364802" cy="364802"/>
              </a:xfrm>
              <a:prstGeom prst="roundRect">
                <a:avLst>
                  <a:gd name="adj" fmla="val 12963"/>
                </a:avLst>
              </a:prstGeom>
              <a:solidFill>
                <a:srgbClr val="B3935B"/>
              </a:soli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srgbClr val="B3935B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pic>
            <p:nvPicPr>
              <p:cNvPr id="56" name="图形 55">
                <a:extLst>
                  <a:ext uri="{FF2B5EF4-FFF2-40B4-BE49-F238E27FC236}">
                    <a16:creationId xmlns:a16="http://schemas.microsoft.com/office/drawing/2014/main" id="{D05D5C83-A290-E3D2-CD90-427AACEFCE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06611" y="3353308"/>
                <a:ext cx="222250" cy="222250"/>
              </a:xfrm>
              <a:prstGeom prst="rect">
                <a:avLst/>
              </a:prstGeom>
            </p:spPr>
          </p:pic>
        </p:grp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1A508FD1-9A42-C493-B433-557294FA2E13}"/>
                </a:ext>
              </a:extLst>
            </p:cNvPr>
            <p:cNvGrpSpPr/>
            <p:nvPr/>
          </p:nvGrpSpPr>
          <p:grpSpPr>
            <a:xfrm>
              <a:off x="6951248" y="3403116"/>
              <a:ext cx="122634" cy="122634"/>
              <a:chOff x="2422922" y="-245983"/>
              <a:chExt cx="122634" cy="122634"/>
            </a:xfrm>
            <a:effectLst>
              <a:outerShdw blurRad="101600" sx="102000" sy="102000" algn="ctr" rotWithShape="0">
                <a:srgbClr val="4FB199">
                  <a:alpha val="20000"/>
                </a:srgbClr>
              </a:outerShdw>
            </a:effectLst>
          </p:grpSpPr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30BFB54D-5211-5CBF-48A6-D463740EEBBE}"/>
                  </a:ext>
                </a:extLst>
              </p:cNvPr>
              <p:cNvSpPr/>
              <p:nvPr/>
            </p:nvSpPr>
            <p:spPr>
              <a:xfrm>
                <a:off x="2422922" y="-245983"/>
                <a:ext cx="122634" cy="122634"/>
              </a:xfrm>
              <a:prstGeom prst="ellipse">
                <a:avLst/>
              </a:prstGeom>
              <a:solidFill>
                <a:srgbClr val="B3935B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3" name="椭圆 72">
                <a:extLst>
                  <a:ext uri="{FF2B5EF4-FFF2-40B4-BE49-F238E27FC236}">
                    <a16:creationId xmlns:a16="http://schemas.microsoft.com/office/drawing/2014/main" id="{7287A5E2-7A78-4A06-43BD-9770235FF209}"/>
                  </a:ext>
                </a:extLst>
              </p:cNvPr>
              <p:cNvSpPr/>
              <p:nvPr/>
            </p:nvSpPr>
            <p:spPr>
              <a:xfrm>
                <a:off x="2449949" y="-218956"/>
                <a:ext cx="68580" cy="68580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46C988C5-6FFC-F431-1496-C818F6B12242}"/>
              </a:ext>
            </a:extLst>
          </p:cNvPr>
          <p:cNvGrpSpPr/>
          <p:nvPr/>
        </p:nvGrpSpPr>
        <p:grpSpPr>
          <a:xfrm>
            <a:off x="6270750" y="3617728"/>
            <a:ext cx="4149306" cy="563199"/>
            <a:chOff x="6270750" y="3224399"/>
            <a:chExt cx="4149306" cy="563199"/>
          </a:xfrm>
        </p:grpSpPr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479B44C7-1C0E-3B26-2115-20F409243B0B}"/>
                </a:ext>
              </a:extLst>
            </p:cNvPr>
            <p:cNvSpPr/>
            <p:nvPr/>
          </p:nvSpPr>
          <p:spPr>
            <a:xfrm>
              <a:off x="7903550" y="3489966"/>
              <a:ext cx="2205223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id="{CC71D14F-6D4B-BE5D-9702-BC55152C9C58}"/>
                </a:ext>
              </a:extLst>
            </p:cNvPr>
            <p:cNvSpPr txBox="1"/>
            <p:nvPr/>
          </p:nvSpPr>
          <p:spPr>
            <a:xfrm>
              <a:off x="7822906" y="3224399"/>
              <a:ext cx="25971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dirty="0"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学校专业情况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id="{EE981C5F-5370-7CEA-2782-78B46407B9E1}"/>
                </a:ext>
              </a:extLst>
            </p:cNvPr>
            <p:cNvSpPr txBox="1"/>
            <p:nvPr/>
          </p:nvSpPr>
          <p:spPr>
            <a:xfrm>
              <a:off x="6270750" y="3264378"/>
              <a:ext cx="7224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</a:p>
          </p:txBody>
        </p:sp>
        <p:grpSp>
          <p:nvGrpSpPr>
            <p:cNvPr id="101" name="组合 100">
              <a:extLst>
                <a:ext uri="{FF2B5EF4-FFF2-40B4-BE49-F238E27FC236}">
                  <a16:creationId xmlns:a16="http://schemas.microsoft.com/office/drawing/2014/main" id="{B34CB3EC-B6EE-6FA5-ACF1-7E568CBFC9C4}"/>
                </a:ext>
              </a:extLst>
            </p:cNvPr>
            <p:cNvGrpSpPr/>
            <p:nvPr/>
          </p:nvGrpSpPr>
          <p:grpSpPr>
            <a:xfrm>
              <a:off x="7235335" y="3282032"/>
              <a:ext cx="478384" cy="478384"/>
              <a:chOff x="7235335" y="3282032"/>
              <a:chExt cx="364802" cy="364802"/>
            </a:xfrm>
          </p:grpSpPr>
          <p:sp>
            <p:nvSpPr>
              <p:cNvPr id="105" name="矩形: 圆角 104">
                <a:extLst>
                  <a:ext uri="{FF2B5EF4-FFF2-40B4-BE49-F238E27FC236}">
                    <a16:creationId xmlns:a16="http://schemas.microsoft.com/office/drawing/2014/main" id="{403516EA-D2D5-D830-6514-942DB84D2521}"/>
                  </a:ext>
                </a:extLst>
              </p:cNvPr>
              <p:cNvSpPr/>
              <p:nvPr/>
            </p:nvSpPr>
            <p:spPr>
              <a:xfrm>
                <a:off x="7235335" y="3282032"/>
                <a:ext cx="364802" cy="364802"/>
              </a:xfrm>
              <a:prstGeom prst="roundRect">
                <a:avLst>
                  <a:gd name="adj" fmla="val 12963"/>
                </a:avLst>
              </a:prstGeom>
              <a:solidFill>
                <a:srgbClr val="B3935B"/>
              </a:soli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srgbClr val="B3935B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pic>
            <p:nvPicPr>
              <p:cNvPr id="106" name="图形 105">
                <a:extLst>
                  <a:ext uri="{FF2B5EF4-FFF2-40B4-BE49-F238E27FC236}">
                    <a16:creationId xmlns:a16="http://schemas.microsoft.com/office/drawing/2014/main" id="{73E16426-228B-682F-3662-16A8282D3B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/>
            </p:blipFill>
            <p:spPr>
              <a:xfrm>
                <a:off x="7306611" y="3353308"/>
                <a:ext cx="222250" cy="222250"/>
              </a:xfrm>
              <a:prstGeom prst="rect">
                <a:avLst/>
              </a:prstGeom>
            </p:spPr>
          </p:pic>
        </p:grpSp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id="{7D1DC68E-4AE4-7371-8B81-96EA15CB9A7B}"/>
                </a:ext>
              </a:extLst>
            </p:cNvPr>
            <p:cNvGrpSpPr/>
            <p:nvPr/>
          </p:nvGrpSpPr>
          <p:grpSpPr>
            <a:xfrm>
              <a:off x="6951248" y="3403116"/>
              <a:ext cx="122634" cy="122634"/>
              <a:chOff x="2422922" y="-245983"/>
              <a:chExt cx="122634" cy="122634"/>
            </a:xfrm>
            <a:effectLst>
              <a:outerShdw blurRad="101600" sx="102000" sy="102000" algn="ctr" rotWithShape="0">
                <a:srgbClr val="4FB199">
                  <a:alpha val="20000"/>
                </a:srgbClr>
              </a:outerShdw>
            </a:effectLst>
          </p:grpSpPr>
          <p:sp>
            <p:nvSpPr>
              <p:cNvPr id="103" name="椭圆 102">
                <a:extLst>
                  <a:ext uri="{FF2B5EF4-FFF2-40B4-BE49-F238E27FC236}">
                    <a16:creationId xmlns:a16="http://schemas.microsoft.com/office/drawing/2014/main" id="{95D8E57E-BEBE-2C28-0B10-92D21067D619}"/>
                  </a:ext>
                </a:extLst>
              </p:cNvPr>
              <p:cNvSpPr/>
              <p:nvPr/>
            </p:nvSpPr>
            <p:spPr>
              <a:xfrm>
                <a:off x="2422922" y="-245983"/>
                <a:ext cx="122634" cy="122634"/>
              </a:xfrm>
              <a:prstGeom prst="ellipse">
                <a:avLst/>
              </a:prstGeom>
              <a:solidFill>
                <a:srgbClr val="B3935B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4" name="椭圆 103">
                <a:extLst>
                  <a:ext uri="{FF2B5EF4-FFF2-40B4-BE49-F238E27FC236}">
                    <a16:creationId xmlns:a16="http://schemas.microsoft.com/office/drawing/2014/main" id="{C6330E52-2B8E-8F60-6775-140ECDC30DE7}"/>
                  </a:ext>
                </a:extLst>
              </p:cNvPr>
              <p:cNvSpPr/>
              <p:nvPr/>
            </p:nvSpPr>
            <p:spPr>
              <a:xfrm>
                <a:off x="2449949" y="-218956"/>
                <a:ext cx="68580" cy="68580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D671BB61-70E4-8C95-801A-41CEA25F360D}"/>
              </a:ext>
            </a:extLst>
          </p:cNvPr>
          <p:cNvGrpSpPr/>
          <p:nvPr/>
        </p:nvGrpSpPr>
        <p:grpSpPr>
          <a:xfrm>
            <a:off x="6270750" y="4425175"/>
            <a:ext cx="4149306" cy="563199"/>
            <a:chOff x="6270750" y="3224399"/>
            <a:chExt cx="4149306" cy="563199"/>
          </a:xfrm>
        </p:grpSpPr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6F09F26E-89E7-873C-33CB-6F04374E459E}"/>
                </a:ext>
              </a:extLst>
            </p:cNvPr>
            <p:cNvSpPr/>
            <p:nvPr/>
          </p:nvSpPr>
          <p:spPr>
            <a:xfrm>
              <a:off x="7903550" y="3489966"/>
              <a:ext cx="2205223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AA897545-3260-D163-385C-F9E022357A1D}"/>
                </a:ext>
              </a:extLst>
            </p:cNvPr>
            <p:cNvSpPr txBox="1"/>
            <p:nvPr/>
          </p:nvSpPr>
          <p:spPr>
            <a:xfrm>
              <a:off x="7822906" y="3224399"/>
              <a:ext cx="25971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dirty="0"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学校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学术成果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65850A4F-F9F0-0D3B-3357-0CC106E30609}"/>
                </a:ext>
              </a:extLst>
            </p:cNvPr>
            <p:cNvSpPr txBox="1"/>
            <p:nvPr/>
          </p:nvSpPr>
          <p:spPr>
            <a:xfrm>
              <a:off x="6270750" y="3264378"/>
              <a:ext cx="7224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</a:p>
          </p:txBody>
        </p:sp>
        <p:grpSp>
          <p:nvGrpSpPr>
            <p:cNvPr id="111" name="组合 110">
              <a:extLst>
                <a:ext uri="{FF2B5EF4-FFF2-40B4-BE49-F238E27FC236}">
                  <a16:creationId xmlns:a16="http://schemas.microsoft.com/office/drawing/2014/main" id="{6565E04D-C15C-42E9-5B9D-BBDD4F3C06EE}"/>
                </a:ext>
              </a:extLst>
            </p:cNvPr>
            <p:cNvGrpSpPr/>
            <p:nvPr/>
          </p:nvGrpSpPr>
          <p:grpSpPr>
            <a:xfrm>
              <a:off x="7235335" y="3282032"/>
              <a:ext cx="478384" cy="478384"/>
              <a:chOff x="7235335" y="3282032"/>
              <a:chExt cx="364802" cy="364802"/>
            </a:xfrm>
          </p:grpSpPr>
          <p:sp>
            <p:nvSpPr>
              <p:cNvPr id="115" name="矩形: 圆角 114">
                <a:extLst>
                  <a:ext uri="{FF2B5EF4-FFF2-40B4-BE49-F238E27FC236}">
                    <a16:creationId xmlns:a16="http://schemas.microsoft.com/office/drawing/2014/main" id="{4CA83DFB-930C-C6CA-9781-1CDE09AC4A09}"/>
                  </a:ext>
                </a:extLst>
              </p:cNvPr>
              <p:cNvSpPr/>
              <p:nvPr/>
            </p:nvSpPr>
            <p:spPr>
              <a:xfrm>
                <a:off x="7235335" y="3282032"/>
                <a:ext cx="364802" cy="364802"/>
              </a:xfrm>
              <a:prstGeom prst="roundRect">
                <a:avLst>
                  <a:gd name="adj" fmla="val 12963"/>
                </a:avLst>
              </a:prstGeom>
              <a:solidFill>
                <a:srgbClr val="B3935B"/>
              </a:soli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srgbClr val="B3935B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pic>
            <p:nvPicPr>
              <p:cNvPr id="116" name="图形 115">
                <a:extLst>
                  <a:ext uri="{FF2B5EF4-FFF2-40B4-BE49-F238E27FC236}">
                    <a16:creationId xmlns:a16="http://schemas.microsoft.com/office/drawing/2014/main" id="{6A489B8E-325A-DE62-5500-BB6B0461A5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rcRect/>
              <a:stretch/>
            </p:blipFill>
            <p:spPr>
              <a:xfrm>
                <a:off x="7306611" y="3354951"/>
                <a:ext cx="222250" cy="218965"/>
              </a:xfrm>
              <a:prstGeom prst="rect">
                <a:avLst/>
              </a:prstGeom>
            </p:spPr>
          </p:pic>
        </p:grpSp>
        <p:grpSp>
          <p:nvGrpSpPr>
            <p:cNvPr id="112" name="组合 111">
              <a:extLst>
                <a:ext uri="{FF2B5EF4-FFF2-40B4-BE49-F238E27FC236}">
                  <a16:creationId xmlns:a16="http://schemas.microsoft.com/office/drawing/2014/main" id="{DA5EBCCC-B7EA-B809-0C73-2F2317A230BD}"/>
                </a:ext>
              </a:extLst>
            </p:cNvPr>
            <p:cNvGrpSpPr/>
            <p:nvPr/>
          </p:nvGrpSpPr>
          <p:grpSpPr>
            <a:xfrm>
              <a:off x="6951248" y="3403116"/>
              <a:ext cx="122634" cy="122634"/>
              <a:chOff x="2422922" y="-245983"/>
              <a:chExt cx="122634" cy="122634"/>
            </a:xfrm>
            <a:effectLst>
              <a:outerShdw blurRad="101600" sx="102000" sy="102000" algn="ctr" rotWithShape="0">
                <a:srgbClr val="4FB199">
                  <a:alpha val="20000"/>
                </a:srgbClr>
              </a:outerShdw>
            </a:effectLst>
          </p:grpSpPr>
          <p:sp>
            <p:nvSpPr>
              <p:cNvPr id="113" name="椭圆 112">
                <a:extLst>
                  <a:ext uri="{FF2B5EF4-FFF2-40B4-BE49-F238E27FC236}">
                    <a16:creationId xmlns:a16="http://schemas.microsoft.com/office/drawing/2014/main" id="{A6ACC019-CCA3-D91F-DB1C-C5B3ACF90EE2}"/>
                  </a:ext>
                </a:extLst>
              </p:cNvPr>
              <p:cNvSpPr/>
              <p:nvPr/>
            </p:nvSpPr>
            <p:spPr>
              <a:xfrm>
                <a:off x="2422922" y="-245983"/>
                <a:ext cx="122634" cy="122634"/>
              </a:xfrm>
              <a:prstGeom prst="ellipse">
                <a:avLst/>
              </a:prstGeom>
              <a:solidFill>
                <a:srgbClr val="B3935B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4" name="椭圆 113">
                <a:extLst>
                  <a:ext uri="{FF2B5EF4-FFF2-40B4-BE49-F238E27FC236}">
                    <a16:creationId xmlns:a16="http://schemas.microsoft.com/office/drawing/2014/main" id="{782C54E2-F5EA-D738-D01E-B530C97C6772}"/>
                  </a:ext>
                </a:extLst>
              </p:cNvPr>
              <p:cNvSpPr/>
              <p:nvPr/>
            </p:nvSpPr>
            <p:spPr>
              <a:xfrm>
                <a:off x="2449949" y="-218956"/>
                <a:ext cx="68580" cy="68580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17" name="组合 116">
            <a:extLst>
              <a:ext uri="{FF2B5EF4-FFF2-40B4-BE49-F238E27FC236}">
                <a16:creationId xmlns:a16="http://schemas.microsoft.com/office/drawing/2014/main" id="{44A5B10B-C376-B278-4218-4573C40F8734}"/>
              </a:ext>
            </a:extLst>
          </p:cNvPr>
          <p:cNvGrpSpPr/>
          <p:nvPr/>
        </p:nvGrpSpPr>
        <p:grpSpPr>
          <a:xfrm>
            <a:off x="6270750" y="5232621"/>
            <a:ext cx="4149306" cy="563199"/>
            <a:chOff x="6270750" y="3224399"/>
            <a:chExt cx="4149306" cy="563199"/>
          </a:xfrm>
        </p:grpSpPr>
        <p:sp>
          <p:nvSpPr>
            <p:cNvPr id="118" name="矩形 117">
              <a:extLst>
                <a:ext uri="{FF2B5EF4-FFF2-40B4-BE49-F238E27FC236}">
                  <a16:creationId xmlns:a16="http://schemas.microsoft.com/office/drawing/2014/main" id="{39CF8E32-B5BC-9112-7A90-7A2D36DF73B0}"/>
                </a:ext>
              </a:extLst>
            </p:cNvPr>
            <p:cNvSpPr/>
            <p:nvPr/>
          </p:nvSpPr>
          <p:spPr>
            <a:xfrm>
              <a:off x="7903550" y="3489966"/>
              <a:ext cx="2205223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9" name="文本框 118">
              <a:extLst>
                <a:ext uri="{FF2B5EF4-FFF2-40B4-BE49-F238E27FC236}">
                  <a16:creationId xmlns:a16="http://schemas.microsoft.com/office/drawing/2014/main" id="{A48F879F-27AF-2B7E-2F83-08C42DD058DF}"/>
                </a:ext>
              </a:extLst>
            </p:cNvPr>
            <p:cNvSpPr txBox="1"/>
            <p:nvPr/>
          </p:nvSpPr>
          <p:spPr>
            <a:xfrm>
              <a:off x="7822906" y="3224399"/>
              <a:ext cx="25971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dirty="0"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学校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未来规划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6DAEDF5C-0550-0A86-5AF3-B1A2F494A619}"/>
                </a:ext>
              </a:extLst>
            </p:cNvPr>
            <p:cNvSpPr txBox="1"/>
            <p:nvPr/>
          </p:nvSpPr>
          <p:spPr>
            <a:xfrm>
              <a:off x="6270750" y="3264378"/>
              <a:ext cx="7224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</a:p>
          </p:txBody>
        </p:sp>
        <p:grpSp>
          <p:nvGrpSpPr>
            <p:cNvPr id="121" name="组合 120">
              <a:extLst>
                <a:ext uri="{FF2B5EF4-FFF2-40B4-BE49-F238E27FC236}">
                  <a16:creationId xmlns:a16="http://schemas.microsoft.com/office/drawing/2014/main" id="{A78CC452-11AA-D251-6F0E-302EEE9C805F}"/>
                </a:ext>
              </a:extLst>
            </p:cNvPr>
            <p:cNvGrpSpPr/>
            <p:nvPr/>
          </p:nvGrpSpPr>
          <p:grpSpPr>
            <a:xfrm>
              <a:off x="7235335" y="3282032"/>
              <a:ext cx="478384" cy="478384"/>
              <a:chOff x="7235335" y="3282032"/>
              <a:chExt cx="364802" cy="364802"/>
            </a:xfrm>
          </p:grpSpPr>
          <p:sp>
            <p:nvSpPr>
              <p:cNvPr id="125" name="矩形: 圆角 124">
                <a:extLst>
                  <a:ext uri="{FF2B5EF4-FFF2-40B4-BE49-F238E27FC236}">
                    <a16:creationId xmlns:a16="http://schemas.microsoft.com/office/drawing/2014/main" id="{307DCB87-6269-FC8D-ADED-D9D4993491BF}"/>
                  </a:ext>
                </a:extLst>
              </p:cNvPr>
              <p:cNvSpPr/>
              <p:nvPr/>
            </p:nvSpPr>
            <p:spPr>
              <a:xfrm>
                <a:off x="7235335" y="3282032"/>
                <a:ext cx="364802" cy="364802"/>
              </a:xfrm>
              <a:prstGeom prst="roundRect">
                <a:avLst>
                  <a:gd name="adj" fmla="val 12963"/>
                </a:avLst>
              </a:prstGeom>
              <a:solidFill>
                <a:srgbClr val="B3935B"/>
              </a:soli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srgbClr val="B3935B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pic>
            <p:nvPicPr>
              <p:cNvPr id="126" name="图形 125">
                <a:extLst>
                  <a:ext uri="{FF2B5EF4-FFF2-40B4-BE49-F238E27FC236}">
                    <a16:creationId xmlns:a16="http://schemas.microsoft.com/office/drawing/2014/main" id="{A16FCFFB-A251-8E2D-70B3-5360D5BF41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stretch/>
            </p:blipFill>
            <p:spPr>
              <a:xfrm>
                <a:off x="7306611" y="3353308"/>
                <a:ext cx="222250" cy="222250"/>
              </a:xfrm>
              <a:prstGeom prst="rect">
                <a:avLst/>
              </a:prstGeom>
            </p:spPr>
          </p:pic>
        </p:grpSp>
        <p:grpSp>
          <p:nvGrpSpPr>
            <p:cNvPr id="122" name="组合 121">
              <a:extLst>
                <a:ext uri="{FF2B5EF4-FFF2-40B4-BE49-F238E27FC236}">
                  <a16:creationId xmlns:a16="http://schemas.microsoft.com/office/drawing/2014/main" id="{B4783797-0625-8ECC-D325-6E4CF8943C68}"/>
                </a:ext>
              </a:extLst>
            </p:cNvPr>
            <p:cNvGrpSpPr/>
            <p:nvPr/>
          </p:nvGrpSpPr>
          <p:grpSpPr>
            <a:xfrm>
              <a:off x="6951248" y="3403116"/>
              <a:ext cx="122634" cy="122634"/>
              <a:chOff x="2422922" y="-245983"/>
              <a:chExt cx="122634" cy="122634"/>
            </a:xfrm>
            <a:effectLst>
              <a:outerShdw blurRad="101600" sx="102000" sy="102000" algn="ctr" rotWithShape="0">
                <a:srgbClr val="4FB199">
                  <a:alpha val="20000"/>
                </a:srgbClr>
              </a:outerShdw>
            </a:effectLst>
          </p:grpSpPr>
          <p:sp>
            <p:nvSpPr>
              <p:cNvPr id="123" name="椭圆 122">
                <a:extLst>
                  <a:ext uri="{FF2B5EF4-FFF2-40B4-BE49-F238E27FC236}">
                    <a16:creationId xmlns:a16="http://schemas.microsoft.com/office/drawing/2014/main" id="{E9A0E51A-9C59-83A0-449D-3A3BF870200A}"/>
                  </a:ext>
                </a:extLst>
              </p:cNvPr>
              <p:cNvSpPr/>
              <p:nvPr/>
            </p:nvSpPr>
            <p:spPr>
              <a:xfrm>
                <a:off x="2422922" y="-245983"/>
                <a:ext cx="122634" cy="122634"/>
              </a:xfrm>
              <a:prstGeom prst="ellipse">
                <a:avLst/>
              </a:prstGeom>
              <a:solidFill>
                <a:srgbClr val="B3935B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4" name="椭圆 123">
                <a:extLst>
                  <a:ext uri="{FF2B5EF4-FFF2-40B4-BE49-F238E27FC236}">
                    <a16:creationId xmlns:a16="http://schemas.microsoft.com/office/drawing/2014/main" id="{AA233DA7-6ACD-6D80-5BD2-924408EC2EE0}"/>
                  </a:ext>
                </a:extLst>
              </p:cNvPr>
              <p:cNvSpPr/>
              <p:nvPr/>
            </p:nvSpPr>
            <p:spPr>
              <a:xfrm>
                <a:off x="2449949" y="-218956"/>
                <a:ext cx="68580" cy="68580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5378" name="文本框 5377">
            <a:extLst>
              <a:ext uri="{FF2B5EF4-FFF2-40B4-BE49-F238E27FC236}">
                <a16:creationId xmlns:a16="http://schemas.microsoft.com/office/drawing/2014/main" id="{D06A1143-815C-EF6B-A9AE-A62CE82CCC54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5379" name="矩形 5378">
            <a:extLst>
              <a:ext uri="{FF2B5EF4-FFF2-40B4-BE49-F238E27FC236}">
                <a16:creationId xmlns:a16="http://schemas.microsoft.com/office/drawing/2014/main" id="{0DE5D7E9-36A9-2C72-51A8-5A16A8EBBABB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380" name="图形 5379">
            <a:extLst>
              <a:ext uri="{FF2B5EF4-FFF2-40B4-BE49-F238E27FC236}">
                <a16:creationId xmlns:a16="http://schemas.microsoft.com/office/drawing/2014/main" id="{088D821E-3958-4F43-BA0B-3DADC1A4EE50}"/>
              </a:ext>
            </a:extLst>
          </p:cNvPr>
          <p:cNvPicPr>
            <a:picLocks noChangeAspect="1"/>
          </p:cNvPicPr>
          <p:nvPr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2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92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17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7666" y="1143000"/>
            <a:ext cx="1069743" cy="5189233"/>
          </a:xfrm>
          <a:prstGeom prst="rect">
            <a:avLst/>
          </a:prstGeom>
        </p:spPr>
      </p:pic>
      <p:pic>
        <p:nvPicPr>
          <p:cNvPr id="23" name="Picture 20">
            <a:extLst>
              <a:ext uri="{FF2B5EF4-FFF2-40B4-BE49-F238E27FC236}">
                <a16:creationId xmlns:a16="http://schemas.microsoft.com/office/drawing/2014/main" id="{B65BB3A3-85A2-C3C5-36DC-1A2FD741DAE8}"/>
              </a:ext>
            </a:extLst>
          </p:cNvPr>
          <p:cNvPicPr>
            <a:picLocks noChangeAspect="1"/>
          </p:cNvPicPr>
          <p:nvPr/>
        </p:nvPicPr>
        <p:blipFill>
          <a:blip r:embed="rId18" cstate="email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98744" y="745358"/>
            <a:ext cx="4053636" cy="4050035"/>
          </a:xfrm>
          <a:prstGeom prst="rect">
            <a:avLst/>
          </a:prstGeom>
        </p:spPr>
      </p:pic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AEF95B-CED4-65B0-D5EE-F296998552A3}"/>
              </a:ext>
            </a:extLst>
          </p:cNvPr>
          <p:cNvSpPr/>
          <p:nvPr/>
        </p:nvSpPr>
        <p:spPr>
          <a:xfrm>
            <a:off x="620392" y="3710857"/>
            <a:ext cx="6034972" cy="247650"/>
          </a:xfrm>
          <a:prstGeom prst="parallelogram">
            <a:avLst/>
          </a:prstGeom>
          <a:gradFill>
            <a:gsLst>
              <a:gs pos="0">
                <a:srgbClr val="B3935B">
                  <a:alpha val="19000"/>
                </a:srgbClr>
              </a:gs>
              <a:gs pos="100000">
                <a:srgbClr val="B3935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F6CC3ED-1B70-A89D-C9A8-B6C07B1DCD1B}"/>
              </a:ext>
            </a:extLst>
          </p:cNvPr>
          <p:cNvSpPr txBox="1"/>
          <p:nvPr/>
        </p:nvSpPr>
        <p:spPr>
          <a:xfrm>
            <a:off x="518549" y="2890650"/>
            <a:ext cx="5730818" cy="1081450"/>
          </a:xfrm>
          <a:prstGeom prst="rect">
            <a:avLst/>
          </a:prstGeom>
          <a:noFill/>
          <a:effectLst>
            <a:outerShdw blurRad="63500" sx="102000" sy="102000" algn="ctr" rotWithShape="0">
              <a:sysClr val="windowText" lastClr="000000">
                <a:alpha val="40000"/>
              </a:sysClr>
            </a:outerShdw>
          </a:effec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感谢您的聆听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FD83431F-B43F-7952-15EF-737A5E68702A}"/>
              </a:ext>
            </a:extLst>
          </p:cNvPr>
          <p:cNvSpPr txBox="1"/>
          <p:nvPr/>
        </p:nvSpPr>
        <p:spPr>
          <a:xfrm>
            <a:off x="536836" y="3921393"/>
            <a:ext cx="4209029" cy="313034"/>
          </a:xfrm>
          <a:prstGeom prst="rect">
            <a:avLst/>
          </a:prstGeom>
          <a:noFill/>
          <a:effectLst>
            <a:outerShdw blurRad="63500" sx="102000" sy="102000" algn="ctr" rotWithShape="0">
              <a:sysClr val="windowText" lastClr="000000">
                <a:alpha val="40000"/>
              </a:sys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>
                  <a:outerShdw blurRad="101600" sx="102000" sy="102000" algn="ctr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Thank you for listening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>
                <a:outerShdw blurRad="101600" sx="102000" sy="102000" algn="ctr" rotWithShape="0">
                  <a:prstClr val="black">
                    <a:alpha val="20000"/>
                  </a:prst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35" name="组合 34">
            <a:extLst>
              <a:ext uri="{FF2B5EF4-FFF2-40B4-BE49-F238E27FC236}">
                <a16:creationId xmlns:a16="http://schemas.microsoft.com/office/drawing/2014/main" id="{9A98404B-7705-E4E8-6A0D-F3CD9C8635C4}"/>
              </a:ext>
            </a:extLst>
          </p:cNvPr>
          <p:cNvGrpSpPr/>
          <p:nvPr/>
        </p:nvGrpSpPr>
        <p:grpSpPr>
          <a:xfrm>
            <a:off x="590132" y="1757955"/>
            <a:ext cx="5036430" cy="926995"/>
            <a:chOff x="-413066" y="2771394"/>
            <a:chExt cx="5036430" cy="926995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291C061D-3936-DC87-3512-CFECB1BD5CD6}"/>
                </a:ext>
              </a:extLst>
            </p:cNvPr>
            <p:cNvGrpSpPr/>
            <p:nvPr/>
          </p:nvGrpSpPr>
          <p:grpSpPr>
            <a:xfrm>
              <a:off x="2098906" y="3206261"/>
              <a:ext cx="82170" cy="82170"/>
              <a:chOff x="1689384" y="-1124904"/>
              <a:chExt cx="209784" cy="209784"/>
            </a:xfrm>
          </p:grpSpPr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68A813CA-CEBC-83D8-5FCD-99FE21850320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06CE1464-AEC8-7874-824E-C14A97019CB7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949D3725-A9BF-C1BE-A837-CD7D44535EA1}"/>
                </a:ext>
              </a:extLst>
            </p:cNvPr>
            <p:cNvGrpSpPr/>
            <p:nvPr/>
          </p:nvGrpSpPr>
          <p:grpSpPr>
            <a:xfrm>
              <a:off x="3424203" y="3206261"/>
              <a:ext cx="82170" cy="82170"/>
              <a:chOff x="1689384" y="-1124904"/>
              <a:chExt cx="209784" cy="209784"/>
            </a:xfrm>
          </p:grpSpPr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13CD5015-9DEB-784D-E457-617BDE3EDCFF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C630CFAF-B477-0E38-AD8F-03F0152A9EF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64C93106-003A-9D92-3327-47A83AE7F160}"/>
                </a:ext>
              </a:extLst>
            </p:cNvPr>
            <p:cNvGrpSpPr/>
            <p:nvPr/>
          </p:nvGrpSpPr>
          <p:grpSpPr>
            <a:xfrm>
              <a:off x="708039" y="3206261"/>
              <a:ext cx="82170" cy="82170"/>
              <a:chOff x="1689384" y="-1124904"/>
              <a:chExt cx="209784" cy="209784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AF0342FE-4A6F-C017-4102-CD1500F03319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F457F679-F5FB-361E-30B4-B3D77AFDF47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D00582B-7A2E-210C-399B-24B3C3AA2438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-413066" y="2771394"/>
              <a:ext cx="915547" cy="873777"/>
              <a:chOff x="-678539" y="6713429"/>
              <a:chExt cx="915547" cy="873777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EEE0A96C-4E90-F8E8-516D-75FFF38E1580}"/>
                  </a:ext>
                </a:extLst>
              </p:cNvPr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-678539" y="6713429"/>
                <a:ext cx="424285" cy="873777"/>
              </a:xfrm>
              <a:prstGeom prst="rect">
                <a:avLst/>
              </a:prstGeom>
              <a:noFill/>
              <a:effectLst/>
            </p:spPr>
            <p:txBody>
              <a:bodyPr wrap="square" lIns="152705" tIns="76352" rIns="152705" bIns="76352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4676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3D3D"/>
                    </a:solidFill>
                    <a:effectLst>
                      <a:outerShdw blurRad="169672" dist="84836" dir="2700000" rotWithShape="0">
                        <a:srgbClr val="000000">
                          <a:alpha val="20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自</a:t>
                </a: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0B913C08-FEA3-0A0C-F7A0-66150651A5E0}"/>
                  </a:ext>
                </a:extLst>
              </p:cNvPr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-187277" y="6844369"/>
                <a:ext cx="424285" cy="668182"/>
              </a:xfrm>
              <a:prstGeom prst="rect">
                <a:avLst/>
              </a:prstGeom>
              <a:noFill/>
              <a:effectLst/>
            </p:spPr>
            <p:txBody>
              <a:bodyPr wrap="square" lIns="152705" tIns="76352" rIns="152705" bIns="76352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334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3D3D"/>
                    </a:solidFill>
                    <a:effectLst>
                      <a:outerShdw blurRad="169672" dist="84836" dir="2700000" rotWithShape="0">
                        <a:srgbClr val="000000">
                          <a:alpha val="20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强</a:t>
                </a:r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2DAF1507-7F17-0348-ED3F-5B7C7A7CE15D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>
              <a:off x="995767" y="2799536"/>
              <a:ext cx="897581" cy="873777"/>
              <a:chOff x="954722" y="6741571"/>
              <a:chExt cx="897581" cy="873777"/>
            </a:xfrm>
          </p:grpSpPr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678F66F1-ABF5-B62A-D9FE-1D55F5C2484B}"/>
                  </a:ext>
                </a:extLst>
              </p:cNvPr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954722" y="6741571"/>
                <a:ext cx="424285" cy="873777"/>
              </a:xfrm>
              <a:prstGeom prst="rect">
                <a:avLst/>
              </a:prstGeom>
              <a:noFill/>
              <a:effectLst/>
            </p:spPr>
            <p:txBody>
              <a:bodyPr wrap="square" lIns="152705" tIns="76352" rIns="152705" bIns="76352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4676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3D3D"/>
                    </a:solidFill>
                    <a:effectLst>
                      <a:outerShdw blurRad="169672" dist="84836" dir="2700000" rotWithShape="0">
                        <a:srgbClr val="000000">
                          <a:alpha val="20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弘</a:t>
                </a: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3474FB74-5B1C-7670-28DC-6332745DA9DF}"/>
                  </a:ext>
                </a:extLst>
              </p:cNvPr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428018" y="6895809"/>
                <a:ext cx="424285" cy="668182"/>
              </a:xfrm>
              <a:prstGeom prst="rect">
                <a:avLst/>
              </a:prstGeom>
              <a:noFill/>
              <a:effectLst/>
            </p:spPr>
            <p:txBody>
              <a:bodyPr wrap="square" lIns="152705" tIns="76352" rIns="152705" bIns="76352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334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3D3D"/>
                    </a:solidFill>
                    <a:effectLst>
                      <a:outerShdw blurRad="169672" dist="84836" dir="2700000" rotWithShape="0">
                        <a:srgbClr val="000000">
                          <a:alpha val="20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毅</a:t>
                </a: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7E420A52-A984-914E-0310-B72920D55B39}"/>
                </a:ext>
              </a:extLst>
            </p:cNvPr>
            <p:cNvGrpSpPr/>
            <p:nvPr>
              <p:custDataLst>
                <p:tags r:id="rId3"/>
              </p:custDataLst>
            </p:nvPr>
          </p:nvGrpSpPr>
          <p:grpSpPr>
            <a:xfrm>
              <a:off x="2386634" y="2824612"/>
              <a:ext cx="832011" cy="873777"/>
              <a:chOff x="2413637" y="6766647"/>
              <a:chExt cx="832011" cy="873777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2577115-E393-EA4E-F996-75FB6704FE3D}"/>
                  </a:ext>
                </a:extLst>
              </p:cNvPr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2413637" y="6766647"/>
                <a:ext cx="424285" cy="873777"/>
              </a:xfrm>
              <a:prstGeom prst="rect">
                <a:avLst/>
              </a:prstGeom>
              <a:noFill/>
              <a:effectLst/>
            </p:spPr>
            <p:txBody>
              <a:bodyPr wrap="square" lIns="152705" tIns="76352" rIns="152705" bIns="76352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4676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3D3D"/>
                    </a:solidFill>
                    <a:effectLst>
                      <a:outerShdw blurRad="169672" dist="84836" dir="2700000" rotWithShape="0">
                        <a:srgbClr val="000000">
                          <a:alpha val="20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求</a:t>
                </a: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303D2D7-BEB7-1D3D-C050-E9FC6C354517}"/>
                  </a:ext>
                </a:extLst>
              </p:cNvPr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2821363" y="6895805"/>
                <a:ext cx="424285" cy="668182"/>
              </a:xfrm>
              <a:prstGeom prst="rect">
                <a:avLst/>
              </a:prstGeom>
              <a:noFill/>
              <a:effectLst/>
            </p:spPr>
            <p:txBody>
              <a:bodyPr wrap="square" lIns="152705" tIns="76352" rIns="152705" bIns="76352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334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3D3D"/>
                    </a:solidFill>
                    <a:effectLst>
                      <a:outerShdw blurRad="169672" dist="84836" dir="2700000" rotWithShape="0">
                        <a:srgbClr val="000000">
                          <a:alpha val="20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是</a:t>
                </a: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93268399-6131-0091-0D46-048ADC64159F}"/>
                </a:ext>
              </a:extLst>
            </p:cNvPr>
            <p:cNvGrpSpPr/>
            <p:nvPr>
              <p:custDataLst>
                <p:tags r:id="rId4"/>
              </p:custDataLst>
            </p:nvPr>
          </p:nvGrpSpPr>
          <p:grpSpPr>
            <a:xfrm>
              <a:off x="3711932" y="2799536"/>
              <a:ext cx="911432" cy="873777"/>
              <a:chOff x="3809591" y="6741571"/>
              <a:chExt cx="911432" cy="873777"/>
            </a:xfrm>
          </p:grpSpPr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C98825F1-9DED-E765-35D3-7D20D084B9D9}"/>
                  </a:ext>
                </a:extLst>
              </p:cNvPr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3809591" y="6741571"/>
                <a:ext cx="424285" cy="873777"/>
              </a:xfrm>
              <a:prstGeom prst="rect">
                <a:avLst/>
              </a:prstGeom>
              <a:noFill/>
              <a:effectLst/>
            </p:spPr>
            <p:txBody>
              <a:bodyPr wrap="square" lIns="152705" tIns="76352" rIns="152705" bIns="76352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4676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3D3D"/>
                    </a:solidFill>
                    <a:effectLst>
                      <a:outerShdw blurRad="169672" dist="84836" dir="2700000" rotWithShape="0">
                        <a:srgbClr val="000000">
                          <a:alpha val="20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拓</a:t>
                </a:r>
              </a:p>
            </p:txBody>
          </p: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3BC260AB-DBC5-AEC8-56B2-633542F55DA2}"/>
                  </a:ext>
                </a:extLst>
              </p:cNvPr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4296738" y="6923952"/>
                <a:ext cx="424285" cy="668182"/>
              </a:xfrm>
              <a:prstGeom prst="rect">
                <a:avLst/>
              </a:prstGeom>
              <a:noFill/>
              <a:effectLst/>
            </p:spPr>
            <p:txBody>
              <a:bodyPr wrap="square" lIns="152705" tIns="76352" rIns="152705" bIns="76352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334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3D3D"/>
                    </a:solidFill>
                    <a:effectLst>
                      <a:outerShdw blurRad="169672" dist="84836" dir="2700000" rotWithShape="0">
                        <a:srgbClr val="000000">
                          <a:alpha val="20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新</a:t>
                </a:r>
              </a:p>
            </p:txBody>
          </p:sp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0F64525B-E2A6-1DAF-2792-172A17BD44E9}"/>
              </a:ext>
            </a:extLst>
          </p:cNvPr>
          <p:cNvSpPr txBox="1"/>
          <p:nvPr/>
        </p:nvSpPr>
        <p:spPr>
          <a:xfrm>
            <a:off x="536836" y="5407136"/>
            <a:ext cx="21825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2024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年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3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月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28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rPr>
              <a:t>日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DB563AD4-2C26-7263-A46F-81B555BBE18D}"/>
              </a:ext>
            </a:extLst>
          </p:cNvPr>
          <p:cNvGrpSpPr/>
          <p:nvPr/>
        </p:nvGrpSpPr>
        <p:grpSpPr>
          <a:xfrm>
            <a:off x="599975" y="4843255"/>
            <a:ext cx="2005790" cy="414289"/>
            <a:chOff x="580905" y="3838029"/>
            <a:chExt cx="2005790" cy="414289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E54F7E9B-0F48-ED96-E0B2-5D30AA89807F}"/>
                </a:ext>
              </a:extLst>
            </p:cNvPr>
            <p:cNvSpPr/>
            <p:nvPr/>
          </p:nvSpPr>
          <p:spPr>
            <a:xfrm>
              <a:off x="601322" y="4004668"/>
              <a:ext cx="1964957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E858F83F-543A-CB56-4FE5-826F960EE6C2}"/>
                </a:ext>
              </a:extLst>
            </p:cNvPr>
            <p:cNvGrpSpPr/>
            <p:nvPr/>
          </p:nvGrpSpPr>
          <p:grpSpPr>
            <a:xfrm>
              <a:off x="580905" y="3838029"/>
              <a:ext cx="2005790" cy="400110"/>
              <a:chOff x="654353" y="3838029"/>
              <a:chExt cx="2005790" cy="400110"/>
            </a:xfrm>
          </p:grpSpPr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5FE5B90E-F574-05BE-FAE1-8DD8AE720435}"/>
                  </a:ext>
                </a:extLst>
              </p:cNvPr>
              <p:cNvSpPr txBox="1"/>
              <p:nvPr/>
            </p:nvSpPr>
            <p:spPr>
              <a:xfrm>
                <a:off x="654353" y="3838029"/>
                <a:ext cx="96756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101600" dist="50800" dir="2700000" algn="tl" rotWithShape="0">
                        <a:prstClr val="black">
                          <a:alpha val="20000"/>
                        </a:prstClr>
                      </a:outerShdw>
                    </a:effectLst>
                    <a:cs typeface="+mn-ea"/>
                    <a:sym typeface="+mn-lt"/>
                  </a:rPr>
                  <a:t>汇报人</a:t>
                </a: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endParaRPr>
              </a:p>
            </p:txBody>
          </p: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A8273059-FDE1-F1D4-CDAD-3E2DBB3E5BB1}"/>
                  </a:ext>
                </a:extLst>
              </p:cNvPr>
              <p:cNvGrpSpPr/>
              <p:nvPr/>
            </p:nvGrpSpPr>
            <p:grpSpPr>
              <a:xfrm>
                <a:off x="1616163" y="3996999"/>
                <a:ext cx="82170" cy="82170"/>
                <a:chOff x="1689384" y="-1124904"/>
                <a:chExt cx="209784" cy="209784"/>
              </a:xfrm>
            </p:grpSpPr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id="{7FFDF292-B2E8-F34B-06C7-CDB134081825}"/>
                    </a:ext>
                  </a:extLst>
                </p:cNvPr>
                <p:cNvSpPr/>
                <p:nvPr/>
              </p:nvSpPr>
              <p:spPr>
                <a:xfrm>
                  <a:off x="1689384" y="-1124904"/>
                  <a:ext cx="209784" cy="209784"/>
                </a:xfrm>
                <a:prstGeom prst="ellipse">
                  <a:avLst/>
                </a:prstGeom>
                <a:solidFill>
                  <a:srgbClr val="B3935B">
                    <a:alpha val="29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DF8D8BA5-9BFA-B084-776F-6105EA675F3F}"/>
                    </a:ext>
                  </a:extLst>
                </p:cNvPr>
                <p:cNvSpPr/>
                <p:nvPr/>
              </p:nvSpPr>
              <p:spPr>
                <a:xfrm>
                  <a:off x="1734384" y="-1079904"/>
                  <a:ext cx="119784" cy="119784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2F2E1AD1-C6FE-736A-82AC-129487D10EC6}"/>
                  </a:ext>
                </a:extLst>
              </p:cNvPr>
              <p:cNvSpPr txBox="1"/>
              <p:nvPr/>
            </p:nvSpPr>
            <p:spPr>
              <a:xfrm>
                <a:off x="1692575" y="3838029"/>
                <a:ext cx="96756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101600" dist="50800" dir="2700000" algn="tl" rotWithShape="0">
                        <a:prstClr val="black">
                          <a:alpha val="20000"/>
                        </a:prstClr>
                      </a:outerShdw>
                    </a:effectLst>
                    <a:uLnTx/>
                    <a:uFillTx/>
                    <a:cs typeface="+mn-ea"/>
                    <a:sym typeface="+mn-lt"/>
                  </a:rPr>
                  <a:t>傅嘉伟</a:t>
                </a:r>
              </a:p>
            </p:txBody>
          </p:sp>
        </p:grpSp>
      </p:grpSp>
      <p:pic>
        <p:nvPicPr>
          <p:cNvPr id="50" name="Picture 1030">
            <a:extLst>
              <a:ext uri="{FF2B5EF4-FFF2-40B4-BE49-F238E27FC236}">
                <a16:creationId xmlns:a16="http://schemas.microsoft.com/office/drawing/2014/main" id="{5BCF19D0-73DD-5D98-7AE7-069BE6870575}"/>
              </a:ext>
            </a:extLst>
          </p:cNvPr>
          <p:cNvPicPr>
            <a:picLocks noChangeAspect="1"/>
          </p:cNvPicPr>
          <p:nvPr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02650" y="392219"/>
            <a:ext cx="9701543" cy="646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857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23" name="Picture 20">
            <a:extLst>
              <a:ext uri="{FF2B5EF4-FFF2-40B4-BE49-F238E27FC236}">
                <a16:creationId xmlns:a16="http://schemas.microsoft.com/office/drawing/2014/main" id="{B65BB3A3-85A2-C3C5-36DC-1A2FD741DAE8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1815" y="745358"/>
            <a:ext cx="4053636" cy="4050035"/>
          </a:xfrm>
          <a:prstGeom prst="rect">
            <a:avLst/>
          </a:prstGeom>
        </p:spPr>
      </p:pic>
      <p:pic>
        <p:nvPicPr>
          <p:cNvPr id="51" name="Picture 1030">
            <a:extLst>
              <a:ext uri="{FF2B5EF4-FFF2-40B4-BE49-F238E27FC236}">
                <a16:creationId xmlns:a16="http://schemas.microsoft.com/office/drawing/2014/main" id="{4D11E3E2-6409-24EA-E6C4-C0153C5F434C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92" y="425704"/>
            <a:ext cx="9701543" cy="6465779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62" name="组合 61">
            <a:extLst>
              <a:ext uri="{FF2B5EF4-FFF2-40B4-BE49-F238E27FC236}">
                <a16:creationId xmlns:a16="http://schemas.microsoft.com/office/drawing/2014/main" id="{62B5020C-0CDC-6A8E-E5E3-F46554A05807}"/>
              </a:ext>
            </a:extLst>
          </p:cNvPr>
          <p:cNvGrpSpPr/>
          <p:nvPr/>
        </p:nvGrpSpPr>
        <p:grpSpPr>
          <a:xfrm>
            <a:off x="7681720" y="3171325"/>
            <a:ext cx="3703724" cy="769441"/>
            <a:chOff x="6913127" y="-1017279"/>
            <a:chExt cx="3506929" cy="769441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343E29A-D7E3-BC98-7DC1-47DA874A3DE7}"/>
                </a:ext>
              </a:extLst>
            </p:cNvPr>
            <p:cNvSpPr/>
            <p:nvPr/>
          </p:nvSpPr>
          <p:spPr>
            <a:xfrm>
              <a:off x="7071396" y="-495488"/>
              <a:ext cx="3348660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6C612B89-DC9C-5AD6-E47F-496FC0972F17}"/>
                </a:ext>
              </a:extLst>
            </p:cNvPr>
            <p:cNvSpPr txBox="1"/>
            <p:nvPr/>
          </p:nvSpPr>
          <p:spPr>
            <a:xfrm>
              <a:off x="6913127" y="-1017279"/>
              <a:ext cx="3506929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400" dirty="0"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学校</a:t>
              </a:r>
              <a:r>
                <a:rPr kumimoji="0" lang="zh-CN" alt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概况简述 </a:t>
              </a:r>
              <a:endPara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8D00AC63-F390-44D8-BCC4-76E82277C706}"/>
              </a:ext>
            </a:extLst>
          </p:cNvPr>
          <p:cNvSpPr txBox="1"/>
          <p:nvPr/>
        </p:nvSpPr>
        <p:spPr>
          <a:xfrm>
            <a:off x="8158363" y="2007955"/>
            <a:ext cx="3268013" cy="1085362"/>
          </a:xfrm>
          <a:prstGeom prst="rect">
            <a:avLst/>
          </a:prstGeom>
          <a:noFill/>
          <a:effectLst>
            <a:outerShdw blurRad="63500" sx="102000" sy="102000" algn="ctr" rotWithShape="0">
              <a:sysClr val="windowText" lastClr="000000">
                <a:alpha val="40000"/>
              </a:sys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Part.</a:t>
            </a:r>
            <a:r>
              <a:rPr kumimoji="0" lang="zh-CN" altLang="en-US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 </a:t>
            </a:r>
            <a:r>
              <a:rPr kumimoji="0" lang="en-US" altLang="zh-CN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01</a:t>
            </a:r>
            <a:endParaRPr kumimoji="0" lang="zh-CN" altLang="en-US" sz="5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01600" sx="102000" sy="102000" algn="ctr" rotWithShape="0">
                  <a:schemeClr val="tx1">
                    <a:alpha val="2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535192DF-5AC2-71CF-FBAF-2F508E576D84}"/>
              </a:ext>
            </a:extLst>
          </p:cNvPr>
          <p:cNvGrpSpPr/>
          <p:nvPr/>
        </p:nvGrpSpPr>
        <p:grpSpPr>
          <a:xfrm>
            <a:off x="9713005" y="4090250"/>
            <a:ext cx="1799008" cy="400110"/>
            <a:chOff x="1616163" y="3838029"/>
            <a:chExt cx="1799008" cy="400110"/>
          </a:xfrm>
        </p:grpSpPr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4953B8B0-BED4-E352-FBEB-D88627E1BD4D}"/>
                </a:ext>
              </a:extLst>
            </p:cNvPr>
            <p:cNvGrpSpPr/>
            <p:nvPr/>
          </p:nvGrpSpPr>
          <p:grpSpPr>
            <a:xfrm>
              <a:off x="1616163" y="3996999"/>
              <a:ext cx="82170" cy="82170"/>
              <a:chOff x="1689384" y="-1124904"/>
              <a:chExt cx="209784" cy="209784"/>
            </a:xfrm>
          </p:grpSpPr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32AD3996-9563-5B33-495B-4D5A6BC4B0B7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0D42D262-8DDC-BFD4-2B7D-F76382FDE017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36A9B0F3-DDD6-C108-C6F5-A25735EB924A}"/>
                </a:ext>
              </a:extLst>
            </p:cNvPr>
            <p:cNvSpPr txBox="1"/>
            <p:nvPr/>
          </p:nvSpPr>
          <p:spPr>
            <a:xfrm>
              <a:off x="1692574" y="3838029"/>
              <a:ext cx="172259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历史上的武大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F42A418B-84F5-4203-7A56-EF210DD238B0}"/>
              </a:ext>
            </a:extLst>
          </p:cNvPr>
          <p:cNvGrpSpPr/>
          <p:nvPr/>
        </p:nvGrpSpPr>
        <p:grpSpPr>
          <a:xfrm>
            <a:off x="9713005" y="4595338"/>
            <a:ext cx="1799008" cy="400110"/>
            <a:chOff x="1616163" y="3838029"/>
            <a:chExt cx="1799008" cy="400110"/>
          </a:xfrm>
        </p:grpSpPr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1A1C1650-AA8F-E372-7E51-41EF37B965A5}"/>
                </a:ext>
              </a:extLst>
            </p:cNvPr>
            <p:cNvGrpSpPr/>
            <p:nvPr/>
          </p:nvGrpSpPr>
          <p:grpSpPr>
            <a:xfrm>
              <a:off x="1616163" y="3996999"/>
              <a:ext cx="82170" cy="82170"/>
              <a:chOff x="1689384" y="-1124904"/>
              <a:chExt cx="209784" cy="209784"/>
            </a:xfrm>
          </p:grpSpPr>
          <p:sp>
            <p:nvSpPr>
              <p:cNvPr id="102" name="椭圆 101">
                <a:extLst>
                  <a:ext uri="{FF2B5EF4-FFF2-40B4-BE49-F238E27FC236}">
                    <a16:creationId xmlns:a16="http://schemas.microsoft.com/office/drawing/2014/main" id="{55D4F586-5D2B-42BF-57DF-7A050BF3DF5E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3" name="椭圆 102">
                <a:extLst>
                  <a:ext uri="{FF2B5EF4-FFF2-40B4-BE49-F238E27FC236}">
                    <a16:creationId xmlns:a16="http://schemas.microsoft.com/office/drawing/2014/main" id="{6A5D5523-ECD4-FDCF-7A8C-C906665A88BD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44CC97A7-E44A-5DA1-D122-2AF7D2DF55CA}"/>
                </a:ext>
              </a:extLst>
            </p:cNvPr>
            <p:cNvSpPr txBox="1"/>
            <p:nvPr/>
          </p:nvSpPr>
          <p:spPr>
            <a:xfrm>
              <a:off x="1692574" y="3838029"/>
              <a:ext cx="172259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新世纪的武大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5190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7000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3C3659CC-0E3F-E396-2B62-0BDFA295A415}"/>
              </a:ext>
            </a:extLst>
          </p:cNvPr>
          <p:cNvGrpSpPr/>
          <p:nvPr/>
        </p:nvGrpSpPr>
        <p:grpSpPr>
          <a:xfrm>
            <a:off x="664853" y="2470694"/>
            <a:ext cx="7509997" cy="307777"/>
            <a:chOff x="664853" y="2470694"/>
            <a:chExt cx="7509997" cy="307777"/>
          </a:xfrm>
        </p:grpSpPr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1A1C1650-AA8F-E372-7E51-41EF37B965A5}"/>
                </a:ext>
              </a:extLst>
            </p:cNvPr>
            <p:cNvGrpSpPr/>
            <p:nvPr/>
          </p:nvGrpSpPr>
          <p:grpSpPr>
            <a:xfrm>
              <a:off x="664853" y="2578096"/>
              <a:ext cx="82170" cy="82170"/>
              <a:chOff x="1689384" y="-1124904"/>
              <a:chExt cx="209784" cy="209784"/>
            </a:xfrm>
          </p:grpSpPr>
          <p:sp>
            <p:nvSpPr>
              <p:cNvPr id="102" name="椭圆 101">
                <a:extLst>
                  <a:ext uri="{FF2B5EF4-FFF2-40B4-BE49-F238E27FC236}">
                    <a16:creationId xmlns:a16="http://schemas.microsoft.com/office/drawing/2014/main" id="{55D4F586-5D2B-42BF-57DF-7A050BF3DF5E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3" name="椭圆 102">
                <a:extLst>
                  <a:ext uri="{FF2B5EF4-FFF2-40B4-BE49-F238E27FC236}">
                    <a16:creationId xmlns:a16="http://schemas.microsoft.com/office/drawing/2014/main" id="{6A5D5523-ECD4-FDCF-7A8C-C906665A88BD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44CC97A7-E44A-5DA1-D122-2AF7D2DF55CA}"/>
                </a:ext>
              </a:extLst>
            </p:cNvPr>
            <p:cNvSpPr txBox="1"/>
            <p:nvPr/>
          </p:nvSpPr>
          <p:spPr>
            <a:xfrm>
              <a:off x="741264" y="2470694"/>
              <a:ext cx="743358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武汉大学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（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Wuhan University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），简称武大，位于湖北省武汉市</a:t>
              </a:r>
            </a:p>
          </p:txBody>
        </p:sp>
      </p:grpSp>
      <p:pic>
        <p:nvPicPr>
          <p:cNvPr id="74" name="Picture 58">
            <a:extLst>
              <a:ext uri="{FF2B5EF4-FFF2-40B4-BE49-F238E27FC236}">
                <a16:creationId xmlns:a16="http://schemas.microsoft.com/office/drawing/2014/main" id="{67812056-0CA4-71B9-CF75-BDF5205842B4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7729" y="948151"/>
            <a:ext cx="7864246" cy="5009784"/>
          </a:xfrm>
          <a:prstGeom prst="rect">
            <a:avLst/>
          </a:prstGeom>
        </p:spPr>
      </p:pic>
      <p:pic>
        <p:nvPicPr>
          <p:cNvPr id="43" name="图形 42">
            <a:extLst>
              <a:ext uri="{FF2B5EF4-FFF2-40B4-BE49-F238E27FC236}">
                <a16:creationId xmlns:a16="http://schemas.microsoft.com/office/drawing/2014/main" id="{B189D532-4A1F-2AEA-E653-E3AD2CBFB641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47203" y="3734705"/>
            <a:ext cx="347980" cy="347978"/>
          </a:xfrm>
          <a:prstGeom prst="rect">
            <a:avLst/>
          </a:prstGeom>
        </p:spPr>
      </p:pic>
      <p:grpSp>
        <p:nvGrpSpPr>
          <p:cNvPr id="62" name="组合 61">
            <a:extLst>
              <a:ext uri="{FF2B5EF4-FFF2-40B4-BE49-F238E27FC236}">
                <a16:creationId xmlns:a16="http://schemas.microsoft.com/office/drawing/2014/main" id="{62B5020C-0CDC-6A8E-E5E3-F46554A05807}"/>
              </a:ext>
            </a:extLst>
          </p:cNvPr>
          <p:cNvGrpSpPr/>
          <p:nvPr/>
        </p:nvGrpSpPr>
        <p:grpSpPr>
          <a:xfrm>
            <a:off x="9378253" y="2720565"/>
            <a:ext cx="1666676" cy="346248"/>
            <a:chOff x="7877544" y="-805683"/>
            <a:chExt cx="1578121" cy="346248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343E29A-D7E3-BC98-7DC1-47DA874A3DE7}"/>
                </a:ext>
              </a:extLst>
            </p:cNvPr>
            <p:cNvSpPr/>
            <p:nvPr/>
          </p:nvSpPr>
          <p:spPr>
            <a:xfrm>
              <a:off x="7948764" y="-570877"/>
              <a:ext cx="1506900" cy="111442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1148" tIns="20574" rIns="41148" bIns="20574"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buClrTx/>
                <a:buSzTx/>
                <a:buFontTx/>
                <a:buNone/>
                <a:tabLst/>
                <a:defRPr/>
              </a:pPr>
              <a:endParaRPr kumimoji="0" lang="zh-CN" altLang="en-US" sz="81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6C612B89-DC9C-5AD6-E47F-496FC0972F17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877544" y="-805683"/>
              <a:ext cx="1578121" cy="346248"/>
            </a:xfrm>
            <a:prstGeom prst="rect">
              <a:avLst/>
            </a:prstGeom>
            <a:noFill/>
            <a:effectLst/>
          </p:spPr>
          <p:txBody>
            <a:bodyPr wrap="square" lIns="41148" tIns="20574" rIns="41148" bIns="20574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buClrTx/>
                <a:buSzTx/>
                <a:buFontTx/>
                <a:buNone/>
                <a:tabLst/>
                <a:defRPr/>
              </a:pPr>
              <a:r>
                <a:rPr lang="zh-CN" altLang="en-US" sz="1980" dirty="0">
                  <a:solidFill>
                    <a:srgbClr val="B3935B"/>
                  </a:solidFill>
                  <a:effectLst>
                    <a:outerShdw blurRad="28575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江城</a:t>
              </a:r>
              <a:r>
                <a:rPr lang="en-US" altLang="zh-CN" sz="1980" dirty="0">
                  <a:solidFill>
                    <a:srgbClr val="B3935B"/>
                  </a:solidFill>
                  <a:effectLst>
                    <a:outerShdw blurRad="28575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·</a:t>
              </a:r>
              <a:r>
                <a:rPr lang="zh-CN" altLang="en-US" sz="1980" dirty="0">
                  <a:solidFill>
                    <a:srgbClr val="B3935B"/>
                  </a:solidFill>
                  <a:effectLst>
                    <a:outerShdw blurRad="28575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武汉</a:t>
              </a:r>
              <a:endParaRPr kumimoji="0" lang="en-US" altLang="zh-CN" sz="198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28575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3D4DE393-8E57-85BC-B6A6-A250F6EE27D6}"/>
              </a:ext>
            </a:extLst>
          </p:cNvPr>
          <p:cNvGrpSpPr/>
          <p:nvPr/>
        </p:nvGrpSpPr>
        <p:grpSpPr>
          <a:xfrm>
            <a:off x="664853" y="2962445"/>
            <a:ext cx="9251379" cy="307777"/>
            <a:chOff x="664853" y="3032559"/>
            <a:chExt cx="9251379" cy="307777"/>
          </a:xfrm>
        </p:grpSpPr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AEF36999-DB3F-7158-F5C2-6BAA2A02EEB6}"/>
                </a:ext>
              </a:extLst>
            </p:cNvPr>
            <p:cNvGrpSpPr/>
            <p:nvPr/>
          </p:nvGrpSpPr>
          <p:grpSpPr>
            <a:xfrm>
              <a:off x="664853" y="3139961"/>
              <a:ext cx="82170" cy="82170"/>
              <a:chOff x="1689384" y="-1124904"/>
              <a:chExt cx="209784" cy="209784"/>
            </a:xfrm>
          </p:grpSpPr>
          <p:sp>
            <p:nvSpPr>
              <p:cNvPr id="78" name="椭圆 77">
                <a:extLst>
                  <a:ext uri="{FF2B5EF4-FFF2-40B4-BE49-F238E27FC236}">
                    <a16:creationId xmlns:a16="http://schemas.microsoft.com/office/drawing/2014/main" id="{91BC44AA-C147-9F0C-27AA-37AA8606E37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9" name="椭圆 78">
                <a:extLst>
                  <a:ext uri="{FF2B5EF4-FFF2-40B4-BE49-F238E27FC236}">
                    <a16:creationId xmlns:a16="http://schemas.microsoft.com/office/drawing/2014/main" id="{44108034-7DE1-1ED4-077E-621956E6DA55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EF55B132-29F5-6A5A-458E-1AB74E811BA6}"/>
                </a:ext>
              </a:extLst>
            </p:cNvPr>
            <p:cNvSpPr txBox="1"/>
            <p:nvPr/>
          </p:nvSpPr>
          <p:spPr>
            <a:xfrm>
              <a:off x="741264" y="3032559"/>
              <a:ext cx="917496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教育部直属综合性全国重点大学，位列国家</a:t>
              </a:r>
              <a:r>
                <a:rPr lang="zh-CN" altLang="en-US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“双一流”</a:t>
              </a:r>
              <a:r>
                <a:rPr lang="en-US" altLang="zh-CN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“985</a:t>
              </a:r>
              <a:r>
                <a:rPr lang="zh-CN" altLang="en-US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工程”“</a:t>
              </a:r>
              <a:r>
                <a:rPr lang="en-US" altLang="zh-CN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211</a:t>
              </a:r>
              <a:r>
                <a:rPr lang="zh-CN" altLang="en-US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工程”</a:t>
              </a:r>
            </a:p>
          </p:txBody>
        </p:sp>
      </p:grpSp>
      <p:pic>
        <p:nvPicPr>
          <p:cNvPr id="185" name="Picture 178">
            <a:extLst>
              <a:ext uri="{FF2B5EF4-FFF2-40B4-BE49-F238E27FC236}">
                <a16:creationId xmlns:a16="http://schemas.microsoft.com/office/drawing/2014/main" id="{1226F1F3-3133-2751-56FF-3C0C4A991285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634932"/>
            <a:ext cx="7827637" cy="5223067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5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关于武大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cxnSp>
        <p:nvCxnSpPr>
          <p:cNvPr id="183" name="直接连接符 182">
            <a:extLst>
              <a:ext uri="{FF2B5EF4-FFF2-40B4-BE49-F238E27FC236}">
                <a16:creationId xmlns:a16="http://schemas.microsoft.com/office/drawing/2014/main" id="{D2DD458D-060C-2EF2-325F-C2665C55E070}"/>
              </a:ext>
            </a:extLst>
          </p:cNvPr>
          <p:cNvCxnSpPr>
            <a:cxnSpLocks/>
          </p:cNvCxnSpPr>
          <p:nvPr/>
        </p:nvCxnSpPr>
        <p:spPr>
          <a:xfrm>
            <a:off x="63341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6" name="椭圆 185">
            <a:extLst>
              <a:ext uri="{FF2B5EF4-FFF2-40B4-BE49-F238E27FC236}">
                <a16:creationId xmlns:a16="http://schemas.microsoft.com/office/drawing/2014/main" id="{862CEE36-FDA6-D800-A87B-CD6244E0AEB4}"/>
              </a:ext>
            </a:extLst>
          </p:cNvPr>
          <p:cNvSpPr/>
          <p:nvPr/>
        </p:nvSpPr>
        <p:spPr>
          <a:xfrm>
            <a:off x="145839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8E2F71A2-AE50-AFAF-5964-D8BE39C53F9E}"/>
              </a:ext>
            </a:extLst>
          </p:cNvPr>
          <p:cNvGrpSpPr/>
          <p:nvPr/>
        </p:nvGrpSpPr>
        <p:grpSpPr>
          <a:xfrm>
            <a:off x="664925" y="3454196"/>
            <a:ext cx="2755123" cy="307777"/>
            <a:chOff x="664925" y="3454196"/>
            <a:chExt cx="2755123" cy="307777"/>
          </a:xfrm>
        </p:grpSpPr>
        <p:sp>
          <p:nvSpPr>
            <p:cNvPr id="108" name="文本框 107">
              <a:extLst>
                <a:ext uri="{FF2B5EF4-FFF2-40B4-BE49-F238E27FC236}">
                  <a16:creationId xmlns:a16="http://schemas.microsoft.com/office/drawing/2014/main" id="{C1A03B9A-1C6D-CABE-1DCC-261C89E1247E}"/>
                </a:ext>
              </a:extLst>
            </p:cNvPr>
            <p:cNvSpPr txBox="1"/>
            <p:nvPr/>
          </p:nvSpPr>
          <p:spPr>
            <a:xfrm>
              <a:off x="921884" y="3454196"/>
              <a:ext cx="128158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学校占地面积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grpSp>
          <p:nvGrpSpPr>
            <p:cNvPr id="188" name="组合 187">
              <a:extLst>
                <a:ext uri="{FF2B5EF4-FFF2-40B4-BE49-F238E27FC236}">
                  <a16:creationId xmlns:a16="http://schemas.microsoft.com/office/drawing/2014/main" id="{62506BC8-2D3F-CC13-3063-50683B194A13}"/>
                </a:ext>
              </a:extLst>
            </p:cNvPr>
            <p:cNvGrpSpPr/>
            <p:nvPr/>
          </p:nvGrpSpPr>
          <p:grpSpPr>
            <a:xfrm>
              <a:off x="664925" y="3487303"/>
              <a:ext cx="241562" cy="241562"/>
              <a:chOff x="3535695" y="4185151"/>
              <a:chExt cx="479624" cy="479624"/>
            </a:xfrm>
            <a:effectLst>
              <a:outerShdw blurRad="63500" sx="103000" sy="103000" algn="ctr" rotWithShape="0">
                <a:srgbClr val="B3935B">
                  <a:alpha val="20000"/>
                </a:srgbClr>
              </a:outerShdw>
            </a:effectLst>
          </p:grpSpPr>
          <p:grpSp>
            <p:nvGrpSpPr>
              <p:cNvPr id="190" name="组合 189">
                <a:extLst>
                  <a:ext uri="{FF2B5EF4-FFF2-40B4-BE49-F238E27FC236}">
                    <a16:creationId xmlns:a16="http://schemas.microsoft.com/office/drawing/2014/main" id="{ED7B92BC-094F-0178-5218-FF8DFC834A74}"/>
                  </a:ext>
                </a:extLst>
              </p:cNvPr>
              <p:cNvGrpSpPr/>
              <p:nvPr/>
            </p:nvGrpSpPr>
            <p:grpSpPr>
              <a:xfrm>
                <a:off x="3535695" y="4185151"/>
                <a:ext cx="479624" cy="479624"/>
                <a:chOff x="3663751" y="1728088"/>
                <a:chExt cx="479624" cy="479624"/>
              </a:xfrm>
            </p:grpSpPr>
            <p:sp>
              <p:nvSpPr>
                <p:cNvPr id="1024" name="椭圆 1023">
                  <a:extLst>
                    <a:ext uri="{FF2B5EF4-FFF2-40B4-BE49-F238E27FC236}">
                      <a16:creationId xmlns:a16="http://schemas.microsoft.com/office/drawing/2014/main" id="{36590188-AFF2-47F1-A020-805F61510BF8}"/>
                    </a:ext>
                  </a:extLst>
                </p:cNvPr>
                <p:cNvSpPr/>
                <p:nvPr/>
              </p:nvSpPr>
              <p:spPr>
                <a:xfrm>
                  <a:off x="3705562" y="1766888"/>
                  <a:ext cx="396002" cy="396002"/>
                </a:xfrm>
                <a:prstGeom prst="ellipse">
                  <a:avLst/>
                </a:prstGeom>
                <a:noFill/>
                <a:ln w="9525">
                  <a:gradFill>
                    <a:gsLst>
                      <a:gs pos="0">
                        <a:srgbClr val="B3935B"/>
                      </a:gs>
                      <a:gs pos="60000">
                        <a:srgbClr val="B3935B">
                          <a:alpha val="0"/>
                        </a:srgbClr>
                      </a:gs>
                      <a:gs pos="40000">
                        <a:srgbClr val="B3935B">
                          <a:alpha val="0"/>
                        </a:srgbClr>
                      </a:gs>
                      <a:gs pos="100000">
                        <a:srgbClr val="B3935B"/>
                      </a:gs>
                    </a:gsLst>
                    <a:lin ang="5400000" scaled="0"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025" name="弧形 1024">
                  <a:extLst>
                    <a:ext uri="{FF2B5EF4-FFF2-40B4-BE49-F238E27FC236}">
                      <a16:creationId xmlns:a16="http://schemas.microsoft.com/office/drawing/2014/main" id="{EB8B0830-D599-9EE1-858E-018EABD0DF7A}"/>
                    </a:ext>
                  </a:extLst>
                </p:cNvPr>
                <p:cNvSpPr/>
                <p:nvPr/>
              </p:nvSpPr>
              <p:spPr>
                <a:xfrm>
                  <a:off x="3663751" y="1728088"/>
                  <a:ext cx="479624" cy="479624"/>
                </a:xfrm>
                <a:prstGeom prst="arc">
                  <a:avLst>
                    <a:gd name="adj1" fmla="val 16200000"/>
                    <a:gd name="adj2" fmla="val 2523522"/>
                  </a:avLst>
                </a:prstGeom>
                <a:ln w="9525" cap="rnd">
                  <a:gradFill>
                    <a:gsLst>
                      <a:gs pos="0">
                        <a:srgbClr val="B3935B">
                          <a:alpha val="0"/>
                        </a:srgbClr>
                      </a:gs>
                      <a:gs pos="100000">
                        <a:srgbClr val="B3935B"/>
                      </a:gs>
                    </a:gsLst>
                    <a:lin ang="5400000" scaled="1"/>
                  </a:gradFill>
                  <a:headEnd type="none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027" name="弧形 1026">
                  <a:extLst>
                    <a:ext uri="{FF2B5EF4-FFF2-40B4-BE49-F238E27FC236}">
                      <a16:creationId xmlns:a16="http://schemas.microsoft.com/office/drawing/2014/main" id="{CDA65283-D0AB-4E5B-2DBF-9E615FE30E6B}"/>
                    </a:ext>
                  </a:extLst>
                </p:cNvPr>
                <p:cNvSpPr/>
                <p:nvPr/>
              </p:nvSpPr>
              <p:spPr>
                <a:xfrm flipH="1" flipV="1">
                  <a:off x="3663751" y="1728088"/>
                  <a:ext cx="479624" cy="479624"/>
                </a:xfrm>
                <a:prstGeom prst="arc">
                  <a:avLst>
                    <a:gd name="adj1" fmla="val 16200000"/>
                    <a:gd name="adj2" fmla="val 2523522"/>
                  </a:avLst>
                </a:prstGeom>
                <a:ln w="9525" cap="rnd">
                  <a:gradFill>
                    <a:gsLst>
                      <a:gs pos="0">
                        <a:srgbClr val="B3935B">
                          <a:alpha val="0"/>
                        </a:srgbClr>
                      </a:gs>
                      <a:gs pos="100000">
                        <a:srgbClr val="B3935B"/>
                      </a:gs>
                    </a:gsLst>
                    <a:lin ang="5400000" scaled="1"/>
                  </a:gradFill>
                  <a:headEnd type="none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pic>
            <p:nvPicPr>
              <p:cNvPr id="191" name="图形 190">
                <a:extLst>
                  <a:ext uri="{FF2B5EF4-FFF2-40B4-BE49-F238E27FC236}">
                    <a16:creationId xmlns:a16="http://schemas.microsoft.com/office/drawing/2014/main" id="{B7A0F9DE-D8D1-39CF-1A7A-C3F1635955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stretch/>
            </p:blipFill>
            <p:spPr>
              <a:xfrm>
                <a:off x="3642496" y="4279792"/>
                <a:ext cx="266027" cy="266023"/>
              </a:xfrm>
              <a:prstGeom prst="rect">
                <a:avLst/>
              </a:prstGeom>
            </p:spPr>
          </p:pic>
        </p:grpSp>
        <p:sp>
          <p:nvSpPr>
            <p:cNvPr id="116" name="文本框 115">
              <a:extLst>
                <a:ext uri="{FF2B5EF4-FFF2-40B4-BE49-F238E27FC236}">
                  <a16:creationId xmlns:a16="http://schemas.microsoft.com/office/drawing/2014/main" id="{2326011C-F1A9-0BE0-8E0D-000DE6E79A50}"/>
                </a:ext>
              </a:extLst>
            </p:cNvPr>
            <p:cNvSpPr txBox="1"/>
            <p:nvPr/>
          </p:nvSpPr>
          <p:spPr>
            <a:xfrm>
              <a:off x="2138464" y="3454196"/>
              <a:ext cx="128158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5195</a:t>
              </a:r>
              <a:r>
                <a:rPr lang="zh-CN" altLang="en-US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亩</a:t>
              </a:r>
            </a:p>
          </p:txBody>
        </p:sp>
      </p:grp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326DFF23-8D8A-85C7-66C5-23D44214D40F}"/>
              </a:ext>
            </a:extLst>
          </p:cNvPr>
          <p:cNvGrpSpPr/>
          <p:nvPr/>
        </p:nvGrpSpPr>
        <p:grpSpPr>
          <a:xfrm>
            <a:off x="664925" y="3912543"/>
            <a:ext cx="2755123" cy="307777"/>
            <a:chOff x="664925" y="3454196"/>
            <a:chExt cx="2755123" cy="307777"/>
          </a:xfrm>
        </p:grpSpPr>
        <p:sp>
          <p:nvSpPr>
            <p:cNvPr id="121" name="文本框 120">
              <a:extLst>
                <a:ext uri="{FF2B5EF4-FFF2-40B4-BE49-F238E27FC236}">
                  <a16:creationId xmlns:a16="http://schemas.microsoft.com/office/drawing/2014/main" id="{62B52EEE-E35C-C68E-F0C1-49822FA656F0}"/>
                </a:ext>
              </a:extLst>
            </p:cNvPr>
            <p:cNvSpPr txBox="1"/>
            <p:nvPr/>
          </p:nvSpPr>
          <p:spPr>
            <a:xfrm>
              <a:off x="921884" y="3454196"/>
              <a:ext cx="128158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学校建筑面积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grpSp>
          <p:nvGrpSpPr>
            <p:cNvPr id="122" name="组合 121">
              <a:extLst>
                <a:ext uri="{FF2B5EF4-FFF2-40B4-BE49-F238E27FC236}">
                  <a16:creationId xmlns:a16="http://schemas.microsoft.com/office/drawing/2014/main" id="{49D8E3AB-47C8-CA5C-2071-B71CDD71F452}"/>
                </a:ext>
              </a:extLst>
            </p:cNvPr>
            <p:cNvGrpSpPr/>
            <p:nvPr/>
          </p:nvGrpSpPr>
          <p:grpSpPr>
            <a:xfrm>
              <a:off x="664925" y="3487303"/>
              <a:ext cx="241562" cy="241562"/>
              <a:chOff x="3535695" y="4185151"/>
              <a:chExt cx="479624" cy="479624"/>
            </a:xfrm>
            <a:effectLst>
              <a:outerShdw blurRad="63500" sx="103000" sy="103000" algn="ctr" rotWithShape="0">
                <a:srgbClr val="B3935B">
                  <a:alpha val="20000"/>
                </a:srgbClr>
              </a:outerShdw>
            </a:effectLst>
          </p:grpSpPr>
          <p:grpSp>
            <p:nvGrpSpPr>
              <p:cNvPr id="124" name="组合 123">
                <a:extLst>
                  <a:ext uri="{FF2B5EF4-FFF2-40B4-BE49-F238E27FC236}">
                    <a16:creationId xmlns:a16="http://schemas.microsoft.com/office/drawing/2014/main" id="{890E9D0B-2600-7E69-BB0E-7A2BA4FFEBED}"/>
                  </a:ext>
                </a:extLst>
              </p:cNvPr>
              <p:cNvGrpSpPr/>
              <p:nvPr/>
            </p:nvGrpSpPr>
            <p:grpSpPr>
              <a:xfrm>
                <a:off x="3535695" y="4185151"/>
                <a:ext cx="479624" cy="479624"/>
                <a:chOff x="3663751" y="1728088"/>
                <a:chExt cx="479624" cy="479624"/>
              </a:xfrm>
            </p:grpSpPr>
            <p:sp>
              <p:nvSpPr>
                <p:cNvPr id="126" name="椭圆 125">
                  <a:extLst>
                    <a:ext uri="{FF2B5EF4-FFF2-40B4-BE49-F238E27FC236}">
                      <a16:creationId xmlns:a16="http://schemas.microsoft.com/office/drawing/2014/main" id="{CFA4722B-EADA-B4C4-7603-160AEA08A901}"/>
                    </a:ext>
                  </a:extLst>
                </p:cNvPr>
                <p:cNvSpPr/>
                <p:nvPr/>
              </p:nvSpPr>
              <p:spPr>
                <a:xfrm>
                  <a:off x="3705562" y="1766888"/>
                  <a:ext cx="396002" cy="396002"/>
                </a:xfrm>
                <a:prstGeom prst="ellipse">
                  <a:avLst/>
                </a:prstGeom>
                <a:noFill/>
                <a:ln w="9525">
                  <a:gradFill>
                    <a:gsLst>
                      <a:gs pos="0">
                        <a:srgbClr val="B3935B"/>
                      </a:gs>
                      <a:gs pos="60000">
                        <a:srgbClr val="B3935B">
                          <a:alpha val="0"/>
                        </a:srgbClr>
                      </a:gs>
                      <a:gs pos="40000">
                        <a:srgbClr val="B3935B">
                          <a:alpha val="0"/>
                        </a:srgbClr>
                      </a:gs>
                      <a:gs pos="100000">
                        <a:srgbClr val="B3935B"/>
                      </a:gs>
                    </a:gsLst>
                    <a:lin ang="5400000" scaled="0"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27" name="弧形 126">
                  <a:extLst>
                    <a:ext uri="{FF2B5EF4-FFF2-40B4-BE49-F238E27FC236}">
                      <a16:creationId xmlns:a16="http://schemas.microsoft.com/office/drawing/2014/main" id="{D0749562-E702-DEE0-D800-B9EFDD3B2D00}"/>
                    </a:ext>
                  </a:extLst>
                </p:cNvPr>
                <p:cNvSpPr/>
                <p:nvPr/>
              </p:nvSpPr>
              <p:spPr>
                <a:xfrm>
                  <a:off x="3663751" y="1728088"/>
                  <a:ext cx="479624" cy="479624"/>
                </a:xfrm>
                <a:prstGeom prst="arc">
                  <a:avLst>
                    <a:gd name="adj1" fmla="val 16200000"/>
                    <a:gd name="adj2" fmla="val 2523522"/>
                  </a:avLst>
                </a:prstGeom>
                <a:ln w="9525" cap="rnd">
                  <a:gradFill>
                    <a:gsLst>
                      <a:gs pos="0">
                        <a:srgbClr val="B3935B">
                          <a:alpha val="0"/>
                        </a:srgbClr>
                      </a:gs>
                      <a:gs pos="100000">
                        <a:srgbClr val="B3935B"/>
                      </a:gs>
                    </a:gsLst>
                    <a:lin ang="5400000" scaled="1"/>
                  </a:gradFill>
                  <a:headEnd type="none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29" name="弧形 128">
                  <a:extLst>
                    <a:ext uri="{FF2B5EF4-FFF2-40B4-BE49-F238E27FC236}">
                      <a16:creationId xmlns:a16="http://schemas.microsoft.com/office/drawing/2014/main" id="{D844B492-5749-BEFA-14E0-EC102DD8616E}"/>
                    </a:ext>
                  </a:extLst>
                </p:cNvPr>
                <p:cNvSpPr/>
                <p:nvPr/>
              </p:nvSpPr>
              <p:spPr>
                <a:xfrm flipH="1" flipV="1">
                  <a:off x="3663751" y="1728088"/>
                  <a:ext cx="479624" cy="479624"/>
                </a:xfrm>
                <a:prstGeom prst="arc">
                  <a:avLst>
                    <a:gd name="adj1" fmla="val 16200000"/>
                    <a:gd name="adj2" fmla="val 2523522"/>
                  </a:avLst>
                </a:prstGeom>
                <a:ln w="9525" cap="rnd">
                  <a:gradFill>
                    <a:gsLst>
                      <a:gs pos="0">
                        <a:srgbClr val="B3935B">
                          <a:alpha val="0"/>
                        </a:srgbClr>
                      </a:gs>
                      <a:gs pos="100000">
                        <a:srgbClr val="B3935B"/>
                      </a:gs>
                    </a:gsLst>
                    <a:lin ang="5400000" scaled="1"/>
                  </a:gradFill>
                  <a:headEnd type="none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pic>
            <p:nvPicPr>
              <p:cNvPr id="125" name="图形 124">
                <a:extLst>
                  <a:ext uri="{FF2B5EF4-FFF2-40B4-BE49-F238E27FC236}">
                    <a16:creationId xmlns:a16="http://schemas.microsoft.com/office/drawing/2014/main" id="{FD59333B-5E9B-BCB3-549A-0C1B5A3D58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rcRect/>
              <a:stretch/>
            </p:blipFill>
            <p:spPr>
              <a:xfrm>
                <a:off x="3648802" y="4286096"/>
                <a:ext cx="266023" cy="266023"/>
              </a:xfrm>
              <a:prstGeom prst="rect">
                <a:avLst/>
              </a:prstGeom>
            </p:spPr>
          </p:pic>
        </p:grpSp>
        <p:sp>
          <p:nvSpPr>
            <p:cNvPr id="123" name="文本框 122">
              <a:extLst>
                <a:ext uri="{FF2B5EF4-FFF2-40B4-BE49-F238E27FC236}">
                  <a16:creationId xmlns:a16="http://schemas.microsoft.com/office/drawing/2014/main" id="{C74F51A6-5498-7C1F-77B1-E0310E52F2CB}"/>
                </a:ext>
              </a:extLst>
            </p:cNvPr>
            <p:cNvSpPr txBox="1"/>
            <p:nvPr/>
          </p:nvSpPr>
          <p:spPr>
            <a:xfrm>
              <a:off x="2138464" y="3454196"/>
              <a:ext cx="128158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295</a:t>
              </a:r>
              <a:r>
                <a:rPr lang="zh-CN" altLang="en-US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万平方米</a:t>
              </a:r>
            </a:p>
          </p:txBody>
        </p:sp>
      </p:grpSp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29441851-BA27-E060-8B46-C2C00D4CA37E}"/>
              </a:ext>
            </a:extLst>
          </p:cNvPr>
          <p:cNvGrpSpPr/>
          <p:nvPr/>
        </p:nvGrpSpPr>
        <p:grpSpPr>
          <a:xfrm>
            <a:off x="664925" y="4374627"/>
            <a:ext cx="2755123" cy="307777"/>
            <a:chOff x="664925" y="3454196"/>
            <a:chExt cx="2755123" cy="307777"/>
          </a:xfrm>
        </p:grpSpPr>
        <p:sp>
          <p:nvSpPr>
            <p:cNvPr id="145" name="文本框 144">
              <a:extLst>
                <a:ext uri="{FF2B5EF4-FFF2-40B4-BE49-F238E27FC236}">
                  <a16:creationId xmlns:a16="http://schemas.microsoft.com/office/drawing/2014/main" id="{2FEC22EA-9921-15A7-FAD9-6298ADD51059}"/>
                </a:ext>
              </a:extLst>
            </p:cNvPr>
            <p:cNvSpPr txBox="1"/>
            <p:nvPr/>
          </p:nvSpPr>
          <p:spPr>
            <a:xfrm>
              <a:off x="921884" y="3454196"/>
              <a:ext cx="128158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学校馆藏图书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grpSp>
          <p:nvGrpSpPr>
            <p:cNvPr id="147" name="组合 146">
              <a:extLst>
                <a:ext uri="{FF2B5EF4-FFF2-40B4-BE49-F238E27FC236}">
                  <a16:creationId xmlns:a16="http://schemas.microsoft.com/office/drawing/2014/main" id="{A6A5DB07-5ECA-52AB-3374-1B8B64E8154B}"/>
                </a:ext>
              </a:extLst>
            </p:cNvPr>
            <p:cNvGrpSpPr/>
            <p:nvPr/>
          </p:nvGrpSpPr>
          <p:grpSpPr>
            <a:xfrm>
              <a:off x="664925" y="3487303"/>
              <a:ext cx="241562" cy="241562"/>
              <a:chOff x="3535695" y="4185151"/>
              <a:chExt cx="479624" cy="479624"/>
            </a:xfrm>
            <a:effectLst>
              <a:outerShdw blurRad="63500" sx="103000" sy="103000" algn="ctr" rotWithShape="0">
                <a:srgbClr val="B3935B">
                  <a:alpha val="20000"/>
                </a:srgbClr>
              </a:outerShdw>
            </a:effectLst>
          </p:grpSpPr>
          <p:grpSp>
            <p:nvGrpSpPr>
              <p:cNvPr id="149" name="组合 148">
                <a:extLst>
                  <a:ext uri="{FF2B5EF4-FFF2-40B4-BE49-F238E27FC236}">
                    <a16:creationId xmlns:a16="http://schemas.microsoft.com/office/drawing/2014/main" id="{3955AFA6-ADE1-CFFE-4B9E-1A6AA6D54508}"/>
                  </a:ext>
                </a:extLst>
              </p:cNvPr>
              <p:cNvGrpSpPr/>
              <p:nvPr/>
            </p:nvGrpSpPr>
            <p:grpSpPr>
              <a:xfrm>
                <a:off x="3535695" y="4185151"/>
                <a:ext cx="479624" cy="479624"/>
                <a:chOff x="3663751" y="1728088"/>
                <a:chExt cx="479624" cy="479624"/>
              </a:xfrm>
            </p:grpSpPr>
            <p:sp>
              <p:nvSpPr>
                <p:cNvPr id="151" name="椭圆 150">
                  <a:extLst>
                    <a:ext uri="{FF2B5EF4-FFF2-40B4-BE49-F238E27FC236}">
                      <a16:creationId xmlns:a16="http://schemas.microsoft.com/office/drawing/2014/main" id="{C5870064-F700-C38D-E3B0-8DF319E8F0CE}"/>
                    </a:ext>
                  </a:extLst>
                </p:cNvPr>
                <p:cNvSpPr/>
                <p:nvPr/>
              </p:nvSpPr>
              <p:spPr>
                <a:xfrm>
                  <a:off x="3705562" y="1766888"/>
                  <a:ext cx="396002" cy="396002"/>
                </a:xfrm>
                <a:prstGeom prst="ellipse">
                  <a:avLst/>
                </a:prstGeom>
                <a:noFill/>
                <a:ln w="9525">
                  <a:gradFill>
                    <a:gsLst>
                      <a:gs pos="0">
                        <a:srgbClr val="B3935B"/>
                      </a:gs>
                      <a:gs pos="60000">
                        <a:srgbClr val="B3935B">
                          <a:alpha val="0"/>
                        </a:srgbClr>
                      </a:gs>
                      <a:gs pos="40000">
                        <a:srgbClr val="B3935B">
                          <a:alpha val="0"/>
                        </a:srgbClr>
                      </a:gs>
                      <a:gs pos="100000">
                        <a:srgbClr val="B3935B"/>
                      </a:gs>
                    </a:gsLst>
                    <a:lin ang="5400000" scaled="0"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58" name="弧形 157">
                  <a:extLst>
                    <a:ext uri="{FF2B5EF4-FFF2-40B4-BE49-F238E27FC236}">
                      <a16:creationId xmlns:a16="http://schemas.microsoft.com/office/drawing/2014/main" id="{8457D245-0E03-B5C7-7263-A7FD44D31F99}"/>
                    </a:ext>
                  </a:extLst>
                </p:cNvPr>
                <p:cNvSpPr/>
                <p:nvPr/>
              </p:nvSpPr>
              <p:spPr>
                <a:xfrm>
                  <a:off x="3663751" y="1728088"/>
                  <a:ext cx="479624" cy="479624"/>
                </a:xfrm>
                <a:prstGeom prst="arc">
                  <a:avLst>
                    <a:gd name="adj1" fmla="val 16200000"/>
                    <a:gd name="adj2" fmla="val 2523522"/>
                  </a:avLst>
                </a:prstGeom>
                <a:ln w="9525" cap="rnd">
                  <a:gradFill>
                    <a:gsLst>
                      <a:gs pos="0">
                        <a:srgbClr val="B3935B">
                          <a:alpha val="0"/>
                        </a:srgbClr>
                      </a:gs>
                      <a:gs pos="100000">
                        <a:srgbClr val="B3935B"/>
                      </a:gs>
                    </a:gsLst>
                    <a:lin ang="5400000" scaled="1"/>
                  </a:gradFill>
                  <a:headEnd type="none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61" name="弧形 160">
                  <a:extLst>
                    <a:ext uri="{FF2B5EF4-FFF2-40B4-BE49-F238E27FC236}">
                      <a16:creationId xmlns:a16="http://schemas.microsoft.com/office/drawing/2014/main" id="{5E0E0BBB-C82A-E4AD-9839-8628D6F72151}"/>
                    </a:ext>
                  </a:extLst>
                </p:cNvPr>
                <p:cNvSpPr/>
                <p:nvPr/>
              </p:nvSpPr>
              <p:spPr>
                <a:xfrm flipH="1" flipV="1">
                  <a:off x="3663751" y="1728088"/>
                  <a:ext cx="479624" cy="479624"/>
                </a:xfrm>
                <a:prstGeom prst="arc">
                  <a:avLst>
                    <a:gd name="adj1" fmla="val 16200000"/>
                    <a:gd name="adj2" fmla="val 2523522"/>
                  </a:avLst>
                </a:prstGeom>
                <a:ln w="9525" cap="rnd">
                  <a:gradFill>
                    <a:gsLst>
                      <a:gs pos="0">
                        <a:srgbClr val="B3935B">
                          <a:alpha val="0"/>
                        </a:srgbClr>
                      </a:gs>
                      <a:gs pos="100000">
                        <a:srgbClr val="B3935B"/>
                      </a:gs>
                    </a:gsLst>
                    <a:lin ang="5400000" scaled="1"/>
                  </a:gradFill>
                  <a:headEnd type="none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pic>
            <p:nvPicPr>
              <p:cNvPr id="150" name="图形 149">
                <a:extLst>
                  <a:ext uri="{FF2B5EF4-FFF2-40B4-BE49-F238E27FC236}">
                    <a16:creationId xmlns:a16="http://schemas.microsoft.com/office/drawing/2014/main" id="{1093AD39-0C79-0B54-B46D-6AC2544588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rcRect/>
              <a:stretch/>
            </p:blipFill>
            <p:spPr>
              <a:xfrm>
                <a:off x="3655104" y="4321609"/>
                <a:ext cx="218327" cy="217241"/>
              </a:xfrm>
              <a:prstGeom prst="rect">
                <a:avLst/>
              </a:prstGeom>
            </p:spPr>
          </p:pic>
        </p:grpSp>
        <p:sp>
          <p:nvSpPr>
            <p:cNvPr id="148" name="文本框 147">
              <a:extLst>
                <a:ext uri="{FF2B5EF4-FFF2-40B4-BE49-F238E27FC236}">
                  <a16:creationId xmlns:a16="http://schemas.microsoft.com/office/drawing/2014/main" id="{954C035D-A38D-122F-881C-AE1F88474EC4}"/>
                </a:ext>
              </a:extLst>
            </p:cNvPr>
            <p:cNvSpPr txBox="1"/>
            <p:nvPr/>
          </p:nvSpPr>
          <p:spPr>
            <a:xfrm>
              <a:off x="2138464" y="3454196"/>
              <a:ext cx="128158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731.45</a:t>
              </a:r>
              <a:r>
                <a:rPr lang="zh-CN" altLang="en-US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万册</a:t>
              </a: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3C810DAC-C52E-F68E-EEE1-00CAF81A600B}"/>
              </a:ext>
            </a:extLst>
          </p:cNvPr>
          <p:cNvSpPr txBox="1"/>
          <p:nvPr/>
        </p:nvSpPr>
        <p:spPr>
          <a:xfrm rot="20772271">
            <a:off x="478240" y="1628558"/>
            <a:ext cx="2783194" cy="580595"/>
          </a:xfrm>
          <a:custGeom>
            <a:avLst/>
            <a:gdLst/>
            <a:ahLst/>
            <a:cxnLst/>
            <a:rect l="l" t="t" r="r" b="b"/>
            <a:pathLst>
              <a:path w="2783194" h="580595">
                <a:moveTo>
                  <a:pt x="496700" y="232127"/>
                </a:moveTo>
                <a:cubicBezTo>
                  <a:pt x="498066" y="231581"/>
                  <a:pt x="499022" y="231854"/>
                  <a:pt x="499568" y="232946"/>
                </a:cubicBezTo>
                <a:cubicBezTo>
                  <a:pt x="500114" y="233492"/>
                  <a:pt x="500523" y="234175"/>
                  <a:pt x="500796" y="234994"/>
                </a:cubicBezTo>
                <a:cubicBezTo>
                  <a:pt x="501069" y="235813"/>
                  <a:pt x="501069" y="236496"/>
                  <a:pt x="500796" y="237042"/>
                </a:cubicBezTo>
                <a:cubicBezTo>
                  <a:pt x="499158" y="238953"/>
                  <a:pt x="496905" y="241206"/>
                  <a:pt x="494038" y="243800"/>
                </a:cubicBezTo>
                <a:cubicBezTo>
                  <a:pt x="491171" y="246394"/>
                  <a:pt x="488031" y="249056"/>
                  <a:pt x="484618" y="251787"/>
                </a:cubicBezTo>
                <a:cubicBezTo>
                  <a:pt x="481205" y="254517"/>
                  <a:pt x="477792" y="257043"/>
                  <a:pt x="474379" y="259363"/>
                </a:cubicBezTo>
                <a:cubicBezTo>
                  <a:pt x="470966" y="261684"/>
                  <a:pt x="468030" y="263664"/>
                  <a:pt x="465573" y="265302"/>
                </a:cubicBezTo>
                <a:cubicBezTo>
                  <a:pt x="460112" y="268306"/>
                  <a:pt x="455197" y="269603"/>
                  <a:pt x="450828" y="269193"/>
                </a:cubicBezTo>
                <a:cubicBezTo>
                  <a:pt x="446460" y="268784"/>
                  <a:pt x="442569" y="267487"/>
                  <a:pt x="439155" y="265303"/>
                </a:cubicBezTo>
                <a:cubicBezTo>
                  <a:pt x="435742" y="263118"/>
                  <a:pt x="432670" y="260592"/>
                  <a:pt x="429940" y="257725"/>
                </a:cubicBezTo>
                <a:cubicBezTo>
                  <a:pt x="427209" y="254858"/>
                  <a:pt x="424889" y="252333"/>
                  <a:pt x="422977" y="250148"/>
                </a:cubicBezTo>
                <a:cubicBezTo>
                  <a:pt x="419974" y="247145"/>
                  <a:pt x="418199" y="246052"/>
                  <a:pt x="417653" y="246872"/>
                </a:cubicBezTo>
                <a:cubicBezTo>
                  <a:pt x="417107" y="247691"/>
                  <a:pt x="416151" y="249466"/>
                  <a:pt x="414786" y="252196"/>
                </a:cubicBezTo>
                <a:cubicBezTo>
                  <a:pt x="412874" y="256019"/>
                  <a:pt x="410349" y="260319"/>
                  <a:pt x="407209" y="265098"/>
                </a:cubicBezTo>
                <a:cubicBezTo>
                  <a:pt x="404069" y="269876"/>
                  <a:pt x="400792" y="274654"/>
                  <a:pt x="397379" y="279433"/>
                </a:cubicBezTo>
                <a:cubicBezTo>
                  <a:pt x="393966" y="284211"/>
                  <a:pt x="390416" y="288580"/>
                  <a:pt x="386730" y="292539"/>
                </a:cubicBezTo>
                <a:cubicBezTo>
                  <a:pt x="383043" y="296498"/>
                  <a:pt x="379562" y="299570"/>
                  <a:pt x="376286" y="301755"/>
                </a:cubicBezTo>
                <a:cubicBezTo>
                  <a:pt x="371097" y="305577"/>
                  <a:pt x="366592" y="307079"/>
                  <a:pt x="362770" y="306260"/>
                </a:cubicBezTo>
                <a:cubicBezTo>
                  <a:pt x="358947" y="305441"/>
                  <a:pt x="355670" y="303256"/>
                  <a:pt x="352940" y="299707"/>
                </a:cubicBezTo>
                <a:cubicBezTo>
                  <a:pt x="350209" y="296157"/>
                  <a:pt x="348025" y="291583"/>
                  <a:pt x="346387" y="285986"/>
                </a:cubicBezTo>
                <a:cubicBezTo>
                  <a:pt x="344748" y="280388"/>
                  <a:pt x="343451" y="274654"/>
                  <a:pt x="342496" y="268784"/>
                </a:cubicBezTo>
                <a:cubicBezTo>
                  <a:pt x="341540" y="262913"/>
                  <a:pt x="340926" y="257384"/>
                  <a:pt x="340652" y="252196"/>
                </a:cubicBezTo>
                <a:cubicBezTo>
                  <a:pt x="340380" y="247008"/>
                  <a:pt x="340379" y="242912"/>
                  <a:pt x="340652" y="239909"/>
                </a:cubicBezTo>
                <a:cubicBezTo>
                  <a:pt x="340926" y="236359"/>
                  <a:pt x="341608" y="234038"/>
                  <a:pt x="342700" y="232946"/>
                </a:cubicBezTo>
                <a:cubicBezTo>
                  <a:pt x="343793" y="231854"/>
                  <a:pt x="345021" y="231512"/>
                  <a:pt x="346387" y="231922"/>
                </a:cubicBezTo>
                <a:cubicBezTo>
                  <a:pt x="347752" y="232332"/>
                  <a:pt x="348980" y="233287"/>
                  <a:pt x="350073" y="234789"/>
                </a:cubicBezTo>
                <a:cubicBezTo>
                  <a:pt x="351165" y="236291"/>
                  <a:pt x="351711" y="237861"/>
                  <a:pt x="351711" y="239499"/>
                </a:cubicBezTo>
                <a:cubicBezTo>
                  <a:pt x="351165" y="245506"/>
                  <a:pt x="350960" y="251923"/>
                  <a:pt x="351097" y="258749"/>
                </a:cubicBezTo>
                <a:cubicBezTo>
                  <a:pt x="351233" y="265576"/>
                  <a:pt x="352530" y="273357"/>
                  <a:pt x="354988" y="282095"/>
                </a:cubicBezTo>
                <a:cubicBezTo>
                  <a:pt x="355807" y="285099"/>
                  <a:pt x="357036" y="288102"/>
                  <a:pt x="358674" y="291106"/>
                </a:cubicBezTo>
                <a:cubicBezTo>
                  <a:pt x="361950" y="296567"/>
                  <a:pt x="366046" y="297249"/>
                  <a:pt x="370961" y="293153"/>
                </a:cubicBezTo>
                <a:cubicBezTo>
                  <a:pt x="378880" y="286600"/>
                  <a:pt x="385706" y="279023"/>
                  <a:pt x="391440" y="270422"/>
                </a:cubicBezTo>
                <a:cubicBezTo>
                  <a:pt x="397174" y="261821"/>
                  <a:pt x="403045" y="251786"/>
                  <a:pt x="409052" y="240318"/>
                </a:cubicBezTo>
                <a:cubicBezTo>
                  <a:pt x="412055" y="235676"/>
                  <a:pt x="414786" y="233014"/>
                  <a:pt x="417243" y="232332"/>
                </a:cubicBezTo>
                <a:cubicBezTo>
                  <a:pt x="419701" y="231649"/>
                  <a:pt x="422568" y="233629"/>
                  <a:pt x="425844" y="238271"/>
                </a:cubicBezTo>
                <a:cubicBezTo>
                  <a:pt x="427756" y="240728"/>
                  <a:pt x="429530" y="243185"/>
                  <a:pt x="431169" y="245643"/>
                </a:cubicBezTo>
                <a:cubicBezTo>
                  <a:pt x="432807" y="248100"/>
                  <a:pt x="434718" y="250421"/>
                  <a:pt x="436903" y="252606"/>
                </a:cubicBezTo>
                <a:cubicBezTo>
                  <a:pt x="445640" y="261343"/>
                  <a:pt x="454787" y="262435"/>
                  <a:pt x="464344" y="255882"/>
                </a:cubicBezTo>
                <a:cubicBezTo>
                  <a:pt x="470624" y="251240"/>
                  <a:pt x="476836" y="246598"/>
                  <a:pt x="482980" y="241957"/>
                </a:cubicBezTo>
                <a:cubicBezTo>
                  <a:pt x="489123" y="237315"/>
                  <a:pt x="493697" y="234038"/>
                  <a:pt x="496700" y="232127"/>
                </a:cubicBezTo>
                <a:close/>
                <a:moveTo>
                  <a:pt x="283426" y="16281"/>
                </a:moveTo>
                <a:cubicBezTo>
                  <a:pt x="284792" y="15735"/>
                  <a:pt x="286157" y="16144"/>
                  <a:pt x="287522" y="17509"/>
                </a:cubicBezTo>
                <a:cubicBezTo>
                  <a:pt x="288614" y="19148"/>
                  <a:pt x="289434" y="21059"/>
                  <a:pt x="289980" y="23244"/>
                </a:cubicBezTo>
                <a:cubicBezTo>
                  <a:pt x="295441" y="42357"/>
                  <a:pt x="300833" y="61402"/>
                  <a:pt x="306158" y="80379"/>
                </a:cubicBezTo>
                <a:cubicBezTo>
                  <a:pt x="311482" y="99356"/>
                  <a:pt x="315373" y="118675"/>
                  <a:pt x="317831" y="138334"/>
                </a:cubicBezTo>
                <a:cubicBezTo>
                  <a:pt x="321380" y="167277"/>
                  <a:pt x="320766" y="195470"/>
                  <a:pt x="315987" y="222911"/>
                </a:cubicBezTo>
                <a:cubicBezTo>
                  <a:pt x="311209" y="250353"/>
                  <a:pt x="301857" y="277043"/>
                  <a:pt x="287932" y="302983"/>
                </a:cubicBezTo>
                <a:cubicBezTo>
                  <a:pt x="277010" y="322916"/>
                  <a:pt x="261719" y="337524"/>
                  <a:pt x="242059" y="346808"/>
                </a:cubicBezTo>
                <a:cubicBezTo>
                  <a:pt x="219942" y="357457"/>
                  <a:pt x="198235" y="356774"/>
                  <a:pt x="176937" y="344760"/>
                </a:cubicBezTo>
                <a:cubicBezTo>
                  <a:pt x="168472" y="340118"/>
                  <a:pt x="161100" y="334384"/>
                  <a:pt x="154820" y="327558"/>
                </a:cubicBezTo>
                <a:cubicBezTo>
                  <a:pt x="148539" y="320732"/>
                  <a:pt x="142806" y="313359"/>
                  <a:pt x="137618" y="305441"/>
                </a:cubicBezTo>
                <a:cubicBezTo>
                  <a:pt x="131064" y="295065"/>
                  <a:pt x="125672" y="284348"/>
                  <a:pt x="121439" y="273289"/>
                </a:cubicBezTo>
                <a:cubicBezTo>
                  <a:pt x="117207" y="262231"/>
                  <a:pt x="113862" y="250694"/>
                  <a:pt x="111405" y="238680"/>
                </a:cubicBezTo>
                <a:cubicBezTo>
                  <a:pt x="110859" y="237042"/>
                  <a:pt x="110517" y="235404"/>
                  <a:pt x="110381" y="233765"/>
                </a:cubicBezTo>
                <a:cubicBezTo>
                  <a:pt x="110244" y="232127"/>
                  <a:pt x="109903" y="230489"/>
                  <a:pt x="109357" y="228850"/>
                </a:cubicBezTo>
                <a:cubicBezTo>
                  <a:pt x="108811" y="227758"/>
                  <a:pt x="108060" y="227212"/>
                  <a:pt x="107104" y="227212"/>
                </a:cubicBezTo>
                <a:cubicBezTo>
                  <a:pt x="106149" y="227212"/>
                  <a:pt x="105671" y="227895"/>
                  <a:pt x="105671" y="229260"/>
                </a:cubicBezTo>
                <a:cubicBezTo>
                  <a:pt x="103486" y="239909"/>
                  <a:pt x="101370" y="250626"/>
                  <a:pt x="99322" y="261411"/>
                </a:cubicBezTo>
                <a:cubicBezTo>
                  <a:pt x="97274" y="272197"/>
                  <a:pt x="94749" y="282914"/>
                  <a:pt x="91745" y="293563"/>
                </a:cubicBezTo>
                <a:cubicBezTo>
                  <a:pt x="89561" y="301755"/>
                  <a:pt x="87035" y="309810"/>
                  <a:pt x="84168" y="317728"/>
                </a:cubicBezTo>
                <a:cubicBezTo>
                  <a:pt x="81301" y="325646"/>
                  <a:pt x="78229" y="333565"/>
                  <a:pt x="74953" y="341483"/>
                </a:cubicBezTo>
                <a:cubicBezTo>
                  <a:pt x="73041" y="345579"/>
                  <a:pt x="70652" y="349538"/>
                  <a:pt x="67785" y="353361"/>
                </a:cubicBezTo>
                <a:cubicBezTo>
                  <a:pt x="64918" y="357184"/>
                  <a:pt x="61846" y="360733"/>
                  <a:pt x="58570" y="364010"/>
                </a:cubicBezTo>
                <a:cubicBezTo>
                  <a:pt x="53655" y="368925"/>
                  <a:pt x="48535" y="371178"/>
                  <a:pt x="43211" y="370768"/>
                </a:cubicBezTo>
                <a:cubicBezTo>
                  <a:pt x="37886" y="370358"/>
                  <a:pt x="33039" y="367423"/>
                  <a:pt x="28671" y="361962"/>
                </a:cubicBezTo>
                <a:cubicBezTo>
                  <a:pt x="25940" y="358412"/>
                  <a:pt x="23551" y="354658"/>
                  <a:pt x="21503" y="350699"/>
                </a:cubicBezTo>
                <a:cubicBezTo>
                  <a:pt x="19455" y="346740"/>
                  <a:pt x="17612" y="342712"/>
                  <a:pt x="15974" y="338616"/>
                </a:cubicBezTo>
                <a:cubicBezTo>
                  <a:pt x="12151" y="330152"/>
                  <a:pt x="9383" y="321483"/>
                  <a:pt x="7670" y="312608"/>
                </a:cubicBezTo>
                <a:cubicBezTo>
                  <a:pt x="5957" y="303734"/>
                  <a:pt x="4578" y="294792"/>
                  <a:pt x="3533" y="285781"/>
                </a:cubicBezTo>
                <a:cubicBezTo>
                  <a:pt x="2488" y="276498"/>
                  <a:pt x="1769" y="267487"/>
                  <a:pt x="1376" y="258749"/>
                </a:cubicBezTo>
                <a:cubicBezTo>
                  <a:pt x="984" y="250012"/>
                  <a:pt x="525" y="242639"/>
                  <a:pt x="0" y="236632"/>
                </a:cubicBezTo>
                <a:cubicBezTo>
                  <a:pt x="1310" y="210146"/>
                  <a:pt x="3276" y="185230"/>
                  <a:pt x="5898" y="161885"/>
                </a:cubicBezTo>
                <a:cubicBezTo>
                  <a:pt x="8519" y="138539"/>
                  <a:pt x="12971" y="115671"/>
                  <a:pt x="19251" y="93281"/>
                </a:cubicBezTo>
                <a:cubicBezTo>
                  <a:pt x="20616" y="88639"/>
                  <a:pt x="22391" y="84065"/>
                  <a:pt x="24575" y="79560"/>
                </a:cubicBezTo>
                <a:cubicBezTo>
                  <a:pt x="26760" y="75055"/>
                  <a:pt x="28944" y="70618"/>
                  <a:pt x="31128" y="66249"/>
                </a:cubicBezTo>
                <a:cubicBezTo>
                  <a:pt x="31947" y="64611"/>
                  <a:pt x="33244" y="63450"/>
                  <a:pt x="35019" y="62768"/>
                </a:cubicBezTo>
                <a:cubicBezTo>
                  <a:pt x="36794" y="62085"/>
                  <a:pt x="38773" y="62563"/>
                  <a:pt x="40958" y="64201"/>
                </a:cubicBezTo>
                <a:cubicBezTo>
                  <a:pt x="43142" y="66112"/>
                  <a:pt x="44235" y="68228"/>
                  <a:pt x="44234" y="70549"/>
                </a:cubicBezTo>
                <a:cubicBezTo>
                  <a:pt x="44235" y="72870"/>
                  <a:pt x="42733" y="74577"/>
                  <a:pt x="39729" y="75669"/>
                </a:cubicBezTo>
                <a:cubicBezTo>
                  <a:pt x="36999" y="76488"/>
                  <a:pt x="35087" y="77649"/>
                  <a:pt x="33995" y="79151"/>
                </a:cubicBezTo>
                <a:cubicBezTo>
                  <a:pt x="32903" y="80652"/>
                  <a:pt x="32084" y="82496"/>
                  <a:pt x="31538" y="84680"/>
                </a:cubicBezTo>
                <a:cubicBezTo>
                  <a:pt x="29353" y="92598"/>
                  <a:pt x="27169" y="100312"/>
                  <a:pt x="24985" y="107821"/>
                </a:cubicBezTo>
                <a:cubicBezTo>
                  <a:pt x="22800" y="115330"/>
                  <a:pt x="21025" y="123043"/>
                  <a:pt x="19660" y="130962"/>
                </a:cubicBezTo>
                <a:cubicBezTo>
                  <a:pt x="16111" y="150348"/>
                  <a:pt x="13385" y="169735"/>
                  <a:pt x="11484" y="189121"/>
                </a:cubicBezTo>
                <a:cubicBezTo>
                  <a:pt x="9584" y="208508"/>
                  <a:pt x="8896" y="228031"/>
                  <a:pt x="9421" y="247691"/>
                </a:cubicBezTo>
                <a:cubicBezTo>
                  <a:pt x="9967" y="261616"/>
                  <a:pt x="11059" y="275337"/>
                  <a:pt x="12697" y="288853"/>
                </a:cubicBezTo>
                <a:cubicBezTo>
                  <a:pt x="14335" y="302369"/>
                  <a:pt x="17475" y="315680"/>
                  <a:pt x="22118" y="328787"/>
                </a:cubicBezTo>
                <a:cubicBezTo>
                  <a:pt x="25394" y="338070"/>
                  <a:pt x="29763" y="346944"/>
                  <a:pt x="35224" y="355409"/>
                </a:cubicBezTo>
                <a:cubicBezTo>
                  <a:pt x="40412" y="363327"/>
                  <a:pt x="46146" y="363737"/>
                  <a:pt x="52426" y="356638"/>
                </a:cubicBezTo>
                <a:cubicBezTo>
                  <a:pt x="55430" y="353361"/>
                  <a:pt x="58228" y="349880"/>
                  <a:pt x="60822" y="346193"/>
                </a:cubicBezTo>
                <a:cubicBezTo>
                  <a:pt x="63416" y="342507"/>
                  <a:pt x="65396" y="338616"/>
                  <a:pt x="66761" y="334520"/>
                </a:cubicBezTo>
                <a:cubicBezTo>
                  <a:pt x="70311" y="325510"/>
                  <a:pt x="73588" y="316431"/>
                  <a:pt x="76591" y="307284"/>
                </a:cubicBezTo>
                <a:cubicBezTo>
                  <a:pt x="79594" y="298137"/>
                  <a:pt x="82325" y="288921"/>
                  <a:pt x="84782" y="279638"/>
                </a:cubicBezTo>
                <a:cubicBezTo>
                  <a:pt x="90790" y="256701"/>
                  <a:pt x="95363" y="233765"/>
                  <a:pt x="98503" y="210829"/>
                </a:cubicBezTo>
                <a:cubicBezTo>
                  <a:pt x="101643" y="187893"/>
                  <a:pt x="104579" y="164820"/>
                  <a:pt x="107309" y="141611"/>
                </a:cubicBezTo>
                <a:cubicBezTo>
                  <a:pt x="107582" y="139699"/>
                  <a:pt x="107855" y="137856"/>
                  <a:pt x="108128" y="136081"/>
                </a:cubicBezTo>
                <a:cubicBezTo>
                  <a:pt x="108401" y="134307"/>
                  <a:pt x="108811" y="132464"/>
                  <a:pt x="109357" y="130552"/>
                </a:cubicBezTo>
                <a:cubicBezTo>
                  <a:pt x="109903" y="128914"/>
                  <a:pt x="111132" y="128095"/>
                  <a:pt x="113043" y="128095"/>
                </a:cubicBezTo>
                <a:cubicBezTo>
                  <a:pt x="114954" y="128095"/>
                  <a:pt x="116183" y="129050"/>
                  <a:pt x="116729" y="130962"/>
                </a:cubicBezTo>
                <a:cubicBezTo>
                  <a:pt x="117002" y="132600"/>
                  <a:pt x="117139" y="134238"/>
                  <a:pt x="117139" y="135877"/>
                </a:cubicBezTo>
                <a:cubicBezTo>
                  <a:pt x="117139" y="137515"/>
                  <a:pt x="117139" y="139153"/>
                  <a:pt x="117139" y="140792"/>
                </a:cubicBezTo>
                <a:cubicBezTo>
                  <a:pt x="116866" y="147891"/>
                  <a:pt x="116525" y="155058"/>
                  <a:pt x="116115" y="162294"/>
                </a:cubicBezTo>
                <a:cubicBezTo>
                  <a:pt x="115705" y="169530"/>
                  <a:pt x="115500" y="176698"/>
                  <a:pt x="115501" y="183797"/>
                </a:cubicBezTo>
                <a:cubicBezTo>
                  <a:pt x="115500" y="200180"/>
                  <a:pt x="116866" y="216290"/>
                  <a:pt x="119596" y="232127"/>
                </a:cubicBezTo>
                <a:cubicBezTo>
                  <a:pt x="122327" y="247964"/>
                  <a:pt x="127105" y="263528"/>
                  <a:pt x="133932" y="278818"/>
                </a:cubicBezTo>
                <a:cubicBezTo>
                  <a:pt x="137208" y="286191"/>
                  <a:pt x="140963" y="293222"/>
                  <a:pt x="145195" y="299911"/>
                </a:cubicBezTo>
                <a:cubicBezTo>
                  <a:pt x="149427" y="306601"/>
                  <a:pt x="154274" y="312950"/>
                  <a:pt x="159735" y="318957"/>
                </a:cubicBezTo>
                <a:cubicBezTo>
                  <a:pt x="176937" y="337251"/>
                  <a:pt x="194822" y="346057"/>
                  <a:pt x="213389" y="345374"/>
                </a:cubicBezTo>
                <a:cubicBezTo>
                  <a:pt x="231957" y="344692"/>
                  <a:pt x="249841" y="335203"/>
                  <a:pt x="267043" y="316909"/>
                </a:cubicBezTo>
                <a:cubicBezTo>
                  <a:pt x="271685" y="311994"/>
                  <a:pt x="275645" y="306533"/>
                  <a:pt x="278921" y="300526"/>
                </a:cubicBezTo>
                <a:cubicBezTo>
                  <a:pt x="282198" y="294519"/>
                  <a:pt x="285201" y="288375"/>
                  <a:pt x="287932" y="282095"/>
                </a:cubicBezTo>
                <a:cubicBezTo>
                  <a:pt x="311141" y="229396"/>
                  <a:pt x="316602" y="174513"/>
                  <a:pt x="304315" y="117446"/>
                </a:cubicBezTo>
                <a:cubicBezTo>
                  <a:pt x="301311" y="102701"/>
                  <a:pt x="297830" y="88025"/>
                  <a:pt x="293871" y="73416"/>
                </a:cubicBezTo>
                <a:cubicBezTo>
                  <a:pt x="289911" y="58808"/>
                  <a:pt x="286020" y="44132"/>
                  <a:pt x="282198" y="29387"/>
                </a:cubicBezTo>
                <a:cubicBezTo>
                  <a:pt x="281652" y="27749"/>
                  <a:pt x="281242" y="26110"/>
                  <a:pt x="280969" y="24472"/>
                </a:cubicBezTo>
                <a:cubicBezTo>
                  <a:pt x="280696" y="22834"/>
                  <a:pt x="280559" y="21196"/>
                  <a:pt x="280559" y="19557"/>
                </a:cubicBezTo>
                <a:cubicBezTo>
                  <a:pt x="280559" y="17919"/>
                  <a:pt x="281515" y="16827"/>
                  <a:pt x="283426" y="16281"/>
                </a:cubicBezTo>
                <a:close/>
                <a:moveTo>
                  <a:pt x="1157633" y="193012"/>
                </a:moveTo>
                <a:cubicBezTo>
                  <a:pt x="1160295" y="193695"/>
                  <a:pt x="1162514" y="195948"/>
                  <a:pt x="1164289" y="199770"/>
                </a:cubicBezTo>
                <a:cubicBezTo>
                  <a:pt x="1166473" y="204685"/>
                  <a:pt x="1168043" y="209805"/>
                  <a:pt x="1168999" y="215129"/>
                </a:cubicBezTo>
                <a:cubicBezTo>
                  <a:pt x="1169955" y="220454"/>
                  <a:pt x="1171115" y="226120"/>
                  <a:pt x="1172480" y="232127"/>
                </a:cubicBezTo>
                <a:cubicBezTo>
                  <a:pt x="1173846" y="237042"/>
                  <a:pt x="1175347" y="241274"/>
                  <a:pt x="1176986" y="244824"/>
                </a:cubicBezTo>
                <a:cubicBezTo>
                  <a:pt x="1178624" y="248373"/>
                  <a:pt x="1180399" y="251513"/>
                  <a:pt x="1182310" y="254244"/>
                </a:cubicBezTo>
                <a:cubicBezTo>
                  <a:pt x="1185314" y="258340"/>
                  <a:pt x="1188932" y="261207"/>
                  <a:pt x="1193164" y="262845"/>
                </a:cubicBezTo>
                <a:cubicBezTo>
                  <a:pt x="1197396" y="264483"/>
                  <a:pt x="1202243" y="264483"/>
                  <a:pt x="1207704" y="262845"/>
                </a:cubicBezTo>
                <a:cubicBezTo>
                  <a:pt x="1212072" y="261480"/>
                  <a:pt x="1216646" y="259432"/>
                  <a:pt x="1221424" y="256701"/>
                </a:cubicBezTo>
                <a:cubicBezTo>
                  <a:pt x="1226203" y="253971"/>
                  <a:pt x="1230777" y="251035"/>
                  <a:pt x="1235145" y="247896"/>
                </a:cubicBezTo>
                <a:cubicBezTo>
                  <a:pt x="1239514" y="244755"/>
                  <a:pt x="1243541" y="241684"/>
                  <a:pt x="1247227" y="238680"/>
                </a:cubicBezTo>
                <a:cubicBezTo>
                  <a:pt x="1250914" y="235677"/>
                  <a:pt x="1253849" y="233356"/>
                  <a:pt x="1256034" y="231717"/>
                </a:cubicBezTo>
                <a:cubicBezTo>
                  <a:pt x="1257672" y="231444"/>
                  <a:pt x="1258969" y="232605"/>
                  <a:pt x="1259925" y="235199"/>
                </a:cubicBezTo>
                <a:cubicBezTo>
                  <a:pt x="1260880" y="237793"/>
                  <a:pt x="1260402" y="239636"/>
                  <a:pt x="1258491" y="240728"/>
                </a:cubicBezTo>
                <a:cubicBezTo>
                  <a:pt x="1250573" y="247554"/>
                  <a:pt x="1242654" y="253425"/>
                  <a:pt x="1234736" y="258340"/>
                </a:cubicBezTo>
                <a:cubicBezTo>
                  <a:pt x="1226817" y="263255"/>
                  <a:pt x="1218216" y="267487"/>
                  <a:pt x="1208932" y="271037"/>
                </a:cubicBezTo>
                <a:cubicBezTo>
                  <a:pt x="1203744" y="272402"/>
                  <a:pt x="1199103" y="272811"/>
                  <a:pt x="1195007" y="272265"/>
                </a:cubicBezTo>
                <a:cubicBezTo>
                  <a:pt x="1190911" y="271719"/>
                  <a:pt x="1187225" y="270422"/>
                  <a:pt x="1183948" y="268374"/>
                </a:cubicBezTo>
                <a:cubicBezTo>
                  <a:pt x="1180672" y="266326"/>
                  <a:pt x="1177737" y="263664"/>
                  <a:pt x="1175142" y="260387"/>
                </a:cubicBezTo>
                <a:cubicBezTo>
                  <a:pt x="1172549" y="257111"/>
                  <a:pt x="1170296" y="253425"/>
                  <a:pt x="1168384" y="249329"/>
                </a:cubicBezTo>
                <a:cubicBezTo>
                  <a:pt x="1165654" y="243322"/>
                  <a:pt x="1163675" y="237110"/>
                  <a:pt x="1162446" y="230693"/>
                </a:cubicBezTo>
                <a:cubicBezTo>
                  <a:pt x="1161217" y="224277"/>
                  <a:pt x="1159647" y="217792"/>
                  <a:pt x="1157736" y="211239"/>
                </a:cubicBezTo>
                <a:cubicBezTo>
                  <a:pt x="1155824" y="204139"/>
                  <a:pt x="1152547" y="203047"/>
                  <a:pt x="1147906" y="207962"/>
                </a:cubicBezTo>
                <a:cubicBezTo>
                  <a:pt x="1144629" y="211511"/>
                  <a:pt x="1141421" y="215061"/>
                  <a:pt x="1138281" y="218611"/>
                </a:cubicBezTo>
                <a:cubicBezTo>
                  <a:pt x="1135141" y="222160"/>
                  <a:pt x="1132205" y="225847"/>
                  <a:pt x="1129475" y="229670"/>
                </a:cubicBezTo>
                <a:cubicBezTo>
                  <a:pt x="1125652" y="235403"/>
                  <a:pt x="1122034" y="241206"/>
                  <a:pt x="1118621" y="247076"/>
                </a:cubicBezTo>
                <a:cubicBezTo>
                  <a:pt x="1115208" y="252947"/>
                  <a:pt x="1111590" y="258749"/>
                  <a:pt x="1107767" y="264483"/>
                </a:cubicBezTo>
                <a:cubicBezTo>
                  <a:pt x="1106402" y="266668"/>
                  <a:pt x="1105105" y="268784"/>
                  <a:pt x="1103876" y="270832"/>
                </a:cubicBezTo>
                <a:cubicBezTo>
                  <a:pt x="1102648" y="272880"/>
                  <a:pt x="1101214" y="274859"/>
                  <a:pt x="1099576" y="276771"/>
                </a:cubicBezTo>
                <a:cubicBezTo>
                  <a:pt x="1097391" y="279228"/>
                  <a:pt x="1094934" y="280252"/>
                  <a:pt x="1092204" y="279842"/>
                </a:cubicBezTo>
                <a:cubicBezTo>
                  <a:pt x="1089473" y="279433"/>
                  <a:pt x="1087426" y="277726"/>
                  <a:pt x="1086060" y="274723"/>
                </a:cubicBezTo>
                <a:cubicBezTo>
                  <a:pt x="1084695" y="271446"/>
                  <a:pt x="1083739" y="268033"/>
                  <a:pt x="1083193" y="264483"/>
                </a:cubicBezTo>
                <a:cubicBezTo>
                  <a:pt x="1082647" y="260934"/>
                  <a:pt x="1082237" y="257384"/>
                  <a:pt x="1081964" y="253834"/>
                </a:cubicBezTo>
                <a:lnTo>
                  <a:pt x="1081217" y="245244"/>
                </a:lnTo>
                <a:lnTo>
                  <a:pt x="1058376" y="263050"/>
                </a:lnTo>
                <a:cubicBezTo>
                  <a:pt x="1048956" y="269740"/>
                  <a:pt x="1039330" y="274996"/>
                  <a:pt x="1029500" y="278818"/>
                </a:cubicBezTo>
                <a:cubicBezTo>
                  <a:pt x="1022401" y="281822"/>
                  <a:pt x="1015302" y="282163"/>
                  <a:pt x="1008203" y="279842"/>
                </a:cubicBezTo>
                <a:cubicBezTo>
                  <a:pt x="1001103" y="277521"/>
                  <a:pt x="995096" y="273357"/>
                  <a:pt x="990181" y="267350"/>
                </a:cubicBezTo>
                <a:cubicBezTo>
                  <a:pt x="987997" y="264893"/>
                  <a:pt x="986085" y="262299"/>
                  <a:pt x="984447" y="259568"/>
                </a:cubicBezTo>
                <a:cubicBezTo>
                  <a:pt x="982809" y="256838"/>
                  <a:pt x="980898" y="254107"/>
                  <a:pt x="978713" y="251377"/>
                </a:cubicBezTo>
                <a:cubicBezTo>
                  <a:pt x="976256" y="248373"/>
                  <a:pt x="974345" y="246803"/>
                  <a:pt x="972979" y="246667"/>
                </a:cubicBezTo>
                <a:cubicBezTo>
                  <a:pt x="971614" y="246530"/>
                  <a:pt x="969429" y="247554"/>
                  <a:pt x="966426" y="249739"/>
                </a:cubicBezTo>
                <a:cubicBezTo>
                  <a:pt x="963968" y="251377"/>
                  <a:pt x="961511" y="253083"/>
                  <a:pt x="959053" y="254858"/>
                </a:cubicBezTo>
                <a:cubicBezTo>
                  <a:pt x="956596" y="256633"/>
                  <a:pt x="954139" y="258339"/>
                  <a:pt x="951681" y="259978"/>
                </a:cubicBezTo>
                <a:cubicBezTo>
                  <a:pt x="945401" y="264074"/>
                  <a:pt x="940554" y="265575"/>
                  <a:pt x="937141" y="264483"/>
                </a:cubicBezTo>
                <a:cubicBezTo>
                  <a:pt x="933728" y="263391"/>
                  <a:pt x="931475" y="260934"/>
                  <a:pt x="930383" y="257111"/>
                </a:cubicBezTo>
                <a:cubicBezTo>
                  <a:pt x="929291" y="253288"/>
                  <a:pt x="929086" y="248646"/>
                  <a:pt x="929769" y="243185"/>
                </a:cubicBezTo>
                <a:cubicBezTo>
                  <a:pt x="930452" y="237724"/>
                  <a:pt x="931749" y="232946"/>
                  <a:pt x="933660" y="228850"/>
                </a:cubicBezTo>
                <a:cubicBezTo>
                  <a:pt x="935845" y="223662"/>
                  <a:pt x="938370" y="218816"/>
                  <a:pt x="941237" y="214310"/>
                </a:cubicBezTo>
                <a:cubicBezTo>
                  <a:pt x="944104" y="209805"/>
                  <a:pt x="947722" y="205641"/>
                  <a:pt x="952091" y="201818"/>
                </a:cubicBezTo>
                <a:cubicBezTo>
                  <a:pt x="956187" y="198269"/>
                  <a:pt x="960351" y="196425"/>
                  <a:pt x="964583" y="196289"/>
                </a:cubicBezTo>
                <a:cubicBezTo>
                  <a:pt x="968815" y="196152"/>
                  <a:pt x="972570" y="197040"/>
                  <a:pt x="975846" y="198951"/>
                </a:cubicBezTo>
                <a:cubicBezTo>
                  <a:pt x="979123" y="200863"/>
                  <a:pt x="981648" y="203457"/>
                  <a:pt x="983423" y="206733"/>
                </a:cubicBezTo>
                <a:cubicBezTo>
                  <a:pt x="985198" y="210010"/>
                  <a:pt x="985676" y="213286"/>
                  <a:pt x="984857" y="216563"/>
                </a:cubicBezTo>
                <a:cubicBezTo>
                  <a:pt x="984311" y="218474"/>
                  <a:pt x="983218" y="219703"/>
                  <a:pt x="981580" y="220249"/>
                </a:cubicBezTo>
                <a:cubicBezTo>
                  <a:pt x="979942" y="220795"/>
                  <a:pt x="978713" y="220249"/>
                  <a:pt x="977894" y="218611"/>
                </a:cubicBezTo>
                <a:cubicBezTo>
                  <a:pt x="977621" y="215607"/>
                  <a:pt x="976802" y="213150"/>
                  <a:pt x="975437" y="211239"/>
                </a:cubicBezTo>
                <a:cubicBezTo>
                  <a:pt x="974071" y="209327"/>
                  <a:pt x="972501" y="207894"/>
                  <a:pt x="970727" y="206938"/>
                </a:cubicBezTo>
                <a:cubicBezTo>
                  <a:pt x="968952" y="205982"/>
                  <a:pt x="967177" y="205504"/>
                  <a:pt x="965402" y="205504"/>
                </a:cubicBezTo>
                <a:cubicBezTo>
                  <a:pt x="963627" y="205504"/>
                  <a:pt x="962194" y="205914"/>
                  <a:pt x="961101" y="206733"/>
                </a:cubicBezTo>
                <a:cubicBezTo>
                  <a:pt x="954002" y="212194"/>
                  <a:pt x="948883" y="218543"/>
                  <a:pt x="945742" y="225779"/>
                </a:cubicBezTo>
                <a:cubicBezTo>
                  <a:pt x="942602" y="233014"/>
                  <a:pt x="940350" y="240865"/>
                  <a:pt x="938984" y="249329"/>
                </a:cubicBezTo>
                <a:cubicBezTo>
                  <a:pt x="938711" y="250967"/>
                  <a:pt x="939257" y="252196"/>
                  <a:pt x="940623" y="253015"/>
                </a:cubicBezTo>
                <a:cubicBezTo>
                  <a:pt x="941988" y="253834"/>
                  <a:pt x="943353" y="253834"/>
                  <a:pt x="944718" y="253015"/>
                </a:cubicBezTo>
                <a:cubicBezTo>
                  <a:pt x="947722" y="251104"/>
                  <a:pt x="950726" y="249192"/>
                  <a:pt x="953729" y="247281"/>
                </a:cubicBezTo>
                <a:cubicBezTo>
                  <a:pt x="956733" y="245370"/>
                  <a:pt x="959737" y="243322"/>
                  <a:pt x="962740" y="241137"/>
                </a:cubicBezTo>
                <a:cubicBezTo>
                  <a:pt x="968201" y="237588"/>
                  <a:pt x="972501" y="236086"/>
                  <a:pt x="975642" y="236632"/>
                </a:cubicBezTo>
                <a:cubicBezTo>
                  <a:pt x="978781" y="237178"/>
                  <a:pt x="982399" y="239909"/>
                  <a:pt x="986495" y="244824"/>
                </a:cubicBezTo>
                <a:cubicBezTo>
                  <a:pt x="987861" y="246462"/>
                  <a:pt x="989157" y="248168"/>
                  <a:pt x="990386" y="249943"/>
                </a:cubicBezTo>
                <a:cubicBezTo>
                  <a:pt x="991615" y="251718"/>
                  <a:pt x="992912" y="253561"/>
                  <a:pt x="994277" y="255473"/>
                </a:cubicBezTo>
                <a:cubicBezTo>
                  <a:pt x="999465" y="262845"/>
                  <a:pt x="1004243" y="267623"/>
                  <a:pt x="1008612" y="269808"/>
                </a:cubicBezTo>
                <a:cubicBezTo>
                  <a:pt x="1013254" y="272265"/>
                  <a:pt x="1018988" y="272333"/>
                  <a:pt x="1025814" y="270013"/>
                </a:cubicBezTo>
                <a:cubicBezTo>
                  <a:pt x="1032641" y="267692"/>
                  <a:pt x="1039603" y="264483"/>
                  <a:pt x="1046703" y="260388"/>
                </a:cubicBezTo>
                <a:cubicBezTo>
                  <a:pt x="1053802" y="256292"/>
                  <a:pt x="1060423" y="251786"/>
                  <a:pt x="1066567" y="246871"/>
                </a:cubicBezTo>
                <a:cubicBezTo>
                  <a:pt x="1072711" y="241957"/>
                  <a:pt x="1077421" y="237997"/>
                  <a:pt x="1080697" y="234994"/>
                </a:cubicBezTo>
                <a:cubicBezTo>
                  <a:pt x="1082609" y="233629"/>
                  <a:pt x="1084179" y="233083"/>
                  <a:pt x="1085408" y="233355"/>
                </a:cubicBezTo>
                <a:lnTo>
                  <a:pt x="1085547" y="233483"/>
                </a:lnTo>
                <a:lnTo>
                  <a:pt x="1088108" y="232127"/>
                </a:lnTo>
                <a:cubicBezTo>
                  <a:pt x="1089200" y="231854"/>
                  <a:pt x="1090224" y="231990"/>
                  <a:pt x="1091179" y="232536"/>
                </a:cubicBezTo>
                <a:cubicBezTo>
                  <a:pt x="1092135" y="233083"/>
                  <a:pt x="1092613" y="234311"/>
                  <a:pt x="1092613" y="236223"/>
                </a:cubicBezTo>
                <a:cubicBezTo>
                  <a:pt x="1092613" y="240045"/>
                  <a:pt x="1092750" y="243868"/>
                  <a:pt x="1093023" y="247691"/>
                </a:cubicBezTo>
                <a:cubicBezTo>
                  <a:pt x="1093296" y="251514"/>
                  <a:pt x="1093432" y="255472"/>
                  <a:pt x="1093432" y="259568"/>
                </a:cubicBezTo>
                <a:cubicBezTo>
                  <a:pt x="1093432" y="262299"/>
                  <a:pt x="1094115" y="263596"/>
                  <a:pt x="1095480" y="263459"/>
                </a:cubicBezTo>
                <a:cubicBezTo>
                  <a:pt x="1096845" y="263323"/>
                  <a:pt x="1097938" y="262572"/>
                  <a:pt x="1098757" y="261207"/>
                </a:cubicBezTo>
                <a:cubicBezTo>
                  <a:pt x="1101214" y="257384"/>
                  <a:pt x="1103467" y="253629"/>
                  <a:pt x="1105515" y="249943"/>
                </a:cubicBezTo>
                <a:cubicBezTo>
                  <a:pt x="1107562" y="246257"/>
                  <a:pt x="1109815" y="242503"/>
                  <a:pt x="1112273" y="238680"/>
                </a:cubicBezTo>
                <a:cubicBezTo>
                  <a:pt x="1120464" y="226939"/>
                  <a:pt x="1129065" y="215471"/>
                  <a:pt x="1138076" y="204276"/>
                </a:cubicBezTo>
                <a:cubicBezTo>
                  <a:pt x="1139442" y="202637"/>
                  <a:pt x="1141011" y="201136"/>
                  <a:pt x="1142786" y="199770"/>
                </a:cubicBezTo>
                <a:cubicBezTo>
                  <a:pt x="1144561" y="198405"/>
                  <a:pt x="1146404" y="197040"/>
                  <a:pt x="1148315" y="195675"/>
                </a:cubicBezTo>
                <a:cubicBezTo>
                  <a:pt x="1151865" y="193217"/>
                  <a:pt x="1154971" y="192330"/>
                  <a:pt x="1157633" y="193012"/>
                </a:cubicBezTo>
                <a:close/>
                <a:moveTo>
                  <a:pt x="2707263" y="497560"/>
                </a:moveTo>
                <a:lnTo>
                  <a:pt x="2700269" y="510175"/>
                </a:lnTo>
                <a:lnTo>
                  <a:pt x="2704327" y="504991"/>
                </a:lnTo>
                <a:close/>
                <a:moveTo>
                  <a:pt x="889969" y="307"/>
                </a:moveTo>
                <a:cubicBezTo>
                  <a:pt x="892972" y="1673"/>
                  <a:pt x="894269" y="3652"/>
                  <a:pt x="893860" y="6246"/>
                </a:cubicBezTo>
                <a:cubicBezTo>
                  <a:pt x="893450" y="8840"/>
                  <a:pt x="893246" y="11229"/>
                  <a:pt x="893245" y="13414"/>
                </a:cubicBezTo>
                <a:cubicBezTo>
                  <a:pt x="892972" y="32527"/>
                  <a:pt x="892699" y="51573"/>
                  <a:pt x="892426" y="70550"/>
                </a:cubicBezTo>
                <a:cubicBezTo>
                  <a:pt x="892153" y="89526"/>
                  <a:pt x="891880" y="108572"/>
                  <a:pt x="891607" y="127685"/>
                </a:cubicBezTo>
                <a:cubicBezTo>
                  <a:pt x="891607" y="133146"/>
                  <a:pt x="892017" y="138471"/>
                  <a:pt x="892836" y="143659"/>
                </a:cubicBezTo>
                <a:cubicBezTo>
                  <a:pt x="893382" y="146116"/>
                  <a:pt x="894474" y="148027"/>
                  <a:pt x="896113" y="149393"/>
                </a:cubicBezTo>
                <a:cubicBezTo>
                  <a:pt x="896386" y="149666"/>
                  <a:pt x="897273" y="149666"/>
                  <a:pt x="898775" y="149393"/>
                </a:cubicBezTo>
                <a:cubicBezTo>
                  <a:pt x="900276" y="149120"/>
                  <a:pt x="901983" y="148778"/>
                  <a:pt x="903894" y="148369"/>
                </a:cubicBezTo>
                <a:cubicBezTo>
                  <a:pt x="905806" y="147959"/>
                  <a:pt x="907785" y="147550"/>
                  <a:pt x="909833" y="147140"/>
                </a:cubicBezTo>
                <a:cubicBezTo>
                  <a:pt x="911881" y="146730"/>
                  <a:pt x="913724" y="146526"/>
                  <a:pt x="915363" y="146526"/>
                </a:cubicBezTo>
                <a:cubicBezTo>
                  <a:pt x="918093" y="146526"/>
                  <a:pt x="919459" y="147618"/>
                  <a:pt x="919458" y="149802"/>
                </a:cubicBezTo>
                <a:cubicBezTo>
                  <a:pt x="919458" y="151714"/>
                  <a:pt x="918502" y="153079"/>
                  <a:pt x="916591" y="153898"/>
                </a:cubicBezTo>
                <a:cubicBezTo>
                  <a:pt x="914680" y="154717"/>
                  <a:pt x="912495" y="155400"/>
                  <a:pt x="910038" y="155946"/>
                </a:cubicBezTo>
                <a:cubicBezTo>
                  <a:pt x="907580" y="156492"/>
                  <a:pt x="905123" y="156902"/>
                  <a:pt x="902666" y="157175"/>
                </a:cubicBezTo>
                <a:cubicBezTo>
                  <a:pt x="900208" y="157448"/>
                  <a:pt x="898297" y="157994"/>
                  <a:pt x="896932" y="158813"/>
                </a:cubicBezTo>
                <a:cubicBezTo>
                  <a:pt x="894747" y="160178"/>
                  <a:pt x="893587" y="161748"/>
                  <a:pt x="893450" y="163523"/>
                </a:cubicBezTo>
                <a:cubicBezTo>
                  <a:pt x="893314" y="165298"/>
                  <a:pt x="893245" y="167141"/>
                  <a:pt x="893245" y="169052"/>
                </a:cubicBezTo>
                <a:cubicBezTo>
                  <a:pt x="893519" y="176425"/>
                  <a:pt x="893723" y="183797"/>
                  <a:pt x="893860" y="191169"/>
                </a:cubicBezTo>
                <a:cubicBezTo>
                  <a:pt x="893996" y="198542"/>
                  <a:pt x="894338" y="205914"/>
                  <a:pt x="894884" y="213286"/>
                </a:cubicBezTo>
                <a:cubicBezTo>
                  <a:pt x="895430" y="222843"/>
                  <a:pt x="895908" y="232263"/>
                  <a:pt x="896317" y="241547"/>
                </a:cubicBezTo>
                <a:cubicBezTo>
                  <a:pt x="896727" y="250831"/>
                  <a:pt x="897068" y="260251"/>
                  <a:pt x="897341" y="269808"/>
                </a:cubicBezTo>
                <a:cubicBezTo>
                  <a:pt x="897887" y="287829"/>
                  <a:pt x="898229" y="305645"/>
                  <a:pt x="898365" y="323257"/>
                </a:cubicBezTo>
                <a:cubicBezTo>
                  <a:pt x="898502" y="340869"/>
                  <a:pt x="898706" y="358685"/>
                  <a:pt x="898979" y="376707"/>
                </a:cubicBezTo>
                <a:cubicBezTo>
                  <a:pt x="898979" y="385991"/>
                  <a:pt x="897205" y="389950"/>
                  <a:pt x="893655" y="388584"/>
                </a:cubicBezTo>
                <a:cubicBezTo>
                  <a:pt x="890924" y="387492"/>
                  <a:pt x="889628" y="385854"/>
                  <a:pt x="889764" y="383669"/>
                </a:cubicBezTo>
                <a:cubicBezTo>
                  <a:pt x="889901" y="381485"/>
                  <a:pt x="889969" y="379301"/>
                  <a:pt x="889969" y="377116"/>
                </a:cubicBezTo>
                <a:cubicBezTo>
                  <a:pt x="889384" y="351996"/>
                  <a:pt x="888800" y="327012"/>
                  <a:pt x="888215" y="302164"/>
                </a:cubicBezTo>
                <a:cubicBezTo>
                  <a:pt x="887631" y="277317"/>
                  <a:pt x="887044" y="252333"/>
                  <a:pt x="886455" y="227212"/>
                </a:cubicBezTo>
                <a:cubicBezTo>
                  <a:pt x="885871" y="208371"/>
                  <a:pt x="884995" y="189531"/>
                  <a:pt x="883825" y="170691"/>
                </a:cubicBezTo>
                <a:cubicBezTo>
                  <a:pt x="883552" y="166322"/>
                  <a:pt x="882801" y="163660"/>
                  <a:pt x="881573" y="162704"/>
                </a:cubicBezTo>
                <a:cubicBezTo>
                  <a:pt x="880344" y="161748"/>
                  <a:pt x="877545" y="161817"/>
                  <a:pt x="873176" y="162909"/>
                </a:cubicBezTo>
                <a:cubicBezTo>
                  <a:pt x="860889" y="165912"/>
                  <a:pt x="848670" y="168848"/>
                  <a:pt x="836519" y="171714"/>
                </a:cubicBezTo>
                <a:cubicBezTo>
                  <a:pt x="824369" y="174581"/>
                  <a:pt x="812150" y="177790"/>
                  <a:pt x="799862" y="181339"/>
                </a:cubicBezTo>
                <a:cubicBezTo>
                  <a:pt x="788667" y="184343"/>
                  <a:pt x="777609" y="187620"/>
                  <a:pt x="766687" y="191169"/>
                </a:cubicBezTo>
                <a:cubicBezTo>
                  <a:pt x="755765" y="194719"/>
                  <a:pt x="744570" y="197313"/>
                  <a:pt x="733102" y="198951"/>
                </a:cubicBezTo>
                <a:cubicBezTo>
                  <a:pt x="728733" y="199770"/>
                  <a:pt x="726548" y="202228"/>
                  <a:pt x="726549" y="206324"/>
                </a:cubicBezTo>
                <a:cubicBezTo>
                  <a:pt x="726549" y="209873"/>
                  <a:pt x="726480" y="213354"/>
                  <a:pt x="726344" y="216768"/>
                </a:cubicBezTo>
                <a:cubicBezTo>
                  <a:pt x="726207" y="220181"/>
                  <a:pt x="726139" y="223662"/>
                  <a:pt x="726139" y="227212"/>
                </a:cubicBezTo>
                <a:cubicBezTo>
                  <a:pt x="726412" y="251513"/>
                  <a:pt x="726685" y="275678"/>
                  <a:pt x="726958" y="299707"/>
                </a:cubicBezTo>
                <a:cubicBezTo>
                  <a:pt x="727231" y="323735"/>
                  <a:pt x="727640" y="347900"/>
                  <a:pt x="728187" y="372201"/>
                </a:cubicBezTo>
                <a:lnTo>
                  <a:pt x="728187" y="382031"/>
                </a:lnTo>
                <a:cubicBezTo>
                  <a:pt x="728186" y="383669"/>
                  <a:pt x="727982" y="385308"/>
                  <a:pt x="727572" y="386946"/>
                </a:cubicBezTo>
                <a:cubicBezTo>
                  <a:pt x="727163" y="388585"/>
                  <a:pt x="725866" y="389267"/>
                  <a:pt x="723681" y="388994"/>
                </a:cubicBezTo>
                <a:cubicBezTo>
                  <a:pt x="722589" y="388721"/>
                  <a:pt x="721565" y="387970"/>
                  <a:pt x="720610" y="386741"/>
                </a:cubicBezTo>
                <a:cubicBezTo>
                  <a:pt x="719654" y="385513"/>
                  <a:pt x="718903" y="384352"/>
                  <a:pt x="718357" y="383260"/>
                </a:cubicBezTo>
                <a:cubicBezTo>
                  <a:pt x="717811" y="382441"/>
                  <a:pt x="717538" y="381485"/>
                  <a:pt x="717538" y="380393"/>
                </a:cubicBezTo>
                <a:cubicBezTo>
                  <a:pt x="717538" y="379301"/>
                  <a:pt x="717538" y="378208"/>
                  <a:pt x="717538" y="377116"/>
                </a:cubicBezTo>
                <a:lnTo>
                  <a:pt x="717538" y="294792"/>
                </a:lnTo>
                <a:cubicBezTo>
                  <a:pt x="717538" y="282504"/>
                  <a:pt x="717470" y="270422"/>
                  <a:pt x="717333" y="258544"/>
                </a:cubicBezTo>
                <a:cubicBezTo>
                  <a:pt x="717196" y="246667"/>
                  <a:pt x="717128" y="234584"/>
                  <a:pt x="717128" y="222297"/>
                </a:cubicBezTo>
                <a:lnTo>
                  <a:pt x="717128" y="213696"/>
                </a:lnTo>
                <a:cubicBezTo>
                  <a:pt x="717128" y="210419"/>
                  <a:pt x="716992" y="207894"/>
                  <a:pt x="716719" y="206119"/>
                </a:cubicBezTo>
                <a:cubicBezTo>
                  <a:pt x="716446" y="204344"/>
                  <a:pt x="715899" y="202910"/>
                  <a:pt x="715080" y="201818"/>
                </a:cubicBezTo>
                <a:cubicBezTo>
                  <a:pt x="714261" y="200726"/>
                  <a:pt x="713032" y="199907"/>
                  <a:pt x="711394" y="199361"/>
                </a:cubicBezTo>
                <a:cubicBezTo>
                  <a:pt x="709756" y="198815"/>
                  <a:pt x="707299" y="198269"/>
                  <a:pt x="704022" y="197722"/>
                </a:cubicBezTo>
                <a:cubicBezTo>
                  <a:pt x="690642" y="194992"/>
                  <a:pt x="679038" y="188848"/>
                  <a:pt x="669208" y="179292"/>
                </a:cubicBezTo>
                <a:cubicBezTo>
                  <a:pt x="667843" y="177927"/>
                  <a:pt x="666819" y="176629"/>
                  <a:pt x="666136" y="175401"/>
                </a:cubicBezTo>
                <a:cubicBezTo>
                  <a:pt x="665453" y="174172"/>
                  <a:pt x="665931" y="172739"/>
                  <a:pt x="667569" y="171100"/>
                </a:cubicBezTo>
                <a:cubicBezTo>
                  <a:pt x="669208" y="169462"/>
                  <a:pt x="670641" y="169052"/>
                  <a:pt x="671870" y="169872"/>
                </a:cubicBezTo>
                <a:cubicBezTo>
                  <a:pt x="673099" y="170691"/>
                  <a:pt x="674396" y="171646"/>
                  <a:pt x="675761" y="172739"/>
                </a:cubicBezTo>
                <a:cubicBezTo>
                  <a:pt x="676580" y="173285"/>
                  <a:pt x="677809" y="174377"/>
                  <a:pt x="679447" y="176015"/>
                </a:cubicBezTo>
                <a:cubicBezTo>
                  <a:pt x="686274" y="181749"/>
                  <a:pt x="694738" y="185708"/>
                  <a:pt x="704841" y="187893"/>
                </a:cubicBezTo>
                <a:cubicBezTo>
                  <a:pt x="707571" y="188439"/>
                  <a:pt x="709756" y="188780"/>
                  <a:pt x="711394" y="188917"/>
                </a:cubicBezTo>
                <a:cubicBezTo>
                  <a:pt x="713032" y="189053"/>
                  <a:pt x="714261" y="188848"/>
                  <a:pt x="715080" y="188302"/>
                </a:cubicBezTo>
                <a:cubicBezTo>
                  <a:pt x="715899" y="187756"/>
                  <a:pt x="716446" y="186596"/>
                  <a:pt x="716719" y="184821"/>
                </a:cubicBezTo>
                <a:cubicBezTo>
                  <a:pt x="716992" y="183046"/>
                  <a:pt x="717128" y="180657"/>
                  <a:pt x="717128" y="177653"/>
                </a:cubicBezTo>
                <a:cubicBezTo>
                  <a:pt x="717401" y="171919"/>
                  <a:pt x="717538" y="166185"/>
                  <a:pt x="717538" y="160451"/>
                </a:cubicBezTo>
                <a:cubicBezTo>
                  <a:pt x="717538" y="154717"/>
                  <a:pt x="717538" y="148983"/>
                  <a:pt x="717538" y="143249"/>
                </a:cubicBezTo>
                <a:cubicBezTo>
                  <a:pt x="717538" y="123589"/>
                  <a:pt x="717606" y="103998"/>
                  <a:pt x="717742" y="84475"/>
                </a:cubicBezTo>
                <a:cubicBezTo>
                  <a:pt x="717879" y="64952"/>
                  <a:pt x="718220" y="45361"/>
                  <a:pt x="718767" y="25701"/>
                </a:cubicBezTo>
                <a:cubicBezTo>
                  <a:pt x="717948" y="22971"/>
                  <a:pt x="717470" y="20035"/>
                  <a:pt x="717333" y="16895"/>
                </a:cubicBezTo>
                <a:cubicBezTo>
                  <a:pt x="717197" y="13755"/>
                  <a:pt x="717401" y="10274"/>
                  <a:pt x="717947" y="6451"/>
                </a:cubicBezTo>
                <a:cubicBezTo>
                  <a:pt x="717947" y="5905"/>
                  <a:pt x="718767" y="5086"/>
                  <a:pt x="720405" y="3994"/>
                </a:cubicBezTo>
                <a:cubicBezTo>
                  <a:pt x="722043" y="2901"/>
                  <a:pt x="723135" y="2355"/>
                  <a:pt x="723681" y="2355"/>
                </a:cubicBezTo>
                <a:cubicBezTo>
                  <a:pt x="724227" y="2355"/>
                  <a:pt x="724910" y="2697"/>
                  <a:pt x="725729" y="3379"/>
                </a:cubicBezTo>
                <a:cubicBezTo>
                  <a:pt x="726549" y="4062"/>
                  <a:pt x="726958" y="4676"/>
                  <a:pt x="726958" y="5222"/>
                </a:cubicBezTo>
                <a:cubicBezTo>
                  <a:pt x="727231" y="7407"/>
                  <a:pt x="727299" y="9659"/>
                  <a:pt x="727163" y="11980"/>
                </a:cubicBezTo>
                <a:cubicBezTo>
                  <a:pt x="727026" y="14301"/>
                  <a:pt x="726958" y="16554"/>
                  <a:pt x="726958" y="18738"/>
                </a:cubicBezTo>
                <a:lnTo>
                  <a:pt x="725730" y="180930"/>
                </a:lnTo>
                <a:lnTo>
                  <a:pt x="725729" y="185845"/>
                </a:lnTo>
                <a:cubicBezTo>
                  <a:pt x="726002" y="189122"/>
                  <a:pt x="727914" y="190487"/>
                  <a:pt x="731463" y="189941"/>
                </a:cubicBezTo>
                <a:cubicBezTo>
                  <a:pt x="733102" y="189668"/>
                  <a:pt x="734740" y="189463"/>
                  <a:pt x="736378" y="189326"/>
                </a:cubicBezTo>
                <a:cubicBezTo>
                  <a:pt x="738017" y="189190"/>
                  <a:pt x="739655" y="188848"/>
                  <a:pt x="741293" y="188302"/>
                </a:cubicBezTo>
                <a:cubicBezTo>
                  <a:pt x="745935" y="186937"/>
                  <a:pt x="750713" y="185708"/>
                  <a:pt x="755628" y="184616"/>
                </a:cubicBezTo>
                <a:cubicBezTo>
                  <a:pt x="760543" y="183524"/>
                  <a:pt x="765322" y="182159"/>
                  <a:pt x="769963" y="180520"/>
                </a:cubicBezTo>
                <a:cubicBezTo>
                  <a:pt x="786619" y="174786"/>
                  <a:pt x="803344" y="169598"/>
                  <a:pt x="820137" y="164957"/>
                </a:cubicBezTo>
                <a:cubicBezTo>
                  <a:pt x="836929" y="160315"/>
                  <a:pt x="854063" y="156492"/>
                  <a:pt x="871538" y="153488"/>
                </a:cubicBezTo>
                <a:cubicBezTo>
                  <a:pt x="877272" y="152396"/>
                  <a:pt x="880480" y="150963"/>
                  <a:pt x="881163" y="149188"/>
                </a:cubicBezTo>
                <a:cubicBezTo>
                  <a:pt x="881846" y="147413"/>
                  <a:pt x="882187" y="144614"/>
                  <a:pt x="882187" y="140792"/>
                </a:cubicBezTo>
                <a:lnTo>
                  <a:pt x="882187" y="14233"/>
                </a:lnTo>
                <a:lnTo>
                  <a:pt x="882187" y="13004"/>
                </a:lnTo>
                <a:cubicBezTo>
                  <a:pt x="882477" y="8635"/>
                  <a:pt x="883342" y="5222"/>
                  <a:pt x="884782" y="2765"/>
                </a:cubicBezTo>
                <a:cubicBezTo>
                  <a:pt x="885502" y="1536"/>
                  <a:pt x="886294" y="717"/>
                  <a:pt x="887159" y="307"/>
                </a:cubicBezTo>
                <a:cubicBezTo>
                  <a:pt x="888023" y="-102"/>
                  <a:pt x="888960" y="-102"/>
                  <a:pt x="889969" y="307"/>
                </a:cubicBezTo>
                <a:close/>
                <a:moveTo>
                  <a:pt x="1861681" y="200590"/>
                </a:moveTo>
                <a:cubicBezTo>
                  <a:pt x="1863865" y="201136"/>
                  <a:pt x="1864821" y="202091"/>
                  <a:pt x="1864548" y="203457"/>
                </a:cubicBezTo>
                <a:cubicBezTo>
                  <a:pt x="1864275" y="204822"/>
                  <a:pt x="1863524" y="206187"/>
                  <a:pt x="1862295" y="207553"/>
                </a:cubicBezTo>
                <a:cubicBezTo>
                  <a:pt x="1861066" y="208917"/>
                  <a:pt x="1859633" y="210283"/>
                  <a:pt x="1857995" y="211648"/>
                </a:cubicBezTo>
                <a:cubicBezTo>
                  <a:pt x="1856356" y="213013"/>
                  <a:pt x="1855264" y="213969"/>
                  <a:pt x="1854718" y="214515"/>
                </a:cubicBezTo>
                <a:cubicBezTo>
                  <a:pt x="1853899" y="215061"/>
                  <a:pt x="1852806" y="214788"/>
                  <a:pt x="1851441" y="213696"/>
                </a:cubicBezTo>
                <a:cubicBezTo>
                  <a:pt x="1850076" y="212604"/>
                  <a:pt x="1849393" y="211375"/>
                  <a:pt x="1849393" y="210010"/>
                </a:cubicBezTo>
                <a:cubicBezTo>
                  <a:pt x="1849667" y="207006"/>
                  <a:pt x="1851032" y="204549"/>
                  <a:pt x="1853489" y="202637"/>
                </a:cubicBezTo>
                <a:cubicBezTo>
                  <a:pt x="1855947" y="200726"/>
                  <a:pt x="1858677" y="200044"/>
                  <a:pt x="1861681" y="200590"/>
                </a:cubicBezTo>
                <a:close/>
                <a:moveTo>
                  <a:pt x="2304421" y="309025"/>
                </a:moveTo>
                <a:cubicBezTo>
                  <a:pt x="2303193" y="308683"/>
                  <a:pt x="2301692" y="309264"/>
                  <a:pt x="2299916" y="310765"/>
                </a:cubicBezTo>
                <a:cubicBezTo>
                  <a:pt x="2293636" y="316772"/>
                  <a:pt x="2287629" y="323052"/>
                  <a:pt x="2281895" y="329606"/>
                </a:cubicBezTo>
                <a:cubicBezTo>
                  <a:pt x="2276161" y="336159"/>
                  <a:pt x="2271110" y="343395"/>
                  <a:pt x="2266741" y="351313"/>
                </a:cubicBezTo>
                <a:cubicBezTo>
                  <a:pt x="2266195" y="352678"/>
                  <a:pt x="2265648" y="353907"/>
                  <a:pt x="2265102" y="354999"/>
                </a:cubicBezTo>
                <a:cubicBezTo>
                  <a:pt x="2264556" y="356091"/>
                  <a:pt x="2264010" y="357320"/>
                  <a:pt x="2263464" y="358685"/>
                </a:cubicBezTo>
                <a:cubicBezTo>
                  <a:pt x="2262099" y="362235"/>
                  <a:pt x="2262304" y="365034"/>
                  <a:pt x="2264078" y="367082"/>
                </a:cubicBezTo>
                <a:cubicBezTo>
                  <a:pt x="2265853" y="369130"/>
                  <a:pt x="2268652" y="370154"/>
                  <a:pt x="2272475" y="370154"/>
                </a:cubicBezTo>
                <a:cubicBezTo>
                  <a:pt x="2278209" y="369334"/>
                  <a:pt x="2283670" y="367013"/>
                  <a:pt x="2288858" y="363191"/>
                </a:cubicBezTo>
                <a:cubicBezTo>
                  <a:pt x="2294046" y="359368"/>
                  <a:pt x="2298346" y="354726"/>
                  <a:pt x="2301759" y="349265"/>
                </a:cubicBezTo>
                <a:cubicBezTo>
                  <a:pt x="2305173" y="343804"/>
                  <a:pt x="2307494" y="337865"/>
                  <a:pt x="2308722" y="331449"/>
                </a:cubicBezTo>
                <a:cubicBezTo>
                  <a:pt x="2309951" y="325032"/>
                  <a:pt x="2309473" y="318820"/>
                  <a:pt x="2307289" y="312813"/>
                </a:cubicBezTo>
                <a:cubicBezTo>
                  <a:pt x="2306606" y="310629"/>
                  <a:pt x="2305650" y="309366"/>
                  <a:pt x="2304421" y="309025"/>
                </a:cubicBezTo>
                <a:close/>
                <a:moveTo>
                  <a:pt x="2051971" y="198951"/>
                </a:moveTo>
                <a:cubicBezTo>
                  <a:pt x="2050606" y="198951"/>
                  <a:pt x="2049172" y="199907"/>
                  <a:pt x="2047670" y="201818"/>
                </a:cubicBezTo>
                <a:cubicBezTo>
                  <a:pt x="2046169" y="203730"/>
                  <a:pt x="2044872" y="205846"/>
                  <a:pt x="2043780" y="208167"/>
                </a:cubicBezTo>
                <a:cubicBezTo>
                  <a:pt x="2042687" y="210488"/>
                  <a:pt x="2041937" y="212740"/>
                  <a:pt x="2041527" y="214925"/>
                </a:cubicBezTo>
                <a:cubicBezTo>
                  <a:pt x="2041118" y="217109"/>
                  <a:pt x="2041323" y="218611"/>
                  <a:pt x="2042141" y="219430"/>
                </a:cubicBezTo>
                <a:cubicBezTo>
                  <a:pt x="2042960" y="220249"/>
                  <a:pt x="2044052" y="220181"/>
                  <a:pt x="2045418" y="219225"/>
                </a:cubicBezTo>
                <a:cubicBezTo>
                  <a:pt x="2046783" y="218270"/>
                  <a:pt x="2048217" y="216904"/>
                  <a:pt x="2049718" y="215130"/>
                </a:cubicBezTo>
                <a:cubicBezTo>
                  <a:pt x="2051220" y="213355"/>
                  <a:pt x="2052449" y="211307"/>
                  <a:pt x="2053404" y="208986"/>
                </a:cubicBezTo>
                <a:cubicBezTo>
                  <a:pt x="2054360" y="206665"/>
                  <a:pt x="2054839" y="204549"/>
                  <a:pt x="2054838" y="202638"/>
                </a:cubicBezTo>
                <a:cubicBezTo>
                  <a:pt x="2055111" y="201545"/>
                  <a:pt x="2054906" y="200658"/>
                  <a:pt x="2054223" y="199975"/>
                </a:cubicBezTo>
                <a:cubicBezTo>
                  <a:pt x="2053541" y="199292"/>
                  <a:pt x="2052790" y="198951"/>
                  <a:pt x="2051971" y="198951"/>
                </a:cubicBezTo>
                <a:close/>
                <a:moveTo>
                  <a:pt x="2014062" y="155127"/>
                </a:moveTo>
                <a:cubicBezTo>
                  <a:pt x="2014608" y="155673"/>
                  <a:pt x="2015154" y="156424"/>
                  <a:pt x="2015700" y="157379"/>
                </a:cubicBezTo>
                <a:cubicBezTo>
                  <a:pt x="2016246" y="158335"/>
                  <a:pt x="2016382" y="159086"/>
                  <a:pt x="2016109" y="159632"/>
                </a:cubicBezTo>
                <a:cubicBezTo>
                  <a:pt x="2008464" y="178746"/>
                  <a:pt x="2002457" y="198269"/>
                  <a:pt x="1998088" y="218201"/>
                </a:cubicBezTo>
                <a:cubicBezTo>
                  <a:pt x="1993719" y="238134"/>
                  <a:pt x="1988258" y="257657"/>
                  <a:pt x="1981705" y="276770"/>
                </a:cubicBezTo>
                <a:cubicBezTo>
                  <a:pt x="1980340" y="280320"/>
                  <a:pt x="1979043" y="283801"/>
                  <a:pt x="1977814" y="287215"/>
                </a:cubicBezTo>
                <a:cubicBezTo>
                  <a:pt x="1976585" y="290628"/>
                  <a:pt x="1975289" y="293973"/>
                  <a:pt x="1973923" y="297249"/>
                </a:cubicBezTo>
                <a:cubicBezTo>
                  <a:pt x="1972285" y="301072"/>
                  <a:pt x="1970237" y="304349"/>
                  <a:pt x="1967779" y="307079"/>
                </a:cubicBezTo>
                <a:cubicBezTo>
                  <a:pt x="1965595" y="309537"/>
                  <a:pt x="1963206" y="310765"/>
                  <a:pt x="1960612" y="310765"/>
                </a:cubicBezTo>
                <a:cubicBezTo>
                  <a:pt x="1958018" y="310765"/>
                  <a:pt x="1955629" y="309400"/>
                  <a:pt x="1953445" y="306670"/>
                </a:cubicBezTo>
                <a:cubicBezTo>
                  <a:pt x="1952079" y="305031"/>
                  <a:pt x="1950919" y="303256"/>
                  <a:pt x="1949963" y="301345"/>
                </a:cubicBezTo>
                <a:cubicBezTo>
                  <a:pt x="1949008" y="299434"/>
                  <a:pt x="1947983" y="297386"/>
                  <a:pt x="1946891" y="295201"/>
                </a:cubicBezTo>
                <a:cubicBezTo>
                  <a:pt x="1942250" y="285372"/>
                  <a:pt x="1938837" y="275269"/>
                  <a:pt x="1936652" y="264893"/>
                </a:cubicBezTo>
                <a:lnTo>
                  <a:pt x="1933700" y="243963"/>
                </a:lnTo>
                <a:lnTo>
                  <a:pt x="1931513" y="245438"/>
                </a:lnTo>
                <a:cubicBezTo>
                  <a:pt x="1929466" y="246940"/>
                  <a:pt x="1927486" y="248373"/>
                  <a:pt x="1925574" y="249738"/>
                </a:cubicBezTo>
                <a:cubicBezTo>
                  <a:pt x="1923663" y="251104"/>
                  <a:pt x="1921615" y="252537"/>
                  <a:pt x="1919431" y="254039"/>
                </a:cubicBezTo>
                <a:cubicBezTo>
                  <a:pt x="1917246" y="255541"/>
                  <a:pt x="1914379" y="257521"/>
                  <a:pt x="1910830" y="259978"/>
                </a:cubicBezTo>
                <a:cubicBezTo>
                  <a:pt x="1908099" y="261889"/>
                  <a:pt x="1905301" y="263664"/>
                  <a:pt x="1902434" y="265303"/>
                </a:cubicBezTo>
                <a:cubicBezTo>
                  <a:pt x="1899566" y="266941"/>
                  <a:pt x="1896631" y="268442"/>
                  <a:pt x="1893628" y="269808"/>
                </a:cubicBezTo>
                <a:cubicBezTo>
                  <a:pt x="1878337" y="276634"/>
                  <a:pt x="1867551" y="273221"/>
                  <a:pt x="1861271" y="259568"/>
                </a:cubicBezTo>
                <a:cubicBezTo>
                  <a:pt x="1860452" y="258203"/>
                  <a:pt x="1859564" y="256087"/>
                  <a:pt x="1858609" y="253220"/>
                </a:cubicBezTo>
                <a:cubicBezTo>
                  <a:pt x="1857653" y="250353"/>
                  <a:pt x="1856902" y="247349"/>
                  <a:pt x="1856356" y="244209"/>
                </a:cubicBezTo>
                <a:lnTo>
                  <a:pt x="1856272" y="242429"/>
                </a:lnTo>
                <a:lnTo>
                  <a:pt x="1834811" y="258340"/>
                </a:lnTo>
                <a:cubicBezTo>
                  <a:pt x="1826892" y="263255"/>
                  <a:pt x="1818291" y="267487"/>
                  <a:pt x="1809007" y="271037"/>
                </a:cubicBezTo>
                <a:cubicBezTo>
                  <a:pt x="1803820" y="272402"/>
                  <a:pt x="1799178" y="272811"/>
                  <a:pt x="1795082" y="272265"/>
                </a:cubicBezTo>
                <a:cubicBezTo>
                  <a:pt x="1790986" y="271719"/>
                  <a:pt x="1787300" y="270422"/>
                  <a:pt x="1784023" y="268374"/>
                </a:cubicBezTo>
                <a:cubicBezTo>
                  <a:pt x="1780747" y="266326"/>
                  <a:pt x="1777812" y="263664"/>
                  <a:pt x="1775217" y="260387"/>
                </a:cubicBezTo>
                <a:cubicBezTo>
                  <a:pt x="1772624" y="257111"/>
                  <a:pt x="1770371" y="253425"/>
                  <a:pt x="1768459" y="249329"/>
                </a:cubicBezTo>
                <a:cubicBezTo>
                  <a:pt x="1765729" y="243322"/>
                  <a:pt x="1763749" y="237110"/>
                  <a:pt x="1762521" y="230693"/>
                </a:cubicBezTo>
                <a:cubicBezTo>
                  <a:pt x="1761292" y="224277"/>
                  <a:pt x="1759722" y="217792"/>
                  <a:pt x="1757811" y="211239"/>
                </a:cubicBezTo>
                <a:cubicBezTo>
                  <a:pt x="1755899" y="204139"/>
                  <a:pt x="1752623" y="203047"/>
                  <a:pt x="1747981" y="207962"/>
                </a:cubicBezTo>
                <a:cubicBezTo>
                  <a:pt x="1744704" y="211511"/>
                  <a:pt x="1741496" y="215061"/>
                  <a:pt x="1738356" y="218611"/>
                </a:cubicBezTo>
                <a:cubicBezTo>
                  <a:pt x="1735215" y="222160"/>
                  <a:pt x="1732280" y="225847"/>
                  <a:pt x="1729550" y="229669"/>
                </a:cubicBezTo>
                <a:cubicBezTo>
                  <a:pt x="1725727" y="235403"/>
                  <a:pt x="1722109" y="241206"/>
                  <a:pt x="1718696" y="247076"/>
                </a:cubicBezTo>
                <a:cubicBezTo>
                  <a:pt x="1715283" y="252947"/>
                  <a:pt x="1711665" y="258749"/>
                  <a:pt x="1707842" y="264483"/>
                </a:cubicBezTo>
                <a:cubicBezTo>
                  <a:pt x="1706477" y="266668"/>
                  <a:pt x="1705180" y="268784"/>
                  <a:pt x="1703952" y="270832"/>
                </a:cubicBezTo>
                <a:cubicBezTo>
                  <a:pt x="1702723" y="272879"/>
                  <a:pt x="1701289" y="274859"/>
                  <a:pt x="1699651" y="276770"/>
                </a:cubicBezTo>
                <a:cubicBezTo>
                  <a:pt x="1697467" y="279228"/>
                  <a:pt x="1695009" y="280252"/>
                  <a:pt x="1692278" y="279842"/>
                </a:cubicBezTo>
                <a:cubicBezTo>
                  <a:pt x="1689548" y="279433"/>
                  <a:pt x="1687500" y="277726"/>
                  <a:pt x="1686135" y="274723"/>
                </a:cubicBezTo>
                <a:cubicBezTo>
                  <a:pt x="1684770" y="271446"/>
                  <a:pt x="1683814" y="268033"/>
                  <a:pt x="1683268" y="264483"/>
                </a:cubicBezTo>
                <a:cubicBezTo>
                  <a:pt x="1682722" y="260933"/>
                  <a:pt x="1682312" y="257384"/>
                  <a:pt x="1682039" y="253834"/>
                </a:cubicBezTo>
                <a:cubicBezTo>
                  <a:pt x="1681766" y="250558"/>
                  <a:pt x="1681493" y="247418"/>
                  <a:pt x="1681220" y="244414"/>
                </a:cubicBezTo>
                <a:cubicBezTo>
                  <a:pt x="1680947" y="241411"/>
                  <a:pt x="1681356" y="238817"/>
                  <a:pt x="1682449" y="236632"/>
                </a:cubicBezTo>
                <a:cubicBezTo>
                  <a:pt x="1682722" y="235813"/>
                  <a:pt x="1683473" y="234926"/>
                  <a:pt x="1684702" y="233970"/>
                </a:cubicBezTo>
                <a:cubicBezTo>
                  <a:pt x="1685930" y="233014"/>
                  <a:pt x="1687091" y="232400"/>
                  <a:pt x="1688183" y="232127"/>
                </a:cubicBezTo>
                <a:cubicBezTo>
                  <a:pt x="1689275" y="231854"/>
                  <a:pt x="1690299" y="231990"/>
                  <a:pt x="1691254" y="232536"/>
                </a:cubicBezTo>
                <a:cubicBezTo>
                  <a:pt x="1692210" y="233082"/>
                  <a:pt x="1692688" y="234311"/>
                  <a:pt x="1692688" y="236223"/>
                </a:cubicBezTo>
                <a:cubicBezTo>
                  <a:pt x="1692688" y="240045"/>
                  <a:pt x="1692825" y="243868"/>
                  <a:pt x="1693098" y="247691"/>
                </a:cubicBezTo>
                <a:cubicBezTo>
                  <a:pt x="1693371" y="251513"/>
                  <a:pt x="1693507" y="255473"/>
                  <a:pt x="1693507" y="259568"/>
                </a:cubicBezTo>
                <a:cubicBezTo>
                  <a:pt x="1693507" y="262299"/>
                  <a:pt x="1694190" y="263596"/>
                  <a:pt x="1695555" y="263459"/>
                </a:cubicBezTo>
                <a:cubicBezTo>
                  <a:pt x="1696920" y="263323"/>
                  <a:pt x="1698013" y="262572"/>
                  <a:pt x="1698832" y="261207"/>
                </a:cubicBezTo>
                <a:cubicBezTo>
                  <a:pt x="1701289" y="257384"/>
                  <a:pt x="1703542" y="253629"/>
                  <a:pt x="1705590" y="249943"/>
                </a:cubicBezTo>
                <a:cubicBezTo>
                  <a:pt x="1707638" y="246257"/>
                  <a:pt x="1709890" y="242503"/>
                  <a:pt x="1712348" y="238680"/>
                </a:cubicBezTo>
                <a:cubicBezTo>
                  <a:pt x="1720539" y="226939"/>
                  <a:pt x="1729141" y="215471"/>
                  <a:pt x="1738151" y="204276"/>
                </a:cubicBezTo>
                <a:cubicBezTo>
                  <a:pt x="1739516" y="202637"/>
                  <a:pt x="1741086" y="201136"/>
                  <a:pt x="1742861" y="199770"/>
                </a:cubicBezTo>
                <a:cubicBezTo>
                  <a:pt x="1744636" y="198405"/>
                  <a:pt x="1746479" y="197040"/>
                  <a:pt x="1748390" y="195675"/>
                </a:cubicBezTo>
                <a:cubicBezTo>
                  <a:pt x="1755490" y="190760"/>
                  <a:pt x="1760814" y="192125"/>
                  <a:pt x="1764364" y="199770"/>
                </a:cubicBezTo>
                <a:cubicBezTo>
                  <a:pt x="1766548" y="204685"/>
                  <a:pt x="1768118" y="209805"/>
                  <a:pt x="1769074" y="215129"/>
                </a:cubicBezTo>
                <a:cubicBezTo>
                  <a:pt x="1770030" y="220454"/>
                  <a:pt x="1771190" y="226120"/>
                  <a:pt x="1772555" y="232127"/>
                </a:cubicBezTo>
                <a:cubicBezTo>
                  <a:pt x="1773921" y="237042"/>
                  <a:pt x="1775422" y="241274"/>
                  <a:pt x="1777060" y="244824"/>
                </a:cubicBezTo>
                <a:cubicBezTo>
                  <a:pt x="1778699" y="248373"/>
                  <a:pt x="1780474" y="251513"/>
                  <a:pt x="1782385" y="254244"/>
                </a:cubicBezTo>
                <a:cubicBezTo>
                  <a:pt x="1785389" y="258340"/>
                  <a:pt x="1789006" y="261207"/>
                  <a:pt x="1793239" y="262845"/>
                </a:cubicBezTo>
                <a:cubicBezTo>
                  <a:pt x="1797471" y="264483"/>
                  <a:pt x="1802318" y="264483"/>
                  <a:pt x="1807779" y="262845"/>
                </a:cubicBezTo>
                <a:cubicBezTo>
                  <a:pt x="1812147" y="261480"/>
                  <a:pt x="1816721" y="259432"/>
                  <a:pt x="1821499" y="256701"/>
                </a:cubicBezTo>
                <a:cubicBezTo>
                  <a:pt x="1826278" y="253971"/>
                  <a:pt x="1830851" y="251035"/>
                  <a:pt x="1835220" y="247895"/>
                </a:cubicBezTo>
                <a:cubicBezTo>
                  <a:pt x="1839589" y="244755"/>
                  <a:pt x="1843616" y="241684"/>
                  <a:pt x="1847303" y="238680"/>
                </a:cubicBezTo>
                <a:cubicBezTo>
                  <a:pt x="1850989" y="235676"/>
                  <a:pt x="1853924" y="233356"/>
                  <a:pt x="1856109" y="231717"/>
                </a:cubicBezTo>
                <a:lnTo>
                  <a:pt x="1858059" y="232307"/>
                </a:lnTo>
                <a:lnTo>
                  <a:pt x="1859223" y="230488"/>
                </a:lnTo>
                <a:cubicBezTo>
                  <a:pt x="1860588" y="229669"/>
                  <a:pt x="1861749" y="229738"/>
                  <a:pt x="1862705" y="230693"/>
                </a:cubicBezTo>
                <a:cubicBezTo>
                  <a:pt x="1863660" y="231649"/>
                  <a:pt x="1864411" y="232946"/>
                  <a:pt x="1864957" y="234584"/>
                </a:cubicBezTo>
                <a:cubicBezTo>
                  <a:pt x="1865776" y="237588"/>
                  <a:pt x="1866527" y="241206"/>
                  <a:pt x="1867210" y="245438"/>
                </a:cubicBezTo>
                <a:cubicBezTo>
                  <a:pt x="1867893" y="249670"/>
                  <a:pt x="1868916" y="253152"/>
                  <a:pt x="1870282" y="255882"/>
                </a:cubicBezTo>
                <a:cubicBezTo>
                  <a:pt x="1873285" y="262708"/>
                  <a:pt x="1878337" y="264756"/>
                  <a:pt x="1885436" y="262026"/>
                </a:cubicBezTo>
                <a:cubicBezTo>
                  <a:pt x="1888713" y="260661"/>
                  <a:pt x="1891989" y="259159"/>
                  <a:pt x="1895266" y="257520"/>
                </a:cubicBezTo>
                <a:cubicBezTo>
                  <a:pt x="1898542" y="255882"/>
                  <a:pt x="1901682" y="254107"/>
                  <a:pt x="1904686" y="252196"/>
                </a:cubicBezTo>
                <a:cubicBezTo>
                  <a:pt x="1908782" y="249466"/>
                  <a:pt x="1911854" y="247486"/>
                  <a:pt x="1913901" y="246257"/>
                </a:cubicBezTo>
                <a:cubicBezTo>
                  <a:pt x="1915949" y="245028"/>
                  <a:pt x="1917724" y="243868"/>
                  <a:pt x="1919226" y="242776"/>
                </a:cubicBezTo>
                <a:cubicBezTo>
                  <a:pt x="1920728" y="241684"/>
                  <a:pt x="1922503" y="240523"/>
                  <a:pt x="1924550" y="239294"/>
                </a:cubicBezTo>
                <a:lnTo>
                  <a:pt x="1932335" y="234278"/>
                </a:lnTo>
                <a:lnTo>
                  <a:pt x="1932147" y="232946"/>
                </a:lnTo>
                <a:cubicBezTo>
                  <a:pt x="1931874" y="230489"/>
                  <a:pt x="1931669" y="227621"/>
                  <a:pt x="1931532" y="224345"/>
                </a:cubicBezTo>
                <a:cubicBezTo>
                  <a:pt x="1931396" y="221068"/>
                  <a:pt x="1931327" y="217723"/>
                  <a:pt x="1931328" y="214310"/>
                </a:cubicBezTo>
                <a:cubicBezTo>
                  <a:pt x="1931327" y="210897"/>
                  <a:pt x="1931464" y="207621"/>
                  <a:pt x="1931737" y="204481"/>
                </a:cubicBezTo>
                <a:cubicBezTo>
                  <a:pt x="1932010" y="201340"/>
                  <a:pt x="1932419" y="198678"/>
                  <a:pt x="1932966" y="196494"/>
                </a:cubicBezTo>
                <a:cubicBezTo>
                  <a:pt x="1933512" y="195129"/>
                  <a:pt x="1934536" y="193968"/>
                  <a:pt x="1936037" y="193013"/>
                </a:cubicBezTo>
                <a:cubicBezTo>
                  <a:pt x="1937539" y="192057"/>
                  <a:pt x="1938700" y="191715"/>
                  <a:pt x="1939519" y="191988"/>
                </a:cubicBezTo>
                <a:cubicBezTo>
                  <a:pt x="1941430" y="192535"/>
                  <a:pt x="1943137" y="193490"/>
                  <a:pt x="1944639" y="194855"/>
                </a:cubicBezTo>
                <a:cubicBezTo>
                  <a:pt x="1946140" y="196221"/>
                  <a:pt x="1946345" y="197996"/>
                  <a:pt x="1945253" y="200180"/>
                </a:cubicBezTo>
                <a:cubicBezTo>
                  <a:pt x="1941977" y="208098"/>
                  <a:pt x="1940748" y="215949"/>
                  <a:pt x="1941567" y="223731"/>
                </a:cubicBezTo>
                <a:lnTo>
                  <a:pt x="1942549" y="233137"/>
                </a:lnTo>
                <a:lnTo>
                  <a:pt x="1942572" y="233151"/>
                </a:lnTo>
                <a:lnTo>
                  <a:pt x="1942572" y="233362"/>
                </a:lnTo>
                <a:lnTo>
                  <a:pt x="1944024" y="247281"/>
                </a:lnTo>
                <a:cubicBezTo>
                  <a:pt x="1944844" y="255200"/>
                  <a:pt x="1946345" y="263050"/>
                  <a:pt x="1948530" y="270832"/>
                </a:cubicBezTo>
                <a:cubicBezTo>
                  <a:pt x="1950714" y="278614"/>
                  <a:pt x="1953718" y="286054"/>
                  <a:pt x="1957540" y="293154"/>
                </a:cubicBezTo>
                <a:cubicBezTo>
                  <a:pt x="1958632" y="295065"/>
                  <a:pt x="1959929" y="296225"/>
                  <a:pt x="1961431" y="296635"/>
                </a:cubicBezTo>
                <a:cubicBezTo>
                  <a:pt x="1962933" y="297044"/>
                  <a:pt x="1964093" y="296021"/>
                  <a:pt x="1964912" y="293563"/>
                </a:cubicBezTo>
                <a:cubicBezTo>
                  <a:pt x="1966824" y="288375"/>
                  <a:pt x="1968735" y="283255"/>
                  <a:pt x="1970647" y="278204"/>
                </a:cubicBezTo>
                <a:cubicBezTo>
                  <a:pt x="1972558" y="273153"/>
                  <a:pt x="1974196" y="267896"/>
                  <a:pt x="1975562" y="262435"/>
                </a:cubicBezTo>
                <a:cubicBezTo>
                  <a:pt x="1979384" y="248510"/>
                  <a:pt x="1983207" y="234721"/>
                  <a:pt x="1987030" y="221068"/>
                </a:cubicBezTo>
                <a:cubicBezTo>
                  <a:pt x="1990853" y="207416"/>
                  <a:pt x="1994675" y="193627"/>
                  <a:pt x="1998498" y="179701"/>
                </a:cubicBezTo>
                <a:cubicBezTo>
                  <a:pt x="2000136" y="173694"/>
                  <a:pt x="2002184" y="167551"/>
                  <a:pt x="2004642" y="161270"/>
                </a:cubicBezTo>
                <a:cubicBezTo>
                  <a:pt x="2005188" y="159905"/>
                  <a:pt x="2005870" y="158745"/>
                  <a:pt x="2006689" y="157789"/>
                </a:cubicBezTo>
                <a:cubicBezTo>
                  <a:pt x="2007509" y="156833"/>
                  <a:pt x="2008464" y="155946"/>
                  <a:pt x="2009556" y="155127"/>
                </a:cubicBezTo>
                <a:cubicBezTo>
                  <a:pt x="2010649" y="154035"/>
                  <a:pt x="2012150" y="154035"/>
                  <a:pt x="2014062" y="155127"/>
                </a:cubicBezTo>
                <a:close/>
                <a:moveTo>
                  <a:pt x="1629233" y="32254"/>
                </a:moveTo>
                <a:cubicBezTo>
                  <a:pt x="1630325" y="32254"/>
                  <a:pt x="1631417" y="32732"/>
                  <a:pt x="1632509" y="33688"/>
                </a:cubicBezTo>
                <a:cubicBezTo>
                  <a:pt x="1633601" y="34644"/>
                  <a:pt x="1634284" y="35667"/>
                  <a:pt x="1634557" y="36759"/>
                </a:cubicBezTo>
                <a:cubicBezTo>
                  <a:pt x="1636575" y="43586"/>
                  <a:pt x="1637727" y="50002"/>
                  <a:pt x="1638013" y="56010"/>
                </a:cubicBezTo>
                <a:cubicBezTo>
                  <a:pt x="1638879" y="69935"/>
                  <a:pt x="1639528" y="83929"/>
                  <a:pt x="1639961" y="97991"/>
                </a:cubicBezTo>
                <a:cubicBezTo>
                  <a:pt x="1640395" y="112053"/>
                  <a:pt x="1641187" y="126047"/>
                  <a:pt x="1642339" y="139973"/>
                </a:cubicBezTo>
                <a:cubicBezTo>
                  <a:pt x="1643977" y="161270"/>
                  <a:pt x="1645752" y="182568"/>
                  <a:pt x="1647663" y="203866"/>
                </a:cubicBezTo>
                <a:cubicBezTo>
                  <a:pt x="1649575" y="225164"/>
                  <a:pt x="1651623" y="246462"/>
                  <a:pt x="1653807" y="267760"/>
                </a:cubicBezTo>
                <a:cubicBezTo>
                  <a:pt x="1655173" y="280866"/>
                  <a:pt x="1656538" y="293973"/>
                  <a:pt x="1657903" y="307079"/>
                </a:cubicBezTo>
                <a:cubicBezTo>
                  <a:pt x="1659268" y="320185"/>
                  <a:pt x="1660633" y="333565"/>
                  <a:pt x="1661999" y="347217"/>
                </a:cubicBezTo>
                <a:lnTo>
                  <a:pt x="1663227" y="349265"/>
                </a:lnTo>
                <a:cubicBezTo>
                  <a:pt x="1663227" y="350631"/>
                  <a:pt x="1663227" y="352064"/>
                  <a:pt x="1663227" y="353566"/>
                </a:cubicBezTo>
                <a:cubicBezTo>
                  <a:pt x="1663227" y="355068"/>
                  <a:pt x="1662954" y="356637"/>
                  <a:pt x="1662408" y="358276"/>
                </a:cubicBezTo>
                <a:cubicBezTo>
                  <a:pt x="1661862" y="359914"/>
                  <a:pt x="1660634" y="360733"/>
                  <a:pt x="1658722" y="360733"/>
                </a:cubicBezTo>
                <a:cubicBezTo>
                  <a:pt x="1656811" y="360733"/>
                  <a:pt x="1655582" y="359914"/>
                  <a:pt x="1655036" y="358276"/>
                </a:cubicBezTo>
                <a:cubicBezTo>
                  <a:pt x="1654490" y="357184"/>
                  <a:pt x="1654149" y="356091"/>
                  <a:pt x="1654012" y="354999"/>
                </a:cubicBezTo>
                <a:cubicBezTo>
                  <a:pt x="1653876" y="353907"/>
                  <a:pt x="1653671" y="352815"/>
                  <a:pt x="1653397" y="351723"/>
                </a:cubicBezTo>
                <a:cubicBezTo>
                  <a:pt x="1650667" y="323872"/>
                  <a:pt x="1647858" y="296225"/>
                  <a:pt x="1644969" y="268784"/>
                </a:cubicBezTo>
                <a:cubicBezTo>
                  <a:pt x="1642081" y="241342"/>
                  <a:pt x="1639500" y="213696"/>
                  <a:pt x="1637226" y="185845"/>
                </a:cubicBezTo>
                <a:cubicBezTo>
                  <a:pt x="1635805" y="168097"/>
                  <a:pt x="1634741" y="150485"/>
                  <a:pt x="1634032" y="133010"/>
                </a:cubicBezTo>
                <a:cubicBezTo>
                  <a:pt x="1633324" y="115534"/>
                  <a:pt x="1632543" y="97923"/>
                  <a:pt x="1631690" y="80174"/>
                </a:cubicBezTo>
                <a:cubicBezTo>
                  <a:pt x="1631417" y="76079"/>
                  <a:pt x="1631144" y="71983"/>
                  <a:pt x="1630871" y="67887"/>
                </a:cubicBezTo>
                <a:cubicBezTo>
                  <a:pt x="1630598" y="63791"/>
                  <a:pt x="1630188" y="59696"/>
                  <a:pt x="1629642" y="55600"/>
                </a:cubicBezTo>
                <a:cubicBezTo>
                  <a:pt x="1629642" y="55054"/>
                  <a:pt x="1629519" y="54644"/>
                  <a:pt x="1629274" y="54371"/>
                </a:cubicBezTo>
                <a:cubicBezTo>
                  <a:pt x="1629029" y="54098"/>
                  <a:pt x="1628784" y="53689"/>
                  <a:pt x="1628541" y="53143"/>
                </a:cubicBezTo>
                <a:cubicBezTo>
                  <a:pt x="1628051" y="53689"/>
                  <a:pt x="1627622" y="54030"/>
                  <a:pt x="1627255" y="54166"/>
                </a:cubicBezTo>
                <a:cubicBezTo>
                  <a:pt x="1626888" y="54303"/>
                  <a:pt x="1626583" y="54644"/>
                  <a:pt x="1626340" y="55191"/>
                </a:cubicBezTo>
                <a:cubicBezTo>
                  <a:pt x="1625248" y="57648"/>
                  <a:pt x="1624224" y="60174"/>
                  <a:pt x="1623268" y="62768"/>
                </a:cubicBezTo>
                <a:cubicBezTo>
                  <a:pt x="1622312" y="65362"/>
                  <a:pt x="1621425" y="68024"/>
                  <a:pt x="1620606" y="70754"/>
                </a:cubicBezTo>
                <a:cubicBezTo>
                  <a:pt x="1611049" y="98059"/>
                  <a:pt x="1601698" y="125091"/>
                  <a:pt x="1592553" y="151850"/>
                </a:cubicBezTo>
                <a:cubicBezTo>
                  <a:pt x="1583408" y="178609"/>
                  <a:pt x="1573921" y="205504"/>
                  <a:pt x="1564091" y="232536"/>
                </a:cubicBezTo>
                <a:cubicBezTo>
                  <a:pt x="1559176" y="245643"/>
                  <a:pt x="1553852" y="258544"/>
                  <a:pt x="1548121" y="271241"/>
                </a:cubicBezTo>
                <a:cubicBezTo>
                  <a:pt x="1542389" y="283938"/>
                  <a:pt x="1536519" y="296703"/>
                  <a:pt x="1530512" y="309537"/>
                </a:cubicBezTo>
                <a:cubicBezTo>
                  <a:pt x="1527782" y="315544"/>
                  <a:pt x="1524778" y="321414"/>
                  <a:pt x="1521502" y="327148"/>
                </a:cubicBezTo>
                <a:cubicBezTo>
                  <a:pt x="1518225" y="332882"/>
                  <a:pt x="1514675" y="338480"/>
                  <a:pt x="1510853" y="343941"/>
                </a:cubicBezTo>
                <a:cubicBezTo>
                  <a:pt x="1506211" y="351040"/>
                  <a:pt x="1500752" y="357320"/>
                  <a:pt x="1494476" y="362781"/>
                </a:cubicBezTo>
                <a:cubicBezTo>
                  <a:pt x="1478366" y="376434"/>
                  <a:pt x="1463212" y="375751"/>
                  <a:pt x="1449013" y="360733"/>
                </a:cubicBezTo>
                <a:cubicBezTo>
                  <a:pt x="1445468" y="356911"/>
                  <a:pt x="1442262" y="352883"/>
                  <a:pt x="1439395" y="348651"/>
                </a:cubicBezTo>
                <a:cubicBezTo>
                  <a:pt x="1436528" y="344419"/>
                  <a:pt x="1434002" y="339981"/>
                  <a:pt x="1431818" y="335340"/>
                </a:cubicBezTo>
                <a:cubicBezTo>
                  <a:pt x="1427721" y="327421"/>
                  <a:pt x="1424787" y="319093"/>
                  <a:pt x="1423011" y="310356"/>
                </a:cubicBezTo>
                <a:cubicBezTo>
                  <a:pt x="1421237" y="301618"/>
                  <a:pt x="1419667" y="292880"/>
                  <a:pt x="1418301" y="284143"/>
                </a:cubicBezTo>
                <a:cubicBezTo>
                  <a:pt x="1413387" y="251377"/>
                  <a:pt x="1410724" y="218747"/>
                  <a:pt x="1410315" y="186254"/>
                </a:cubicBezTo>
                <a:cubicBezTo>
                  <a:pt x="1409905" y="153761"/>
                  <a:pt x="1410383" y="120996"/>
                  <a:pt x="1411748" y="87957"/>
                </a:cubicBezTo>
                <a:cubicBezTo>
                  <a:pt x="1412333" y="77581"/>
                  <a:pt x="1413064" y="67136"/>
                  <a:pt x="1413943" y="56624"/>
                </a:cubicBezTo>
                <a:cubicBezTo>
                  <a:pt x="1414822" y="46112"/>
                  <a:pt x="1415699" y="35667"/>
                  <a:pt x="1416573" y="25291"/>
                </a:cubicBezTo>
                <a:cubicBezTo>
                  <a:pt x="1416573" y="23380"/>
                  <a:pt x="1417013" y="21742"/>
                  <a:pt x="1417892" y="20377"/>
                </a:cubicBezTo>
                <a:cubicBezTo>
                  <a:pt x="1418438" y="19557"/>
                  <a:pt x="1419189" y="18738"/>
                  <a:pt x="1420144" y="17919"/>
                </a:cubicBezTo>
                <a:cubicBezTo>
                  <a:pt x="1421100" y="17100"/>
                  <a:pt x="1421987" y="16690"/>
                  <a:pt x="1422807" y="16690"/>
                </a:cubicBezTo>
                <a:cubicBezTo>
                  <a:pt x="1423626" y="16690"/>
                  <a:pt x="1424445" y="17168"/>
                  <a:pt x="1425264" y="18124"/>
                </a:cubicBezTo>
                <a:cubicBezTo>
                  <a:pt x="1426083" y="19079"/>
                  <a:pt x="1426630" y="19967"/>
                  <a:pt x="1426902" y="20786"/>
                </a:cubicBezTo>
                <a:cubicBezTo>
                  <a:pt x="1427722" y="22970"/>
                  <a:pt x="1427858" y="25565"/>
                  <a:pt x="1427312" y="28568"/>
                </a:cubicBezTo>
                <a:cubicBezTo>
                  <a:pt x="1424309" y="49047"/>
                  <a:pt x="1422466" y="69594"/>
                  <a:pt x="1421783" y="90209"/>
                </a:cubicBezTo>
                <a:cubicBezTo>
                  <a:pt x="1421100" y="110824"/>
                  <a:pt x="1420622" y="131508"/>
                  <a:pt x="1420349" y="152260"/>
                </a:cubicBezTo>
                <a:cubicBezTo>
                  <a:pt x="1420076" y="177380"/>
                  <a:pt x="1420621" y="202364"/>
                  <a:pt x="1421985" y="227212"/>
                </a:cubicBezTo>
                <a:cubicBezTo>
                  <a:pt x="1423347" y="252060"/>
                  <a:pt x="1426346" y="276907"/>
                  <a:pt x="1430979" y="301755"/>
                </a:cubicBezTo>
                <a:cubicBezTo>
                  <a:pt x="1432340" y="309400"/>
                  <a:pt x="1434315" y="316840"/>
                  <a:pt x="1436905" y="324077"/>
                </a:cubicBezTo>
                <a:cubicBezTo>
                  <a:pt x="1439495" y="331312"/>
                  <a:pt x="1443106" y="338070"/>
                  <a:pt x="1447740" y="344350"/>
                </a:cubicBezTo>
                <a:cubicBezTo>
                  <a:pt x="1456187" y="356092"/>
                  <a:pt x="1464021" y="362099"/>
                  <a:pt x="1471242" y="362372"/>
                </a:cubicBezTo>
                <a:cubicBezTo>
                  <a:pt x="1478463" y="362645"/>
                  <a:pt x="1486434" y="357593"/>
                  <a:pt x="1495154" y="347217"/>
                </a:cubicBezTo>
                <a:cubicBezTo>
                  <a:pt x="1499515" y="342030"/>
                  <a:pt x="1503467" y="336500"/>
                  <a:pt x="1507010" y="330630"/>
                </a:cubicBezTo>
                <a:cubicBezTo>
                  <a:pt x="1510553" y="324759"/>
                  <a:pt x="1513822" y="318684"/>
                  <a:pt x="1516817" y="312404"/>
                </a:cubicBezTo>
                <a:cubicBezTo>
                  <a:pt x="1527176" y="292198"/>
                  <a:pt x="1536647" y="271719"/>
                  <a:pt x="1545231" y="250967"/>
                </a:cubicBezTo>
                <a:cubicBezTo>
                  <a:pt x="1553815" y="230215"/>
                  <a:pt x="1561785" y="209191"/>
                  <a:pt x="1569140" y="187893"/>
                </a:cubicBezTo>
                <a:cubicBezTo>
                  <a:pt x="1576500" y="166595"/>
                  <a:pt x="1583723" y="145229"/>
                  <a:pt x="1590809" y="123794"/>
                </a:cubicBezTo>
                <a:cubicBezTo>
                  <a:pt x="1597896" y="102360"/>
                  <a:pt x="1605117" y="80994"/>
                  <a:pt x="1612472" y="59696"/>
                </a:cubicBezTo>
                <a:cubicBezTo>
                  <a:pt x="1613837" y="55600"/>
                  <a:pt x="1615405" y="51504"/>
                  <a:pt x="1617176" y="47408"/>
                </a:cubicBezTo>
                <a:cubicBezTo>
                  <a:pt x="1618946" y="43313"/>
                  <a:pt x="1620785" y="39354"/>
                  <a:pt x="1622692" y="35531"/>
                </a:cubicBezTo>
                <a:cubicBezTo>
                  <a:pt x="1623238" y="34439"/>
                  <a:pt x="1624193" y="33551"/>
                  <a:pt x="1625556" y="32869"/>
                </a:cubicBezTo>
                <a:cubicBezTo>
                  <a:pt x="1626919" y="32186"/>
                  <a:pt x="1628145" y="31981"/>
                  <a:pt x="1629233" y="32254"/>
                </a:cubicBezTo>
                <a:close/>
                <a:moveTo>
                  <a:pt x="2726034" y="301227"/>
                </a:moveTo>
                <a:cubicBezTo>
                  <a:pt x="2724260" y="300954"/>
                  <a:pt x="2722280" y="301910"/>
                  <a:pt x="2720096" y="304095"/>
                </a:cubicBezTo>
                <a:cubicBezTo>
                  <a:pt x="2697979" y="325392"/>
                  <a:pt x="2677295" y="347510"/>
                  <a:pt x="2658045" y="370446"/>
                </a:cubicBezTo>
                <a:cubicBezTo>
                  <a:pt x="2638795" y="393382"/>
                  <a:pt x="2621388" y="418093"/>
                  <a:pt x="2605824" y="444579"/>
                </a:cubicBezTo>
                <a:cubicBezTo>
                  <a:pt x="2600363" y="453589"/>
                  <a:pt x="2595449" y="462805"/>
                  <a:pt x="2591079" y="472225"/>
                </a:cubicBezTo>
                <a:cubicBezTo>
                  <a:pt x="2586711" y="481645"/>
                  <a:pt x="2583025" y="491407"/>
                  <a:pt x="2580021" y="501510"/>
                </a:cubicBezTo>
                <a:cubicBezTo>
                  <a:pt x="2578383" y="506971"/>
                  <a:pt x="2577017" y="512500"/>
                  <a:pt x="2575926" y="518097"/>
                </a:cubicBezTo>
                <a:lnTo>
                  <a:pt x="2575320" y="530957"/>
                </a:lnTo>
                <a:lnTo>
                  <a:pt x="2585181" y="553234"/>
                </a:lnTo>
                <a:cubicBezTo>
                  <a:pt x="2591734" y="559514"/>
                  <a:pt x="2600198" y="562790"/>
                  <a:pt x="2610574" y="563063"/>
                </a:cubicBezTo>
                <a:cubicBezTo>
                  <a:pt x="2614670" y="563063"/>
                  <a:pt x="2618834" y="562722"/>
                  <a:pt x="2623066" y="562040"/>
                </a:cubicBezTo>
                <a:cubicBezTo>
                  <a:pt x="2627298" y="561357"/>
                  <a:pt x="2631326" y="560333"/>
                  <a:pt x="2635149" y="558968"/>
                </a:cubicBezTo>
                <a:cubicBezTo>
                  <a:pt x="2643067" y="556510"/>
                  <a:pt x="2650303" y="553029"/>
                  <a:pt x="2656856" y="548524"/>
                </a:cubicBezTo>
                <a:cubicBezTo>
                  <a:pt x="2663410" y="544018"/>
                  <a:pt x="2669553" y="539035"/>
                  <a:pt x="2675287" y="533574"/>
                </a:cubicBezTo>
                <a:cubicBezTo>
                  <a:pt x="2686755" y="522652"/>
                  <a:pt x="2696107" y="510706"/>
                  <a:pt x="2703343" y="497736"/>
                </a:cubicBezTo>
                <a:cubicBezTo>
                  <a:pt x="2710579" y="484766"/>
                  <a:pt x="2716108" y="470773"/>
                  <a:pt x="2719931" y="455755"/>
                </a:cubicBezTo>
                <a:lnTo>
                  <a:pt x="2719521" y="456164"/>
                </a:lnTo>
                <a:cubicBezTo>
                  <a:pt x="2726347" y="429678"/>
                  <a:pt x="2730306" y="403670"/>
                  <a:pt x="2731399" y="378140"/>
                </a:cubicBezTo>
                <a:lnTo>
                  <a:pt x="2728753" y="305386"/>
                </a:lnTo>
                <a:close/>
                <a:moveTo>
                  <a:pt x="2232108" y="175196"/>
                </a:moveTo>
                <a:cubicBezTo>
                  <a:pt x="2232108" y="175196"/>
                  <a:pt x="2232517" y="175469"/>
                  <a:pt x="2233337" y="176015"/>
                </a:cubicBezTo>
                <a:cubicBezTo>
                  <a:pt x="2234156" y="176561"/>
                  <a:pt x="2234770" y="177244"/>
                  <a:pt x="2235180" y="178063"/>
                </a:cubicBezTo>
                <a:cubicBezTo>
                  <a:pt x="2235589" y="178882"/>
                  <a:pt x="2235658" y="179701"/>
                  <a:pt x="2235385" y="180521"/>
                </a:cubicBezTo>
                <a:cubicBezTo>
                  <a:pt x="2235111" y="181340"/>
                  <a:pt x="2234156" y="182022"/>
                  <a:pt x="2232517" y="182568"/>
                </a:cubicBezTo>
                <a:cubicBezTo>
                  <a:pt x="2228968" y="183933"/>
                  <a:pt x="2224326" y="186459"/>
                  <a:pt x="2218592" y="190145"/>
                </a:cubicBezTo>
                <a:cubicBezTo>
                  <a:pt x="2212858" y="193832"/>
                  <a:pt x="2206715" y="198473"/>
                  <a:pt x="2200161" y="204071"/>
                </a:cubicBezTo>
                <a:cubicBezTo>
                  <a:pt x="2193608" y="209668"/>
                  <a:pt x="2187123" y="216017"/>
                  <a:pt x="2180707" y="223116"/>
                </a:cubicBezTo>
                <a:cubicBezTo>
                  <a:pt x="2174289" y="230216"/>
                  <a:pt x="2168761" y="237724"/>
                  <a:pt x="2164118" y="245643"/>
                </a:cubicBezTo>
                <a:cubicBezTo>
                  <a:pt x="2153742" y="263391"/>
                  <a:pt x="2147053" y="283324"/>
                  <a:pt x="2144049" y="305441"/>
                </a:cubicBezTo>
                <a:cubicBezTo>
                  <a:pt x="2143776" y="306806"/>
                  <a:pt x="2143640" y="308308"/>
                  <a:pt x="2143640" y="309946"/>
                </a:cubicBezTo>
                <a:cubicBezTo>
                  <a:pt x="2143640" y="311584"/>
                  <a:pt x="2143503" y="313154"/>
                  <a:pt x="2143230" y="314656"/>
                </a:cubicBezTo>
                <a:cubicBezTo>
                  <a:pt x="2142958" y="316158"/>
                  <a:pt x="2142343" y="317318"/>
                  <a:pt x="2141387" y="318138"/>
                </a:cubicBezTo>
                <a:cubicBezTo>
                  <a:pt x="2140431" y="318957"/>
                  <a:pt x="2138998" y="319366"/>
                  <a:pt x="2137087" y="319366"/>
                </a:cubicBezTo>
                <a:cubicBezTo>
                  <a:pt x="2134083" y="319093"/>
                  <a:pt x="2132444" y="317387"/>
                  <a:pt x="2132172" y="314247"/>
                </a:cubicBezTo>
                <a:cubicBezTo>
                  <a:pt x="2131899" y="311107"/>
                  <a:pt x="2131762" y="308171"/>
                  <a:pt x="2131762" y="305441"/>
                </a:cubicBezTo>
                <a:cubicBezTo>
                  <a:pt x="2131762" y="302710"/>
                  <a:pt x="2131831" y="298478"/>
                  <a:pt x="2131967" y="292744"/>
                </a:cubicBezTo>
                <a:cubicBezTo>
                  <a:pt x="2132104" y="287010"/>
                  <a:pt x="2132240" y="281139"/>
                  <a:pt x="2132376" y="275132"/>
                </a:cubicBezTo>
                <a:cubicBezTo>
                  <a:pt x="2132513" y="269125"/>
                  <a:pt x="2132513" y="263596"/>
                  <a:pt x="2132377" y="258544"/>
                </a:cubicBezTo>
                <a:cubicBezTo>
                  <a:pt x="2132240" y="253493"/>
                  <a:pt x="2132035" y="250148"/>
                  <a:pt x="2131762" y="248510"/>
                </a:cubicBezTo>
                <a:cubicBezTo>
                  <a:pt x="2131762" y="247418"/>
                  <a:pt x="2131694" y="245916"/>
                  <a:pt x="2131557" y="244005"/>
                </a:cubicBezTo>
                <a:lnTo>
                  <a:pt x="2131548" y="243743"/>
                </a:lnTo>
                <a:lnTo>
                  <a:pt x="2117349" y="256548"/>
                </a:lnTo>
                <a:cubicBezTo>
                  <a:pt x="2110694" y="261633"/>
                  <a:pt x="2103987" y="265848"/>
                  <a:pt x="2097230" y="269193"/>
                </a:cubicBezTo>
                <a:cubicBezTo>
                  <a:pt x="2083713" y="275883"/>
                  <a:pt x="2072587" y="279501"/>
                  <a:pt x="2063848" y="280047"/>
                </a:cubicBezTo>
                <a:cubicBezTo>
                  <a:pt x="2055111" y="280593"/>
                  <a:pt x="2047602" y="278477"/>
                  <a:pt x="2041322" y="273699"/>
                </a:cubicBezTo>
                <a:cubicBezTo>
                  <a:pt x="2035042" y="268920"/>
                  <a:pt x="2030810" y="262162"/>
                  <a:pt x="2028625" y="253425"/>
                </a:cubicBezTo>
                <a:cubicBezTo>
                  <a:pt x="2027533" y="249329"/>
                  <a:pt x="2026987" y="244551"/>
                  <a:pt x="2026987" y="239090"/>
                </a:cubicBezTo>
                <a:cubicBezTo>
                  <a:pt x="2026987" y="233629"/>
                  <a:pt x="2027533" y="228031"/>
                  <a:pt x="2028625" y="222297"/>
                </a:cubicBezTo>
                <a:cubicBezTo>
                  <a:pt x="2029717" y="216563"/>
                  <a:pt x="2031492" y="211034"/>
                  <a:pt x="2033950" y="205709"/>
                </a:cubicBezTo>
                <a:cubicBezTo>
                  <a:pt x="2036407" y="200385"/>
                  <a:pt x="2039684" y="195675"/>
                  <a:pt x="2043779" y="191579"/>
                </a:cubicBezTo>
                <a:cubicBezTo>
                  <a:pt x="2047602" y="187756"/>
                  <a:pt x="2051562" y="186459"/>
                  <a:pt x="2055658" y="187688"/>
                </a:cubicBezTo>
                <a:cubicBezTo>
                  <a:pt x="2059753" y="188917"/>
                  <a:pt x="2062483" y="192261"/>
                  <a:pt x="2063849" y="197723"/>
                </a:cubicBezTo>
                <a:cubicBezTo>
                  <a:pt x="2064668" y="201545"/>
                  <a:pt x="2064736" y="205163"/>
                  <a:pt x="2064054" y="208576"/>
                </a:cubicBezTo>
                <a:cubicBezTo>
                  <a:pt x="2063371" y="211990"/>
                  <a:pt x="2061664" y="215061"/>
                  <a:pt x="2058934" y="217792"/>
                </a:cubicBezTo>
                <a:cubicBezTo>
                  <a:pt x="2057842" y="219430"/>
                  <a:pt x="2056067" y="221273"/>
                  <a:pt x="2053610" y="223321"/>
                </a:cubicBezTo>
                <a:cubicBezTo>
                  <a:pt x="2051152" y="225369"/>
                  <a:pt x="2048626" y="227417"/>
                  <a:pt x="2046032" y="229465"/>
                </a:cubicBezTo>
                <a:cubicBezTo>
                  <a:pt x="2043438" y="231513"/>
                  <a:pt x="2041118" y="233356"/>
                  <a:pt x="2039069" y="234994"/>
                </a:cubicBezTo>
                <a:cubicBezTo>
                  <a:pt x="2037022" y="236632"/>
                  <a:pt x="2035998" y="237588"/>
                  <a:pt x="2035998" y="237861"/>
                </a:cubicBezTo>
                <a:cubicBezTo>
                  <a:pt x="2034906" y="243322"/>
                  <a:pt x="2035179" y="248305"/>
                  <a:pt x="2036817" y="252810"/>
                </a:cubicBezTo>
                <a:cubicBezTo>
                  <a:pt x="2038455" y="257316"/>
                  <a:pt x="2040981" y="261070"/>
                  <a:pt x="2044394" y="264074"/>
                </a:cubicBezTo>
                <a:cubicBezTo>
                  <a:pt x="2047807" y="267077"/>
                  <a:pt x="2051835" y="269057"/>
                  <a:pt x="2056477" y="270013"/>
                </a:cubicBezTo>
                <a:cubicBezTo>
                  <a:pt x="2061119" y="270968"/>
                  <a:pt x="2066170" y="270627"/>
                  <a:pt x="2071631" y="268989"/>
                </a:cubicBezTo>
                <a:cubicBezTo>
                  <a:pt x="2075454" y="267624"/>
                  <a:pt x="2079618" y="266190"/>
                  <a:pt x="2084123" y="264688"/>
                </a:cubicBezTo>
                <a:cubicBezTo>
                  <a:pt x="2088628" y="263186"/>
                  <a:pt x="2092655" y="261343"/>
                  <a:pt x="2096205" y="259159"/>
                </a:cubicBezTo>
                <a:cubicBezTo>
                  <a:pt x="2102212" y="255609"/>
                  <a:pt x="2108152" y="251513"/>
                  <a:pt x="2114022" y="246872"/>
                </a:cubicBezTo>
                <a:cubicBezTo>
                  <a:pt x="2119892" y="242230"/>
                  <a:pt x="2125149" y="238407"/>
                  <a:pt x="2129790" y="235404"/>
                </a:cubicBezTo>
                <a:lnTo>
                  <a:pt x="2132008" y="233968"/>
                </a:lnTo>
                <a:lnTo>
                  <a:pt x="2132172" y="232946"/>
                </a:lnTo>
                <a:cubicBezTo>
                  <a:pt x="2132718" y="231581"/>
                  <a:pt x="2133810" y="231035"/>
                  <a:pt x="2135448" y="231308"/>
                </a:cubicBezTo>
                <a:cubicBezTo>
                  <a:pt x="2137360" y="231854"/>
                  <a:pt x="2138725" y="233424"/>
                  <a:pt x="2139544" y="236018"/>
                </a:cubicBezTo>
                <a:cubicBezTo>
                  <a:pt x="2140363" y="238612"/>
                  <a:pt x="2140909" y="241547"/>
                  <a:pt x="2141183" y="244824"/>
                </a:cubicBezTo>
                <a:cubicBezTo>
                  <a:pt x="2141455" y="248100"/>
                  <a:pt x="2141523" y="251445"/>
                  <a:pt x="2141387" y="254858"/>
                </a:cubicBezTo>
                <a:cubicBezTo>
                  <a:pt x="2141250" y="258271"/>
                  <a:pt x="2141183" y="260797"/>
                  <a:pt x="2141182" y="262435"/>
                </a:cubicBezTo>
                <a:cubicBezTo>
                  <a:pt x="2141182" y="264620"/>
                  <a:pt x="2141660" y="265848"/>
                  <a:pt x="2142616" y="266122"/>
                </a:cubicBezTo>
                <a:cubicBezTo>
                  <a:pt x="2143572" y="266395"/>
                  <a:pt x="2144459" y="265439"/>
                  <a:pt x="2145278" y="263255"/>
                </a:cubicBezTo>
                <a:cubicBezTo>
                  <a:pt x="2149647" y="252879"/>
                  <a:pt x="2155449" y="242639"/>
                  <a:pt x="2162685" y="232536"/>
                </a:cubicBezTo>
                <a:cubicBezTo>
                  <a:pt x="2169921" y="222434"/>
                  <a:pt x="2177703" y="213286"/>
                  <a:pt x="2186031" y="205095"/>
                </a:cubicBezTo>
                <a:cubicBezTo>
                  <a:pt x="2194358" y="196903"/>
                  <a:pt x="2202618" y="190145"/>
                  <a:pt x="2210810" y="184821"/>
                </a:cubicBezTo>
                <a:cubicBezTo>
                  <a:pt x="2219001" y="179496"/>
                  <a:pt x="2226101" y="176288"/>
                  <a:pt x="2232108" y="175196"/>
                </a:cubicBezTo>
                <a:close/>
                <a:moveTo>
                  <a:pt x="2376031" y="200589"/>
                </a:moveTo>
                <a:cubicBezTo>
                  <a:pt x="2378215" y="201136"/>
                  <a:pt x="2379171" y="202091"/>
                  <a:pt x="2378898" y="203457"/>
                </a:cubicBezTo>
                <a:cubicBezTo>
                  <a:pt x="2378625" y="204822"/>
                  <a:pt x="2377874" y="206187"/>
                  <a:pt x="2376645" y="207552"/>
                </a:cubicBezTo>
                <a:cubicBezTo>
                  <a:pt x="2375417" y="208918"/>
                  <a:pt x="2373983" y="210283"/>
                  <a:pt x="2372345" y="211648"/>
                </a:cubicBezTo>
                <a:cubicBezTo>
                  <a:pt x="2370707" y="213013"/>
                  <a:pt x="2369614" y="213969"/>
                  <a:pt x="2369068" y="214515"/>
                </a:cubicBezTo>
                <a:cubicBezTo>
                  <a:pt x="2368249" y="215061"/>
                  <a:pt x="2367156" y="214788"/>
                  <a:pt x="2365791" y="213696"/>
                </a:cubicBezTo>
                <a:cubicBezTo>
                  <a:pt x="2364426" y="212604"/>
                  <a:pt x="2363744" y="211375"/>
                  <a:pt x="2363743" y="210010"/>
                </a:cubicBezTo>
                <a:cubicBezTo>
                  <a:pt x="2364016" y="207006"/>
                  <a:pt x="2365382" y="204549"/>
                  <a:pt x="2367839" y="202638"/>
                </a:cubicBezTo>
                <a:cubicBezTo>
                  <a:pt x="2370297" y="200726"/>
                  <a:pt x="2373028" y="200044"/>
                  <a:pt x="2376031" y="200589"/>
                </a:cubicBezTo>
                <a:close/>
                <a:moveTo>
                  <a:pt x="2512193" y="113232"/>
                </a:moveTo>
                <a:cubicBezTo>
                  <a:pt x="2507279" y="113232"/>
                  <a:pt x="2502295" y="112891"/>
                  <a:pt x="2497244" y="112209"/>
                </a:cubicBezTo>
                <a:cubicBezTo>
                  <a:pt x="2492193" y="111526"/>
                  <a:pt x="2486936" y="110775"/>
                  <a:pt x="2481476" y="109956"/>
                </a:cubicBezTo>
                <a:cubicBezTo>
                  <a:pt x="2477653" y="109137"/>
                  <a:pt x="2474308" y="109000"/>
                  <a:pt x="2471441" y="109546"/>
                </a:cubicBezTo>
                <a:cubicBezTo>
                  <a:pt x="2468574" y="110093"/>
                  <a:pt x="2466594" y="112686"/>
                  <a:pt x="2465502" y="117328"/>
                </a:cubicBezTo>
                <a:cubicBezTo>
                  <a:pt x="2464683" y="121424"/>
                  <a:pt x="2463864" y="125520"/>
                  <a:pt x="2463044" y="129616"/>
                </a:cubicBezTo>
                <a:cubicBezTo>
                  <a:pt x="2462225" y="133711"/>
                  <a:pt x="2461543" y="137807"/>
                  <a:pt x="2460996" y="141903"/>
                </a:cubicBezTo>
                <a:cubicBezTo>
                  <a:pt x="2459358" y="152552"/>
                  <a:pt x="2458061" y="163269"/>
                  <a:pt x="2457105" y="174054"/>
                </a:cubicBezTo>
                <a:cubicBezTo>
                  <a:pt x="2456150" y="184840"/>
                  <a:pt x="2455536" y="195557"/>
                  <a:pt x="2455262" y="206206"/>
                </a:cubicBezTo>
                <a:lnTo>
                  <a:pt x="2455262" y="224922"/>
                </a:lnTo>
                <a:lnTo>
                  <a:pt x="2455507" y="225983"/>
                </a:lnTo>
                <a:cubicBezTo>
                  <a:pt x="2456326" y="225710"/>
                  <a:pt x="2457828" y="224072"/>
                  <a:pt x="2460012" y="221068"/>
                </a:cubicBezTo>
                <a:cubicBezTo>
                  <a:pt x="2463016" y="217246"/>
                  <a:pt x="2465883" y="213355"/>
                  <a:pt x="2468614" y="209396"/>
                </a:cubicBezTo>
                <a:cubicBezTo>
                  <a:pt x="2471344" y="205436"/>
                  <a:pt x="2473939" y="201545"/>
                  <a:pt x="2476396" y="197723"/>
                </a:cubicBezTo>
                <a:cubicBezTo>
                  <a:pt x="2485133" y="183524"/>
                  <a:pt x="2492369" y="169462"/>
                  <a:pt x="2498103" y="155536"/>
                </a:cubicBezTo>
                <a:cubicBezTo>
                  <a:pt x="2503837" y="141611"/>
                  <a:pt x="2508479" y="128504"/>
                  <a:pt x="2512028" y="116217"/>
                </a:cubicBezTo>
                <a:lnTo>
                  <a:pt x="2512539" y="113736"/>
                </a:lnTo>
                <a:close/>
                <a:moveTo>
                  <a:pt x="2503592" y="19440"/>
                </a:moveTo>
                <a:cubicBezTo>
                  <a:pt x="2498951" y="19986"/>
                  <a:pt x="2494855" y="23535"/>
                  <a:pt x="2491306" y="30089"/>
                </a:cubicBezTo>
                <a:cubicBezTo>
                  <a:pt x="2487755" y="36642"/>
                  <a:pt x="2484547" y="44083"/>
                  <a:pt x="2481680" y="52411"/>
                </a:cubicBezTo>
                <a:cubicBezTo>
                  <a:pt x="2478813" y="60739"/>
                  <a:pt x="2476424" y="68794"/>
                  <a:pt x="2474513" y="76576"/>
                </a:cubicBezTo>
                <a:lnTo>
                  <a:pt x="2471395" y="88889"/>
                </a:lnTo>
                <a:lnTo>
                  <a:pt x="2473938" y="93281"/>
                </a:lnTo>
                <a:cubicBezTo>
                  <a:pt x="2480219" y="94100"/>
                  <a:pt x="2486635" y="94783"/>
                  <a:pt x="2493188" y="95329"/>
                </a:cubicBezTo>
                <a:cubicBezTo>
                  <a:pt x="2499742" y="95875"/>
                  <a:pt x="2506158" y="96148"/>
                  <a:pt x="2512438" y="96148"/>
                </a:cubicBezTo>
                <a:cubicBezTo>
                  <a:pt x="2515442" y="96148"/>
                  <a:pt x="2517148" y="95124"/>
                  <a:pt x="2517558" y="93076"/>
                </a:cubicBezTo>
                <a:cubicBezTo>
                  <a:pt x="2517967" y="91028"/>
                  <a:pt x="2518445" y="88366"/>
                  <a:pt x="2518991" y="85089"/>
                </a:cubicBezTo>
                <a:cubicBezTo>
                  <a:pt x="2520083" y="77990"/>
                  <a:pt x="2520698" y="71232"/>
                  <a:pt x="2520835" y="64815"/>
                </a:cubicBezTo>
                <a:lnTo>
                  <a:pt x="2520366" y="51226"/>
                </a:lnTo>
                <a:lnTo>
                  <a:pt x="2513832" y="27631"/>
                </a:lnTo>
                <a:cubicBezTo>
                  <a:pt x="2510828" y="22170"/>
                  <a:pt x="2507415" y="19440"/>
                  <a:pt x="2503592" y="19440"/>
                </a:cubicBezTo>
                <a:close/>
                <a:moveTo>
                  <a:pt x="2502608" y="12185"/>
                </a:moveTo>
                <a:lnTo>
                  <a:pt x="2497569" y="16552"/>
                </a:lnTo>
                <a:lnTo>
                  <a:pt x="2503632" y="13004"/>
                </a:lnTo>
                <a:close/>
                <a:moveTo>
                  <a:pt x="2504247" y="4813"/>
                </a:moveTo>
                <a:cubicBezTo>
                  <a:pt x="2511346" y="4267"/>
                  <a:pt x="2517216" y="8089"/>
                  <a:pt x="2521858" y="16281"/>
                </a:cubicBezTo>
                <a:cubicBezTo>
                  <a:pt x="2525954" y="23380"/>
                  <a:pt x="2528685" y="33346"/>
                  <a:pt x="2530050" y="46180"/>
                </a:cubicBezTo>
                <a:lnTo>
                  <a:pt x="2530187" y="50346"/>
                </a:lnTo>
                <a:lnTo>
                  <a:pt x="2531034" y="53435"/>
                </a:lnTo>
                <a:cubicBezTo>
                  <a:pt x="2531580" y="59169"/>
                  <a:pt x="2531785" y="65381"/>
                  <a:pt x="2531649" y="72070"/>
                </a:cubicBezTo>
                <a:cubicBezTo>
                  <a:pt x="2531512" y="78760"/>
                  <a:pt x="2530761" y="85928"/>
                  <a:pt x="2529396" y="93573"/>
                </a:cubicBezTo>
                <a:lnTo>
                  <a:pt x="2529115" y="95464"/>
                </a:lnTo>
                <a:lnTo>
                  <a:pt x="2529231" y="95739"/>
                </a:lnTo>
                <a:cubicBezTo>
                  <a:pt x="2533327" y="95738"/>
                  <a:pt x="2537490" y="95465"/>
                  <a:pt x="2541723" y="94919"/>
                </a:cubicBezTo>
                <a:cubicBezTo>
                  <a:pt x="2545955" y="94373"/>
                  <a:pt x="2549573" y="93827"/>
                  <a:pt x="2552576" y="93281"/>
                </a:cubicBezTo>
                <a:cubicBezTo>
                  <a:pt x="2557219" y="92462"/>
                  <a:pt x="2561246" y="91779"/>
                  <a:pt x="2564659" y="91233"/>
                </a:cubicBezTo>
                <a:cubicBezTo>
                  <a:pt x="2568072" y="90687"/>
                  <a:pt x="2571417" y="90209"/>
                  <a:pt x="2574694" y="89800"/>
                </a:cubicBezTo>
                <a:cubicBezTo>
                  <a:pt x="2577970" y="89390"/>
                  <a:pt x="2581383" y="88912"/>
                  <a:pt x="2584933" y="88366"/>
                </a:cubicBezTo>
                <a:cubicBezTo>
                  <a:pt x="2588482" y="87820"/>
                  <a:pt x="2592578" y="87137"/>
                  <a:pt x="2597220" y="86318"/>
                </a:cubicBezTo>
                <a:cubicBezTo>
                  <a:pt x="2603500" y="85499"/>
                  <a:pt x="2606641" y="88230"/>
                  <a:pt x="2606640" y="94510"/>
                </a:cubicBezTo>
                <a:lnTo>
                  <a:pt x="2600381" y="95466"/>
                </a:lnTo>
                <a:lnTo>
                  <a:pt x="2607624" y="101765"/>
                </a:lnTo>
                <a:cubicBezTo>
                  <a:pt x="2602710" y="102584"/>
                  <a:pt x="2597795" y="103334"/>
                  <a:pt x="2592880" y="104017"/>
                </a:cubicBezTo>
                <a:cubicBezTo>
                  <a:pt x="2587965" y="104700"/>
                  <a:pt x="2583050" y="105587"/>
                  <a:pt x="2578135" y="106679"/>
                </a:cubicBezTo>
                <a:cubicBezTo>
                  <a:pt x="2570490" y="108045"/>
                  <a:pt x="2562571" y="109478"/>
                  <a:pt x="2554380" y="110980"/>
                </a:cubicBezTo>
                <a:cubicBezTo>
                  <a:pt x="2546188" y="112482"/>
                  <a:pt x="2537723" y="113233"/>
                  <a:pt x="2528986" y="113233"/>
                </a:cubicBezTo>
                <a:cubicBezTo>
                  <a:pt x="2527075" y="113233"/>
                  <a:pt x="2525846" y="113301"/>
                  <a:pt x="2525300" y="113437"/>
                </a:cubicBezTo>
                <a:cubicBezTo>
                  <a:pt x="2524754" y="113574"/>
                  <a:pt x="2524208" y="114598"/>
                  <a:pt x="2523661" y="116509"/>
                </a:cubicBezTo>
                <a:cubicBezTo>
                  <a:pt x="2523389" y="118694"/>
                  <a:pt x="2522706" y="121288"/>
                  <a:pt x="2521614" y="124291"/>
                </a:cubicBezTo>
                <a:cubicBezTo>
                  <a:pt x="2516972" y="140674"/>
                  <a:pt x="2510282" y="158286"/>
                  <a:pt x="2501545" y="177126"/>
                </a:cubicBezTo>
                <a:cubicBezTo>
                  <a:pt x="2492807" y="195967"/>
                  <a:pt x="2481475" y="214398"/>
                  <a:pt x="2467550" y="232419"/>
                </a:cubicBezTo>
                <a:cubicBezTo>
                  <a:pt x="2465092" y="235422"/>
                  <a:pt x="2462635" y="238699"/>
                  <a:pt x="2460178" y="242249"/>
                </a:cubicBezTo>
                <a:lnTo>
                  <a:pt x="2457382" y="255426"/>
                </a:lnTo>
                <a:lnTo>
                  <a:pt x="2458374" y="260387"/>
                </a:lnTo>
                <a:cubicBezTo>
                  <a:pt x="2459466" y="266121"/>
                  <a:pt x="2461037" y="272060"/>
                  <a:pt x="2463085" y="278204"/>
                </a:cubicBezTo>
                <a:cubicBezTo>
                  <a:pt x="2465132" y="284348"/>
                  <a:pt x="2467522" y="290218"/>
                  <a:pt x="2470252" y="295816"/>
                </a:cubicBezTo>
                <a:cubicBezTo>
                  <a:pt x="2472983" y="301413"/>
                  <a:pt x="2476123" y="306396"/>
                  <a:pt x="2479672" y="310765"/>
                </a:cubicBezTo>
                <a:cubicBezTo>
                  <a:pt x="2483221" y="315134"/>
                  <a:pt x="2487318" y="318274"/>
                  <a:pt x="2491959" y="320185"/>
                </a:cubicBezTo>
                <a:cubicBezTo>
                  <a:pt x="2495509" y="321824"/>
                  <a:pt x="2499332" y="322438"/>
                  <a:pt x="2503427" y="322028"/>
                </a:cubicBezTo>
                <a:cubicBezTo>
                  <a:pt x="2507524" y="321619"/>
                  <a:pt x="2511619" y="320595"/>
                  <a:pt x="2515715" y="318957"/>
                </a:cubicBezTo>
                <a:cubicBezTo>
                  <a:pt x="2519810" y="317319"/>
                  <a:pt x="2523702" y="315407"/>
                  <a:pt x="2527388" y="313223"/>
                </a:cubicBezTo>
                <a:cubicBezTo>
                  <a:pt x="2531074" y="311038"/>
                  <a:pt x="2534419" y="308854"/>
                  <a:pt x="2537422" y="306670"/>
                </a:cubicBezTo>
                <a:cubicBezTo>
                  <a:pt x="2541518" y="303939"/>
                  <a:pt x="2547116" y="299502"/>
                  <a:pt x="2554215" y="293358"/>
                </a:cubicBezTo>
                <a:cubicBezTo>
                  <a:pt x="2561315" y="287215"/>
                  <a:pt x="2568618" y="280798"/>
                  <a:pt x="2576127" y="274108"/>
                </a:cubicBezTo>
                <a:cubicBezTo>
                  <a:pt x="2583636" y="267419"/>
                  <a:pt x="2590735" y="260865"/>
                  <a:pt x="2597425" y="254449"/>
                </a:cubicBezTo>
                <a:cubicBezTo>
                  <a:pt x="2604115" y="248032"/>
                  <a:pt x="2609371" y="243049"/>
                  <a:pt x="2613194" y="239499"/>
                </a:cubicBezTo>
                <a:cubicBezTo>
                  <a:pt x="2614696" y="237451"/>
                  <a:pt x="2616009" y="235881"/>
                  <a:pt x="2617136" y="234789"/>
                </a:cubicBezTo>
                <a:lnTo>
                  <a:pt x="2618282" y="234039"/>
                </a:lnTo>
                <a:lnTo>
                  <a:pt x="2620404" y="221887"/>
                </a:lnTo>
                <a:cubicBezTo>
                  <a:pt x="2621769" y="218338"/>
                  <a:pt x="2624227" y="216973"/>
                  <a:pt x="2627776" y="217792"/>
                </a:cubicBezTo>
                <a:cubicBezTo>
                  <a:pt x="2628322" y="217246"/>
                  <a:pt x="2628868" y="217655"/>
                  <a:pt x="2629415" y="219020"/>
                </a:cubicBezTo>
                <a:cubicBezTo>
                  <a:pt x="2629961" y="220386"/>
                  <a:pt x="2629824" y="222024"/>
                  <a:pt x="2629005" y="223935"/>
                </a:cubicBezTo>
                <a:lnTo>
                  <a:pt x="2628782" y="225063"/>
                </a:lnTo>
                <a:lnTo>
                  <a:pt x="2630399" y="226275"/>
                </a:lnTo>
                <a:cubicBezTo>
                  <a:pt x="2630945" y="227640"/>
                  <a:pt x="2630809" y="229279"/>
                  <a:pt x="2629989" y="231190"/>
                </a:cubicBezTo>
                <a:cubicBezTo>
                  <a:pt x="2627805" y="236378"/>
                  <a:pt x="2626781" y="241566"/>
                  <a:pt x="2626917" y="246754"/>
                </a:cubicBezTo>
                <a:lnTo>
                  <a:pt x="2627551" y="256386"/>
                </a:lnTo>
                <a:lnTo>
                  <a:pt x="2631463" y="265098"/>
                </a:lnTo>
                <a:cubicBezTo>
                  <a:pt x="2634056" y="266463"/>
                  <a:pt x="2637743" y="265849"/>
                  <a:pt x="2642521" y="263255"/>
                </a:cubicBezTo>
                <a:cubicBezTo>
                  <a:pt x="2646617" y="261070"/>
                  <a:pt x="2650508" y="258613"/>
                  <a:pt x="2654194" y="255882"/>
                </a:cubicBezTo>
                <a:cubicBezTo>
                  <a:pt x="2657880" y="253152"/>
                  <a:pt x="2661634" y="250421"/>
                  <a:pt x="2665458" y="247691"/>
                </a:cubicBezTo>
                <a:cubicBezTo>
                  <a:pt x="2669553" y="244687"/>
                  <a:pt x="2673580" y="241752"/>
                  <a:pt x="2677540" y="238885"/>
                </a:cubicBezTo>
                <a:cubicBezTo>
                  <a:pt x="2681499" y="236018"/>
                  <a:pt x="2685526" y="233082"/>
                  <a:pt x="2689622" y="230079"/>
                </a:cubicBezTo>
                <a:cubicBezTo>
                  <a:pt x="2691533" y="228714"/>
                  <a:pt x="2693377" y="227485"/>
                  <a:pt x="2695151" y="226393"/>
                </a:cubicBezTo>
                <a:cubicBezTo>
                  <a:pt x="2696926" y="225301"/>
                  <a:pt x="2698906" y="224345"/>
                  <a:pt x="2701091" y="223526"/>
                </a:cubicBezTo>
                <a:cubicBezTo>
                  <a:pt x="2709828" y="220249"/>
                  <a:pt x="2716245" y="222843"/>
                  <a:pt x="2720340" y="231308"/>
                </a:cubicBezTo>
                <a:cubicBezTo>
                  <a:pt x="2721706" y="234311"/>
                  <a:pt x="2722866" y="237383"/>
                  <a:pt x="2723822" y="240523"/>
                </a:cubicBezTo>
                <a:cubicBezTo>
                  <a:pt x="2724777" y="243663"/>
                  <a:pt x="2725801" y="246735"/>
                  <a:pt x="2726894" y="249738"/>
                </a:cubicBezTo>
                <a:cubicBezTo>
                  <a:pt x="2727713" y="252469"/>
                  <a:pt x="2728463" y="255131"/>
                  <a:pt x="2729147" y="257725"/>
                </a:cubicBezTo>
                <a:cubicBezTo>
                  <a:pt x="2729829" y="260319"/>
                  <a:pt x="2730716" y="262845"/>
                  <a:pt x="2731808" y="265302"/>
                </a:cubicBezTo>
                <a:cubicBezTo>
                  <a:pt x="2732082" y="265849"/>
                  <a:pt x="2732833" y="266395"/>
                  <a:pt x="2734061" y="266941"/>
                </a:cubicBezTo>
                <a:cubicBezTo>
                  <a:pt x="2735290" y="267487"/>
                  <a:pt x="2736177" y="267487"/>
                  <a:pt x="2736724" y="266941"/>
                </a:cubicBezTo>
                <a:cubicBezTo>
                  <a:pt x="2738362" y="265849"/>
                  <a:pt x="2739932" y="264688"/>
                  <a:pt x="2741434" y="263459"/>
                </a:cubicBezTo>
                <a:cubicBezTo>
                  <a:pt x="2742935" y="262231"/>
                  <a:pt x="2744369" y="260934"/>
                  <a:pt x="2745734" y="259568"/>
                </a:cubicBezTo>
                <a:cubicBezTo>
                  <a:pt x="2748464" y="256838"/>
                  <a:pt x="2750649" y="254653"/>
                  <a:pt x="2752287" y="253015"/>
                </a:cubicBezTo>
                <a:cubicBezTo>
                  <a:pt x="2753926" y="251377"/>
                  <a:pt x="2755495" y="249943"/>
                  <a:pt x="2756997" y="248715"/>
                </a:cubicBezTo>
                <a:cubicBezTo>
                  <a:pt x="2758499" y="247486"/>
                  <a:pt x="2760069" y="246053"/>
                  <a:pt x="2761707" y="244414"/>
                </a:cubicBezTo>
                <a:cubicBezTo>
                  <a:pt x="2763345" y="242776"/>
                  <a:pt x="2765667" y="240591"/>
                  <a:pt x="2768670" y="237861"/>
                </a:cubicBezTo>
                <a:cubicBezTo>
                  <a:pt x="2770036" y="236769"/>
                  <a:pt x="2771332" y="235745"/>
                  <a:pt x="2772561" y="234789"/>
                </a:cubicBezTo>
                <a:cubicBezTo>
                  <a:pt x="2773790" y="233833"/>
                  <a:pt x="2775087" y="232946"/>
                  <a:pt x="2776452" y="232127"/>
                </a:cubicBezTo>
                <a:cubicBezTo>
                  <a:pt x="2777817" y="231308"/>
                  <a:pt x="2779251" y="231786"/>
                  <a:pt x="2780753" y="233560"/>
                </a:cubicBezTo>
                <a:cubicBezTo>
                  <a:pt x="2782254" y="235335"/>
                  <a:pt x="2782596" y="236905"/>
                  <a:pt x="2781776" y="238270"/>
                </a:cubicBezTo>
                <a:lnTo>
                  <a:pt x="2779858" y="240189"/>
                </a:lnTo>
                <a:lnTo>
                  <a:pt x="2781737" y="240815"/>
                </a:lnTo>
                <a:cubicBezTo>
                  <a:pt x="2783239" y="242590"/>
                  <a:pt x="2783580" y="244160"/>
                  <a:pt x="2782761" y="245525"/>
                </a:cubicBezTo>
                <a:cubicBezTo>
                  <a:pt x="2781669" y="246891"/>
                  <a:pt x="2780508" y="248051"/>
                  <a:pt x="2779279" y="249007"/>
                </a:cubicBezTo>
                <a:cubicBezTo>
                  <a:pt x="2778050" y="249962"/>
                  <a:pt x="2776754" y="251123"/>
                  <a:pt x="2775388" y="252488"/>
                </a:cubicBezTo>
                <a:cubicBezTo>
                  <a:pt x="2771839" y="255765"/>
                  <a:pt x="2768971" y="258495"/>
                  <a:pt x="2766787" y="260680"/>
                </a:cubicBezTo>
                <a:cubicBezTo>
                  <a:pt x="2764603" y="262864"/>
                  <a:pt x="2762486" y="264844"/>
                  <a:pt x="2760439" y="266619"/>
                </a:cubicBezTo>
                <a:cubicBezTo>
                  <a:pt x="2758391" y="268393"/>
                  <a:pt x="2756206" y="270305"/>
                  <a:pt x="2753886" y="272353"/>
                </a:cubicBezTo>
                <a:cubicBezTo>
                  <a:pt x="2751564" y="274400"/>
                  <a:pt x="2748629" y="277063"/>
                  <a:pt x="2745080" y="280339"/>
                </a:cubicBezTo>
                <a:cubicBezTo>
                  <a:pt x="2738800" y="285800"/>
                  <a:pt x="2736615" y="292626"/>
                  <a:pt x="2738526" y="300818"/>
                </a:cubicBezTo>
                <a:cubicBezTo>
                  <a:pt x="2741257" y="312832"/>
                  <a:pt x="2742895" y="325802"/>
                  <a:pt x="2743441" y="339728"/>
                </a:cubicBezTo>
                <a:cubicBezTo>
                  <a:pt x="2743988" y="353653"/>
                  <a:pt x="2743783" y="367852"/>
                  <a:pt x="2742827" y="382323"/>
                </a:cubicBezTo>
                <a:cubicBezTo>
                  <a:pt x="2741871" y="396795"/>
                  <a:pt x="2740302" y="411062"/>
                  <a:pt x="2738117" y="425124"/>
                </a:cubicBezTo>
                <a:cubicBezTo>
                  <a:pt x="2735933" y="439186"/>
                  <a:pt x="2733475" y="452224"/>
                  <a:pt x="2730745" y="464238"/>
                </a:cubicBezTo>
                <a:cubicBezTo>
                  <a:pt x="2723372" y="496185"/>
                  <a:pt x="2708082" y="523763"/>
                  <a:pt x="2684872" y="546972"/>
                </a:cubicBezTo>
                <a:cubicBezTo>
                  <a:pt x="2673131" y="558714"/>
                  <a:pt x="2659478" y="567861"/>
                  <a:pt x="2643915" y="574414"/>
                </a:cubicBezTo>
                <a:cubicBezTo>
                  <a:pt x="2635177" y="578237"/>
                  <a:pt x="2626166" y="580285"/>
                  <a:pt x="2616883" y="580558"/>
                </a:cubicBezTo>
                <a:cubicBezTo>
                  <a:pt x="2608691" y="580831"/>
                  <a:pt x="2601319" y="579602"/>
                  <a:pt x="2594766" y="576872"/>
                </a:cubicBezTo>
                <a:cubicBezTo>
                  <a:pt x="2588212" y="574141"/>
                  <a:pt x="2582752" y="570318"/>
                  <a:pt x="2578383" y="565404"/>
                </a:cubicBezTo>
                <a:cubicBezTo>
                  <a:pt x="2574014" y="560488"/>
                  <a:pt x="2570805" y="554618"/>
                  <a:pt x="2568758" y="547792"/>
                </a:cubicBezTo>
                <a:lnTo>
                  <a:pt x="2568233" y="541378"/>
                </a:lnTo>
                <a:lnTo>
                  <a:pt x="2567774" y="540537"/>
                </a:lnTo>
                <a:cubicBezTo>
                  <a:pt x="2565726" y="533711"/>
                  <a:pt x="2565111" y="526202"/>
                  <a:pt x="2565931" y="518010"/>
                </a:cubicBezTo>
                <a:cubicBezTo>
                  <a:pt x="2566477" y="512003"/>
                  <a:pt x="2567569" y="506064"/>
                  <a:pt x="2569207" y="500194"/>
                </a:cubicBezTo>
                <a:cubicBezTo>
                  <a:pt x="2570845" y="494323"/>
                  <a:pt x="2572620" y="488521"/>
                  <a:pt x="2574531" y="482787"/>
                </a:cubicBezTo>
                <a:cubicBezTo>
                  <a:pt x="2578081" y="472411"/>
                  <a:pt x="2582382" y="462376"/>
                  <a:pt x="2587433" y="452683"/>
                </a:cubicBezTo>
                <a:cubicBezTo>
                  <a:pt x="2592485" y="442990"/>
                  <a:pt x="2597878" y="433365"/>
                  <a:pt x="2603611" y="423808"/>
                </a:cubicBezTo>
                <a:cubicBezTo>
                  <a:pt x="2615080" y="405240"/>
                  <a:pt x="2627367" y="387561"/>
                  <a:pt x="2640473" y="370768"/>
                </a:cubicBezTo>
                <a:cubicBezTo>
                  <a:pt x="2653580" y="353975"/>
                  <a:pt x="2667505" y="337797"/>
                  <a:pt x="2682250" y="322233"/>
                </a:cubicBezTo>
                <a:cubicBezTo>
                  <a:pt x="2688257" y="315953"/>
                  <a:pt x="2694264" y="309810"/>
                  <a:pt x="2700272" y="303803"/>
                </a:cubicBezTo>
                <a:cubicBezTo>
                  <a:pt x="2706278" y="297795"/>
                  <a:pt x="2712422" y="291925"/>
                  <a:pt x="2718702" y="286191"/>
                </a:cubicBezTo>
                <a:lnTo>
                  <a:pt x="2723005" y="270770"/>
                </a:lnTo>
                <a:lnTo>
                  <a:pt x="2719891" y="260884"/>
                </a:lnTo>
                <a:cubicBezTo>
                  <a:pt x="2718389" y="255833"/>
                  <a:pt x="2716683" y="250850"/>
                  <a:pt x="2714771" y="245935"/>
                </a:cubicBezTo>
                <a:cubicBezTo>
                  <a:pt x="2712314" y="239382"/>
                  <a:pt x="2708082" y="238153"/>
                  <a:pt x="2702075" y="242249"/>
                </a:cubicBezTo>
                <a:cubicBezTo>
                  <a:pt x="2697978" y="244979"/>
                  <a:pt x="2693951" y="247778"/>
                  <a:pt x="2689992" y="250645"/>
                </a:cubicBezTo>
                <a:cubicBezTo>
                  <a:pt x="2686033" y="253512"/>
                  <a:pt x="2682142" y="256447"/>
                  <a:pt x="2678319" y="259451"/>
                </a:cubicBezTo>
                <a:cubicBezTo>
                  <a:pt x="2675042" y="261908"/>
                  <a:pt x="2671766" y="264434"/>
                  <a:pt x="2668489" y="267028"/>
                </a:cubicBezTo>
                <a:cubicBezTo>
                  <a:pt x="2665213" y="269622"/>
                  <a:pt x="2661936" y="272148"/>
                  <a:pt x="2658660" y="274605"/>
                </a:cubicBezTo>
                <a:cubicBezTo>
                  <a:pt x="2654837" y="277336"/>
                  <a:pt x="2651014" y="279383"/>
                  <a:pt x="2647191" y="280749"/>
                </a:cubicBezTo>
                <a:cubicBezTo>
                  <a:pt x="2631901" y="287848"/>
                  <a:pt x="2623026" y="283070"/>
                  <a:pt x="2620569" y="266414"/>
                </a:cubicBezTo>
                <a:lnTo>
                  <a:pt x="2619850" y="259662"/>
                </a:lnTo>
                <a:lnTo>
                  <a:pt x="2619585" y="259159"/>
                </a:lnTo>
                <a:lnTo>
                  <a:pt x="2619089" y="254496"/>
                </a:lnTo>
                <a:lnTo>
                  <a:pt x="2618529" y="255048"/>
                </a:lnTo>
                <a:cubicBezTo>
                  <a:pt x="2616788" y="256755"/>
                  <a:pt x="2614724" y="258768"/>
                  <a:pt x="2612335" y="261089"/>
                </a:cubicBezTo>
                <a:cubicBezTo>
                  <a:pt x="2607556" y="265731"/>
                  <a:pt x="2602437" y="270578"/>
                  <a:pt x="2596976" y="275629"/>
                </a:cubicBezTo>
                <a:cubicBezTo>
                  <a:pt x="2591514" y="280680"/>
                  <a:pt x="2586327" y="285527"/>
                  <a:pt x="2581412" y="290169"/>
                </a:cubicBezTo>
                <a:cubicBezTo>
                  <a:pt x="2576497" y="294811"/>
                  <a:pt x="2572948" y="298087"/>
                  <a:pt x="2570763" y="299999"/>
                </a:cubicBezTo>
                <a:cubicBezTo>
                  <a:pt x="2565029" y="305187"/>
                  <a:pt x="2559226" y="310238"/>
                  <a:pt x="2553356" y="315153"/>
                </a:cubicBezTo>
                <a:cubicBezTo>
                  <a:pt x="2547485" y="320068"/>
                  <a:pt x="2541410" y="324573"/>
                  <a:pt x="2535130" y="328669"/>
                </a:cubicBezTo>
                <a:cubicBezTo>
                  <a:pt x="2523389" y="336041"/>
                  <a:pt x="2513081" y="339728"/>
                  <a:pt x="2504207" y="339727"/>
                </a:cubicBezTo>
                <a:cubicBezTo>
                  <a:pt x="2495332" y="339727"/>
                  <a:pt x="2487687" y="337134"/>
                  <a:pt x="2481270" y="331946"/>
                </a:cubicBezTo>
                <a:cubicBezTo>
                  <a:pt x="2474854" y="326758"/>
                  <a:pt x="2469461" y="319590"/>
                  <a:pt x="2465093" y="310443"/>
                </a:cubicBezTo>
                <a:cubicBezTo>
                  <a:pt x="2460724" y="301296"/>
                  <a:pt x="2457198" y="291466"/>
                  <a:pt x="2454517" y="280954"/>
                </a:cubicBezTo>
                <a:cubicBezTo>
                  <a:pt x="2451835" y="270441"/>
                  <a:pt x="2449856" y="259929"/>
                  <a:pt x="2448578" y="249416"/>
                </a:cubicBezTo>
                <a:lnTo>
                  <a:pt x="2448361" y="246235"/>
                </a:lnTo>
                <a:lnTo>
                  <a:pt x="2447946" y="244033"/>
                </a:lnTo>
                <a:lnTo>
                  <a:pt x="2445863" y="245438"/>
                </a:lnTo>
                <a:cubicBezTo>
                  <a:pt x="2443815" y="246940"/>
                  <a:pt x="2441836" y="248373"/>
                  <a:pt x="2439924" y="249739"/>
                </a:cubicBezTo>
                <a:cubicBezTo>
                  <a:pt x="2438013" y="251104"/>
                  <a:pt x="2435965" y="252537"/>
                  <a:pt x="2433781" y="254039"/>
                </a:cubicBezTo>
                <a:cubicBezTo>
                  <a:pt x="2431596" y="255541"/>
                  <a:pt x="2428730" y="257521"/>
                  <a:pt x="2425179" y="259978"/>
                </a:cubicBezTo>
                <a:cubicBezTo>
                  <a:pt x="2422449" y="261889"/>
                  <a:pt x="2419651" y="263664"/>
                  <a:pt x="2416783" y="265303"/>
                </a:cubicBezTo>
                <a:cubicBezTo>
                  <a:pt x="2413917" y="266941"/>
                  <a:pt x="2410981" y="268442"/>
                  <a:pt x="2407978" y="269808"/>
                </a:cubicBezTo>
                <a:cubicBezTo>
                  <a:pt x="2392687" y="276634"/>
                  <a:pt x="2381901" y="273221"/>
                  <a:pt x="2375621" y="259568"/>
                </a:cubicBezTo>
                <a:cubicBezTo>
                  <a:pt x="2374802" y="258203"/>
                  <a:pt x="2373914" y="256087"/>
                  <a:pt x="2372959" y="253220"/>
                </a:cubicBezTo>
                <a:lnTo>
                  <a:pt x="2371025" y="245485"/>
                </a:lnTo>
                <a:lnTo>
                  <a:pt x="2360329" y="254653"/>
                </a:lnTo>
                <a:cubicBezTo>
                  <a:pt x="2355824" y="258749"/>
                  <a:pt x="2351455" y="262708"/>
                  <a:pt x="2347222" y="266531"/>
                </a:cubicBezTo>
                <a:cubicBezTo>
                  <a:pt x="2342990" y="270354"/>
                  <a:pt x="2338621" y="274450"/>
                  <a:pt x="2334116" y="278818"/>
                </a:cubicBezTo>
                <a:cubicBezTo>
                  <a:pt x="2329611" y="283187"/>
                  <a:pt x="2324354" y="288102"/>
                  <a:pt x="2318347" y="293563"/>
                </a:cubicBezTo>
                <a:cubicBezTo>
                  <a:pt x="2316436" y="294928"/>
                  <a:pt x="2315139" y="296430"/>
                  <a:pt x="2314456" y="298068"/>
                </a:cubicBezTo>
                <a:cubicBezTo>
                  <a:pt x="2313774" y="299707"/>
                  <a:pt x="2313979" y="301891"/>
                  <a:pt x="2315070" y="304622"/>
                </a:cubicBezTo>
                <a:cubicBezTo>
                  <a:pt x="2317801" y="311994"/>
                  <a:pt x="2319098" y="319230"/>
                  <a:pt x="2318961" y="326329"/>
                </a:cubicBezTo>
                <a:cubicBezTo>
                  <a:pt x="2318825" y="333428"/>
                  <a:pt x="2317392" y="340118"/>
                  <a:pt x="2314661" y="346398"/>
                </a:cubicBezTo>
                <a:cubicBezTo>
                  <a:pt x="2311930" y="352678"/>
                  <a:pt x="2307971" y="358276"/>
                  <a:pt x="2302784" y="363191"/>
                </a:cubicBezTo>
                <a:cubicBezTo>
                  <a:pt x="2297595" y="368106"/>
                  <a:pt x="2291452" y="372065"/>
                  <a:pt x="2284353" y="375068"/>
                </a:cubicBezTo>
                <a:cubicBezTo>
                  <a:pt x="2279710" y="376980"/>
                  <a:pt x="2274386" y="377936"/>
                  <a:pt x="2268379" y="377935"/>
                </a:cubicBezTo>
                <a:cubicBezTo>
                  <a:pt x="2263191" y="377662"/>
                  <a:pt x="2259164" y="375615"/>
                  <a:pt x="2256297" y="371792"/>
                </a:cubicBezTo>
                <a:cubicBezTo>
                  <a:pt x="2253430" y="367969"/>
                  <a:pt x="2252678" y="363464"/>
                  <a:pt x="2254044" y="358276"/>
                </a:cubicBezTo>
                <a:cubicBezTo>
                  <a:pt x="2255955" y="351450"/>
                  <a:pt x="2258686" y="345443"/>
                  <a:pt x="2262235" y="340255"/>
                </a:cubicBezTo>
                <a:cubicBezTo>
                  <a:pt x="2271246" y="328514"/>
                  <a:pt x="2280666" y="317045"/>
                  <a:pt x="2290497" y="305850"/>
                </a:cubicBezTo>
                <a:cubicBezTo>
                  <a:pt x="2292681" y="303393"/>
                  <a:pt x="2294387" y="301413"/>
                  <a:pt x="2295616" y="299912"/>
                </a:cubicBezTo>
                <a:cubicBezTo>
                  <a:pt x="2296845" y="298410"/>
                  <a:pt x="2297459" y="297045"/>
                  <a:pt x="2297459" y="295816"/>
                </a:cubicBezTo>
                <a:cubicBezTo>
                  <a:pt x="2297459" y="294587"/>
                  <a:pt x="2296708" y="293358"/>
                  <a:pt x="2295206" y="292130"/>
                </a:cubicBezTo>
                <a:cubicBezTo>
                  <a:pt x="2293704" y="290901"/>
                  <a:pt x="2291588" y="289331"/>
                  <a:pt x="2288858" y="287419"/>
                </a:cubicBezTo>
                <a:cubicBezTo>
                  <a:pt x="2284489" y="284416"/>
                  <a:pt x="2280052" y="281617"/>
                  <a:pt x="2275547" y="279023"/>
                </a:cubicBezTo>
                <a:cubicBezTo>
                  <a:pt x="2271041" y="276429"/>
                  <a:pt x="2266467" y="273903"/>
                  <a:pt x="2261825" y="271446"/>
                </a:cubicBezTo>
                <a:cubicBezTo>
                  <a:pt x="2259915" y="270354"/>
                  <a:pt x="2257935" y="269466"/>
                  <a:pt x="2255887" y="268784"/>
                </a:cubicBezTo>
                <a:cubicBezTo>
                  <a:pt x="2253839" y="268101"/>
                  <a:pt x="2251723" y="267214"/>
                  <a:pt x="2249539" y="266122"/>
                </a:cubicBezTo>
                <a:cubicBezTo>
                  <a:pt x="2242166" y="262845"/>
                  <a:pt x="2236773" y="258749"/>
                  <a:pt x="2233360" y="253834"/>
                </a:cubicBezTo>
                <a:cubicBezTo>
                  <a:pt x="2229947" y="248920"/>
                  <a:pt x="2228036" y="243731"/>
                  <a:pt x="2227627" y="238271"/>
                </a:cubicBezTo>
                <a:cubicBezTo>
                  <a:pt x="2227217" y="232809"/>
                  <a:pt x="2228377" y="227212"/>
                  <a:pt x="2231108" y="221478"/>
                </a:cubicBezTo>
                <a:cubicBezTo>
                  <a:pt x="2233839" y="215744"/>
                  <a:pt x="2237661" y="210283"/>
                  <a:pt x="2242576" y="205095"/>
                </a:cubicBezTo>
                <a:cubicBezTo>
                  <a:pt x="2245579" y="202091"/>
                  <a:pt x="2249812" y="199088"/>
                  <a:pt x="2255273" y="196084"/>
                </a:cubicBezTo>
                <a:cubicBezTo>
                  <a:pt x="2260734" y="193081"/>
                  <a:pt x="2266537" y="190760"/>
                  <a:pt x="2272679" y="189121"/>
                </a:cubicBezTo>
                <a:cubicBezTo>
                  <a:pt x="2278823" y="187483"/>
                  <a:pt x="2284830" y="186869"/>
                  <a:pt x="2290701" y="187278"/>
                </a:cubicBezTo>
                <a:cubicBezTo>
                  <a:pt x="2296572" y="187688"/>
                  <a:pt x="2301555" y="189941"/>
                  <a:pt x="2305651" y="194036"/>
                </a:cubicBezTo>
                <a:cubicBezTo>
                  <a:pt x="2307016" y="195402"/>
                  <a:pt x="2308040" y="196972"/>
                  <a:pt x="2308722" y="198746"/>
                </a:cubicBezTo>
                <a:cubicBezTo>
                  <a:pt x="2309405" y="200521"/>
                  <a:pt x="2310019" y="202364"/>
                  <a:pt x="2310565" y="204276"/>
                </a:cubicBezTo>
                <a:cubicBezTo>
                  <a:pt x="2310838" y="204822"/>
                  <a:pt x="2310634" y="205436"/>
                  <a:pt x="2309951" y="206119"/>
                </a:cubicBezTo>
                <a:cubicBezTo>
                  <a:pt x="2309268" y="206802"/>
                  <a:pt x="2308654" y="207279"/>
                  <a:pt x="2308108" y="207552"/>
                </a:cubicBezTo>
                <a:cubicBezTo>
                  <a:pt x="2307562" y="207825"/>
                  <a:pt x="2306811" y="207894"/>
                  <a:pt x="2305855" y="207757"/>
                </a:cubicBezTo>
                <a:cubicBezTo>
                  <a:pt x="2304900" y="207621"/>
                  <a:pt x="2304285" y="207279"/>
                  <a:pt x="2304012" y="206733"/>
                </a:cubicBezTo>
                <a:cubicBezTo>
                  <a:pt x="2300463" y="200453"/>
                  <a:pt x="2296162" y="197176"/>
                  <a:pt x="2291110" y="196903"/>
                </a:cubicBezTo>
                <a:cubicBezTo>
                  <a:pt x="2286059" y="196630"/>
                  <a:pt x="2280803" y="197176"/>
                  <a:pt x="2275342" y="198542"/>
                </a:cubicBezTo>
                <a:cubicBezTo>
                  <a:pt x="2269881" y="199907"/>
                  <a:pt x="2264078" y="202842"/>
                  <a:pt x="2257935" y="207347"/>
                </a:cubicBezTo>
                <a:cubicBezTo>
                  <a:pt x="2251791" y="211853"/>
                  <a:pt x="2246808" y="216973"/>
                  <a:pt x="2242985" y="222706"/>
                </a:cubicBezTo>
                <a:cubicBezTo>
                  <a:pt x="2239163" y="228441"/>
                  <a:pt x="2237319" y="234380"/>
                  <a:pt x="2237456" y="240523"/>
                </a:cubicBezTo>
                <a:cubicBezTo>
                  <a:pt x="2237593" y="246667"/>
                  <a:pt x="2241211" y="251923"/>
                  <a:pt x="2248310" y="256292"/>
                </a:cubicBezTo>
                <a:cubicBezTo>
                  <a:pt x="2249675" y="257111"/>
                  <a:pt x="2251109" y="257930"/>
                  <a:pt x="2252610" y="258749"/>
                </a:cubicBezTo>
                <a:cubicBezTo>
                  <a:pt x="2254112" y="259569"/>
                  <a:pt x="2255546" y="260251"/>
                  <a:pt x="2256911" y="260797"/>
                </a:cubicBezTo>
                <a:cubicBezTo>
                  <a:pt x="2265102" y="263801"/>
                  <a:pt x="2273021" y="267419"/>
                  <a:pt x="2280666" y="271651"/>
                </a:cubicBezTo>
                <a:cubicBezTo>
                  <a:pt x="2288312" y="275883"/>
                  <a:pt x="2295411" y="281139"/>
                  <a:pt x="2301964" y="287419"/>
                </a:cubicBezTo>
                <a:cubicBezTo>
                  <a:pt x="2304695" y="290150"/>
                  <a:pt x="2307562" y="290287"/>
                  <a:pt x="2310565" y="287829"/>
                </a:cubicBezTo>
                <a:cubicBezTo>
                  <a:pt x="2315480" y="284279"/>
                  <a:pt x="2320805" y="279911"/>
                  <a:pt x="2326539" y="274723"/>
                </a:cubicBezTo>
                <a:cubicBezTo>
                  <a:pt x="2332272" y="269535"/>
                  <a:pt x="2337939" y="264347"/>
                  <a:pt x="2343537" y="259159"/>
                </a:cubicBezTo>
                <a:cubicBezTo>
                  <a:pt x="2349134" y="253971"/>
                  <a:pt x="2354458" y="249192"/>
                  <a:pt x="2359510" y="244824"/>
                </a:cubicBezTo>
                <a:lnTo>
                  <a:pt x="2370327" y="236239"/>
                </a:lnTo>
                <a:lnTo>
                  <a:pt x="2370296" y="235608"/>
                </a:lnTo>
                <a:cubicBezTo>
                  <a:pt x="2370570" y="233014"/>
                  <a:pt x="2371662" y="231308"/>
                  <a:pt x="2373574" y="230489"/>
                </a:cubicBezTo>
                <a:cubicBezTo>
                  <a:pt x="2374938" y="229669"/>
                  <a:pt x="2376099" y="229738"/>
                  <a:pt x="2377054" y="230693"/>
                </a:cubicBezTo>
                <a:cubicBezTo>
                  <a:pt x="2378010" y="231649"/>
                  <a:pt x="2378761" y="232946"/>
                  <a:pt x="2379307" y="234584"/>
                </a:cubicBezTo>
                <a:cubicBezTo>
                  <a:pt x="2380126" y="237588"/>
                  <a:pt x="2380877" y="241206"/>
                  <a:pt x="2381560" y="245438"/>
                </a:cubicBezTo>
                <a:cubicBezTo>
                  <a:pt x="2382243" y="249670"/>
                  <a:pt x="2383267" y="253152"/>
                  <a:pt x="2384632" y="255882"/>
                </a:cubicBezTo>
                <a:cubicBezTo>
                  <a:pt x="2387635" y="262708"/>
                  <a:pt x="2392687" y="264756"/>
                  <a:pt x="2399786" y="262026"/>
                </a:cubicBezTo>
                <a:cubicBezTo>
                  <a:pt x="2403063" y="260661"/>
                  <a:pt x="2406339" y="259159"/>
                  <a:pt x="2409616" y="257521"/>
                </a:cubicBezTo>
                <a:cubicBezTo>
                  <a:pt x="2412893" y="255882"/>
                  <a:pt x="2416032" y="254107"/>
                  <a:pt x="2419036" y="252196"/>
                </a:cubicBezTo>
                <a:cubicBezTo>
                  <a:pt x="2423132" y="249466"/>
                  <a:pt x="2426204" y="247486"/>
                  <a:pt x="2428251" y="246257"/>
                </a:cubicBezTo>
                <a:cubicBezTo>
                  <a:pt x="2430299" y="245028"/>
                  <a:pt x="2432074" y="243868"/>
                  <a:pt x="2433576" y="242776"/>
                </a:cubicBezTo>
                <a:cubicBezTo>
                  <a:pt x="2435078" y="241684"/>
                  <a:pt x="2436853" y="240523"/>
                  <a:pt x="2438900" y="239294"/>
                </a:cubicBezTo>
                <a:lnTo>
                  <a:pt x="2447040" y="234049"/>
                </a:lnTo>
                <a:lnTo>
                  <a:pt x="2445677" y="214106"/>
                </a:lnTo>
                <a:cubicBezTo>
                  <a:pt x="2445131" y="194992"/>
                  <a:pt x="2445989" y="176902"/>
                  <a:pt x="2448250" y="159837"/>
                </a:cubicBezTo>
                <a:cubicBezTo>
                  <a:pt x="2450512" y="142771"/>
                  <a:pt x="2452920" y="127412"/>
                  <a:pt x="2455476" y="113760"/>
                </a:cubicBezTo>
                <a:lnTo>
                  <a:pt x="2456210" y="109520"/>
                </a:lnTo>
                <a:lnTo>
                  <a:pt x="2450348" y="107499"/>
                </a:lnTo>
                <a:cubicBezTo>
                  <a:pt x="2444887" y="107499"/>
                  <a:pt x="2438402" y="107226"/>
                  <a:pt x="2430893" y="106679"/>
                </a:cubicBezTo>
                <a:cubicBezTo>
                  <a:pt x="2423384" y="106133"/>
                  <a:pt x="2415466" y="105860"/>
                  <a:pt x="2407137" y="105860"/>
                </a:cubicBezTo>
                <a:cubicBezTo>
                  <a:pt x="2398809" y="105860"/>
                  <a:pt x="2390413" y="106202"/>
                  <a:pt x="2381949" y="106884"/>
                </a:cubicBezTo>
                <a:cubicBezTo>
                  <a:pt x="2373484" y="107567"/>
                  <a:pt x="2365634" y="109137"/>
                  <a:pt x="2358398" y="111594"/>
                </a:cubicBezTo>
                <a:cubicBezTo>
                  <a:pt x="2351162" y="114052"/>
                  <a:pt x="2344814" y="117533"/>
                  <a:pt x="2339353" y="122039"/>
                </a:cubicBezTo>
                <a:cubicBezTo>
                  <a:pt x="2333892" y="126544"/>
                  <a:pt x="2329933" y="132483"/>
                  <a:pt x="2327475" y="139855"/>
                </a:cubicBezTo>
                <a:cubicBezTo>
                  <a:pt x="2326929" y="141220"/>
                  <a:pt x="2326178" y="142039"/>
                  <a:pt x="2325223" y="142312"/>
                </a:cubicBezTo>
                <a:cubicBezTo>
                  <a:pt x="2324267" y="142585"/>
                  <a:pt x="2323311" y="142449"/>
                  <a:pt x="2322356" y="141903"/>
                </a:cubicBezTo>
                <a:cubicBezTo>
                  <a:pt x="2321400" y="141357"/>
                  <a:pt x="2320581" y="140606"/>
                  <a:pt x="2319898" y="139650"/>
                </a:cubicBezTo>
                <a:cubicBezTo>
                  <a:pt x="2319215" y="138695"/>
                  <a:pt x="2319011" y="137670"/>
                  <a:pt x="2319284" y="136578"/>
                </a:cubicBezTo>
                <a:lnTo>
                  <a:pt x="2320713" y="134044"/>
                </a:lnTo>
                <a:lnTo>
                  <a:pt x="2318914" y="132395"/>
                </a:lnTo>
                <a:cubicBezTo>
                  <a:pt x="2318231" y="131440"/>
                  <a:pt x="2318027" y="130416"/>
                  <a:pt x="2318300" y="129323"/>
                </a:cubicBezTo>
                <a:cubicBezTo>
                  <a:pt x="2319938" y="121678"/>
                  <a:pt x="2323556" y="115261"/>
                  <a:pt x="2329154" y="110073"/>
                </a:cubicBezTo>
                <a:cubicBezTo>
                  <a:pt x="2334751" y="104885"/>
                  <a:pt x="2341372" y="100790"/>
                  <a:pt x="2349018" y="97786"/>
                </a:cubicBezTo>
                <a:cubicBezTo>
                  <a:pt x="2356663" y="94783"/>
                  <a:pt x="2365128" y="92598"/>
                  <a:pt x="2374411" y="91233"/>
                </a:cubicBezTo>
                <a:cubicBezTo>
                  <a:pt x="2383695" y="89868"/>
                  <a:pt x="2392910" y="89117"/>
                  <a:pt x="2402058" y="88980"/>
                </a:cubicBezTo>
                <a:cubicBezTo>
                  <a:pt x="2411205" y="88844"/>
                  <a:pt x="2419875" y="88980"/>
                  <a:pt x="2428066" y="89390"/>
                </a:cubicBezTo>
                <a:cubicBezTo>
                  <a:pt x="2436257" y="89799"/>
                  <a:pt x="2443357" y="90278"/>
                  <a:pt x="2449364" y="90823"/>
                </a:cubicBezTo>
                <a:cubicBezTo>
                  <a:pt x="2454005" y="91369"/>
                  <a:pt x="2456941" y="91233"/>
                  <a:pt x="2458170" y="90414"/>
                </a:cubicBezTo>
                <a:cubicBezTo>
                  <a:pt x="2459399" y="89595"/>
                  <a:pt x="2460695" y="86864"/>
                  <a:pt x="2462060" y="82222"/>
                </a:cubicBezTo>
                <a:cubicBezTo>
                  <a:pt x="2463699" y="77307"/>
                  <a:pt x="2465542" y="70549"/>
                  <a:pt x="2467590" y="61949"/>
                </a:cubicBezTo>
                <a:cubicBezTo>
                  <a:pt x="2469637" y="53347"/>
                  <a:pt x="2472300" y="44883"/>
                  <a:pt x="2475577" y="36555"/>
                </a:cubicBezTo>
                <a:cubicBezTo>
                  <a:pt x="2478853" y="28227"/>
                  <a:pt x="2482812" y="20923"/>
                  <a:pt x="2487454" y="14643"/>
                </a:cubicBezTo>
                <a:cubicBezTo>
                  <a:pt x="2492096" y="8362"/>
                  <a:pt x="2497694" y="5086"/>
                  <a:pt x="2504247" y="4813"/>
                </a:cubicBezTo>
                <a:close/>
              </a:path>
            </a:pathLst>
          </a:custGeom>
          <a:solidFill>
            <a:srgbClr val="B3935B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3200" dirty="0">
              <a:solidFill>
                <a:srgbClr val="B3935B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50930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7000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pic>
        <p:nvPicPr>
          <p:cNvPr id="185" name="Picture 178">
            <a:extLst>
              <a:ext uri="{FF2B5EF4-FFF2-40B4-BE49-F238E27FC236}">
                <a16:creationId xmlns:a16="http://schemas.microsoft.com/office/drawing/2014/main" id="{1226F1F3-3133-2751-56FF-3C0C4A991285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634932"/>
            <a:ext cx="7827637" cy="5223067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5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关于武大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cxnSp>
        <p:nvCxnSpPr>
          <p:cNvPr id="183" name="直接连接符 182">
            <a:extLst>
              <a:ext uri="{FF2B5EF4-FFF2-40B4-BE49-F238E27FC236}">
                <a16:creationId xmlns:a16="http://schemas.microsoft.com/office/drawing/2014/main" id="{D2DD458D-060C-2EF2-325F-C2665C55E070}"/>
              </a:ext>
            </a:extLst>
          </p:cNvPr>
          <p:cNvCxnSpPr>
            <a:cxnSpLocks/>
          </p:cNvCxnSpPr>
          <p:nvPr/>
        </p:nvCxnSpPr>
        <p:spPr>
          <a:xfrm>
            <a:off x="63341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6" name="椭圆 185">
            <a:extLst>
              <a:ext uri="{FF2B5EF4-FFF2-40B4-BE49-F238E27FC236}">
                <a16:creationId xmlns:a16="http://schemas.microsoft.com/office/drawing/2014/main" id="{862CEE36-FDA6-D800-A87B-CD6244E0AEB4}"/>
              </a:ext>
            </a:extLst>
          </p:cNvPr>
          <p:cNvSpPr/>
          <p:nvPr/>
        </p:nvSpPr>
        <p:spPr>
          <a:xfrm>
            <a:off x="145839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A726FCE-A0BA-4721-FBDD-5CB474B15E2D}"/>
              </a:ext>
            </a:extLst>
          </p:cNvPr>
          <p:cNvGrpSpPr/>
          <p:nvPr/>
        </p:nvGrpSpPr>
        <p:grpSpPr>
          <a:xfrm>
            <a:off x="664853" y="3199440"/>
            <a:ext cx="7587288" cy="307777"/>
            <a:chOff x="664853" y="3032559"/>
            <a:chExt cx="7587288" cy="307777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EFA68DD-F1D2-1B6E-554F-911F6AA2D340}"/>
                </a:ext>
              </a:extLst>
            </p:cNvPr>
            <p:cNvGrpSpPr/>
            <p:nvPr/>
          </p:nvGrpSpPr>
          <p:grpSpPr>
            <a:xfrm>
              <a:off x="664853" y="3139961"/>
              <a:ext cx="82170" cy="82170"/>
              <a:chOff x="1689384" y="-1124904"/>
              <a:chExt cx="209784" cy="209784"/>
            </a:xfrm>
          </p:grpSpPr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CB1587D1-D42E-B0E7-03B7-11642F2D8D4D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9A6488E6-A551-5713-C0DA-AE0D9FED3B10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762A381-F7AE-5116-B5C2-39BB1F90E2A4}"/>
                </a:ext>
              </a:extLst>
            </p:cNvPr>
            <p:cNvSpPr txBox="1"/>
            <p:nvPr/>
          </p:nvSpPr>
          <p:spPr>
            <a:xfrm>
              <a:off x="741264" y="3032559"/>
              <a:ext cx="751087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武汉大学校徽为正圆形，内圈正中为老图书馆线条造型，表达学校独有地标特征和文化标志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4576AD1-4419-371B-70FE-7CAF70A0BB79}"/>
              </a:ext>
            </a:extLst>
          </p:cNvPr>
          <p:cNvGrpSpPr/>
          <p:nvPr/>
        </p:nvGrpSpPr>
        <p:grpSpPr>
          <a:xfrm>
            <a:off x="664853" y="3606496"/>
            <a:ext cx="7587288" cy="307777"/>
            <a:chOff x="664853" y="3032559"/>
            <a:chExt cx="7587288" cy="307777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89C1B304-60AA-95A0-AE02-D35E8A305EFC}"/>
                </a:ext>
              </a:extLst>
            </p:cNvPr>
            <p:cNvGrpSpPr/>
            <p:nvPr/>
          </p:nvGrpSpPr>
          <p:grpSpPr>
            <a:xfrm>
              <a:off x="664853" y="3139961"/>
              <a:ext cx="82170" cy="82170"/>
              <a:chOff x="1689384" y="-1124904"/>
              <a:chExt cx="209784" cy="209784"/>
            </a:xfrm>
          </p:grpSpPr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365AA707-5CF4-7DD2-5EB4-5181AA53C2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3E1A33EF-5727-3C38-25F8-F3D7036D23FD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AC002BB0-90C4-2C78-CF0F-25BA588FAA53}"/>
                </a:ext>
              </a:extLst>
            </p:cNvPr>
            <p:cNvSpPr txBox="1"/>
            <p:nvPr/>
          </p:nvSpPr>
          <p:spPr>
            <a:xfrm>
              <a:off x="741264" y="3032559"/>
              <a:ext cx="751087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中间下书阿拉伯数字“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1893”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，为武汉大学前身自强学堂创办时间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1FBC4F8-9294-D053-1F12-7EA256A1234D}"/>
              </a:ext>
            </a:extLst>
          </p:cNvPr>
          <p:cNvGrpSpPr/>
          <p:nvPr/>
        </p:nvGrpSpPr>
        <p:grpSpPr>
          <a:xfrm>
            <a:off x="664853" y="4120955"/>
            <a:ext cx="82170" cy="82170"/>
            <a:chOff x="1689384" y="-1124904"/>
            <a:chExt cx="209784" cy="209784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D07C0EA-FAE2-6D0C-1584-DAEA988FB627}"/>
                </a:ext>
              </a:extLst>
            </p:cNvPr>
            <p:cNvSpPr/>
            <p:nvPr/>
          </p:nvSpPr>
          <p:spPr>
            <a:xfrm>
              <a:off x="1689384" y="-1124904"/>
              <a:ext cx="209784" cy="209784"/>
            </a:xfrm>
            <a:prstGeom prst="ellipse">
              <a:avLst/>
            </a:prstGeom>
            <a:solidFill>
              <a:srgbClr val="B3935B">
                <a:alpha val="29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E18DA431-C704-D20F-CAC0-97AB32D813F3}"/>
                </a:ext>
              </a:extLst>
            </p:cNvPr>
            <p:cNvSpPr/>
            <p:nvPr/>
          </p:nvSpPr>
          <p:spPr>
            <a:xfrm>
              <a:off x="1734384" y="-1079904"/>
              <a:ext cx="119784" cy="119784"/>
            </a:xfrm>
            <a:prstGeom prst="ellipse">
              <a:avLst/>
            </a:prstGeom>
            <a:solidFill>
              <a:srgbClr val="B393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id="{1434FE25-4F28-B6C9-8F1C-365A151D9036}"/>
              </a:ext>
            </a:extLst>
          </p:cNvPr>
          <p:cNvSpPr txBox="1"/>
          <p:nvPr/>
        </p:nvSpPr>
        <p:spPr>
          <a:xfrm>
            <a:off x="741264" y="4013553"/>
            <a:ext cx="75108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内外圈间，上方为武汉大学英文名称“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WUHAN UNIVERSITY”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rPr>
              <a:t>，下方为中文汉字毛体校名</a:t>
            </a:r>
            <a:endParaRPr lang="zh-CN" altLang="en-US" sz="1400" dirty="0">
              <a:solidFill>
                <a:srgbClr val="B3935B"/>
              </a:solidFill>
              <a:effectLst>
                <a:outerShdw blurRad="101600" dist="50800" dir="2700000" algn="tl" rotWithShape="0">
                  <a:prstClr val="black">
                    <a:alpha val="20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B19015BC-8BAA-0919-886C-2CEEFBEF8588}"/>
              </a:ext>
            </a:extLst>
          </p:cNvPr>
          <p:cNvSpPr txBox="1"/>
          <p:nvPr/>
        </p:nvSpPr>
        <p:spPr>
          <a:xfrm>
            <a:off x="532760" y="2638496"/>
            <a:ext cx="37037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cs typeface="+mn-ea"/>
                <a:sym typeface="+mn-lt"/>
              </a:rPr>
              <a:t>武大的校徽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86AFADDF-5F72-0247-AC12-7019F0C1E411}"/>
              </a:ext>
            </a:extLst>
          </p:cNvPr>
          <p:cNvGrpSpPr/>
          <p:nvPr/>
        </p:nvGrpSpPr>
        <p:grpSpPr>
          <a:xfrm>
            <a:off x="664853" y="5065204"/>
            <a:ext cx="5212213" cy="307777"/>
            <a:chOff x="664853" y="3032559"/>
            <a:chExt cx="5212213" cy="307777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33B80568-0EE0-105D-0CAF-58DE35BC462D}"/>
                </a:ext>
              </a:extLst>
            </p:cNvPr>
            <p:cNvGrpSpPr/>
            <p:nvPr/>
          </p:nvGrpSpPr>
          <p:grpSpPr>
            <a:xfrm>
              <a:off x="664853" y="3139961"/>
              <a:ext cx="82170" cy="82170"/>
              <a:chOff x="1689384" y="-1124904"/>
              <a:chExt cx="209784" cy="209784"/>
            </a:xfrm>
          </p:grpSpPr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E35E6471-BF20-D8E2-34F3-2144E7E088E1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461AECC2-0886-73BF-288D-59B0098E5CD1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1E23DCDB-7005-B5F8-5DCB-D82B62CA41E1}"/>
                </a:ext>
              </a:extLst>
            </p:cNvPr>
            <p:cNvSpPr txBox="1"/>
            <p:nvPr/>
          </p:nvSpPr>
          <p:spPr>
            <a:xfrm>
              <a:off x="741265" y="3032559"/>
              <a:ext cx="72745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珞珈蓝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8BAE3DFA-B252-40E7-96B5-CE391C4B4584}"/>
                </a:ext>
              </a:extLst>
            </p:cNvPr>
            <p:cNvSpPr txBox="1"/>
            <p:nvPr/>
          </p:nvSpPr>
          <p:spPr>
            <a:xfrm>
              <a:off x="1757967" y="3032559"/>
              <a:ext cx="411909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（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R:0 G:37 B:84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；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C:100 M:79 Y:12 K:59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）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99FF8B06-D313-8372-86DC-615BE1C463B7}"/>
              </a:ext>
            </a:extLst>
          </p:cNvPr>
          <p:cNvSpPr txBox="1"/>
          <p:nvPr/>
        </p:nvSpPr>
        <p:spPr>
          <a:xfrm>
            <a:off x="532760" y="4504260"/>
            <a:ext cx="37037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cs typeface="+mn-ea"/>
                <a:sym typeface="+mn-lt"/>
              </a:rPr>
              <a:t>武大的专属色彩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49" name="图片 48" descr="徽标&#10;&#10;描述已自动生成">
            <a:extLst>
              <a:ext uri="{FF2B5EF4-FFF2-40B4-BE49-F238E27FC236}">
                <a16:creationId xmlns:a16="http://schemas.microsoft.com/office/drawing/2014/main" id="{2B4D63E9-8F08-BA13-F983-80A5D1141CA0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9137" y="2467385"/>
            <a:ext cx="2576630" cy="2575195"/>
          </a:xfrm>
          <a:prstGeom prst="rect">
            <a:avLst/>
          </a:prstGeom>
        </p:spPr>
      </p:pic>
      <p:grpSp>
        <p:nvGrpSpPr>
          <p:cNvPr id="50" name="组合 49">
            <a:extLst>
              <a:ext uri="{FF2B5EF4-FFF2-40B4-BE49-F238E27FC236}">
                <a16:creationId xmlns:a16="http://schemas.microsoft.com/office/drawing/2014/main" id="{D97F112B-D493-8181-BD87-144D7C44ACAA}"/>
              </a:ext>
            </a:extLst>
          </p:cNvPr>
          <p:cNvGrpSpPr/>
          <p:nvPr/>
        </p:nvGrpSpPr>
        <p:grpSpPr>
          <a:xfrm>
            <a:off x="664853" y="5449719"/>
            <a:ext cx="5224081" cy="307777"/>
            <a:chOff x="664853" y="3032559"/>
            <a:chExt cx="5224081" cy="307777"/>
          </a:xfrm>
        </p:grpSpPr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7B74F553-97D8-D314-10ED-2B0E9151D1CC}"/>
                </a:ext>
              </a:extLst>
            </p:cNvPr>
            <p:cNvGrpSpPr/>
            <p:nvPr/>
          </p:nvGrpSpPr>
          <p:grpSpPr>
            <a:xfrm>
              <a:off x="664853" y="3139961"/>
              <a:ext cx="82170" cy="82170"/>
              <a:chOff x="1689384" y="-1124904"/>
              <a:chExt cx="209784" cy="209784"/>
            </a:xfrm>
          </p:grpSpPr>
          <p:sp>
            <p:nvSpPr>
              <p:cNvPr id="60" name="椭圆 59">
                <a:extLst>
                  <a:ext uri="{FF2B5EF4-FFF2-40B4-BE49-F238E27FC236}">
                    <a16:creationId xmlns:a16="http://schemas.microsoft.com/office/drawing/2014/main" id="{89C1038E-A079-3C7C-0FE3-B81963726DC6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id="{DC6C90B4-2080-1817-062D-EAAF1B6D98AD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53C070BB-6777-A5A6-2DC1-DEF7C9DBE208}"/>
                </a:ext>
              </a:extLst>
            </p:cNvPr>
            <p:cNvSpPr txBox="1"/>
            <p:nvPr/>
          </p:nvSpPr>
          <p:spPr>
            <a:xfrm>
              <a:off x="741265" y="3032559"/>
              <a:ext cx="101670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珞珈绿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9D3D317F-7407-4093-79CA-7189B01BA3D8}"/>
                </a:ext>
              </a:extLst>
            </p:cNvPr>
            <p:cNvSpPr txBox="1"/>
            <p:nvPr/>
          </p:nvSpPr>
          <p:spPr>
            <a:xfrm>
              <a:off x="1769835" y="3032559"/>
              <a:ext cx="411909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（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R:17 G:87 B:64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；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C:89 M:19 Y:72 K:60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）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64" name="矩形 63">
            <a:extLst>
              <a:ext uri="{FF2B5EF4-FFF2-40B4-BE49-F238E27FC236}">
                <a16:creationId xmlns:a16="http://schemas.microsoft.com/office/drawing/2014/main" id="{458713B5-C569-ACE9-6415-CAD3139763DE}"/>
              </a:ext>
            </a:extLst>
          </p:cNvPr>
          <p:cNvSpPr/>
          <p:nvPr/>
        </p:nvSpPr>
        <p:spPr>
          <a:xfrm>
            <a:off x="1511485" y="5065204"/>
            <a:ext cx="250968" cy="307777"/>
          </a:xfrm>
          <a:prstGeom prst="rect">
            <a:avLst/>
          </a:prstGeom>
          <a:solidFill>
            <a:srgbClr val="0025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F8F7220F-9EBC-A59D-478B-7181BA742013}"/>
              </a:ext>
            </a:extLst>
          </p:cNvPr>
          <p:cNvSpPr/>
          <p:nvPr/>
        </p:nvSpPr>
        <p:spPr>
          <a:xfrm>
            <a:off x="1511485" y="5446444"/>
            <a:ext cx="250968" cy="307777"/>
          </a:xfrm>
          <a:prstGeom prst="rect">
            <a:avLst/>
          </a:prstGeom>
          <a:solidFill>
            <a:srgbClr val="1157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28623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117">
            <a:extLst>
              <a:ext uri="{FF2B5EF4-FFF2-40B4-BE49-F238E27FC236}">
                <a16:creationId xmlns:a16="http://schemas.microsoft.com/office/drawing/2014/main" id="{5B14DE76-F3E4-F520-30BF-B4F5D2CFA04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6766" y="2260843"/>
            <a:ext cx="7620791" cy="4584700"/>
          </a:xfrm>
          <a:prstGeom prst="rect">
            <a:avLst/>
          </a:prstGeom>
        </p:spPr>
      </p:pic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7000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pic>
        <p:nvPicPr>
          <p:cNvPr id="185" name="Picture 178">
            <a:extLst>
              <a:ext uri="{FF2B5EF4-FFF2-40B4-BE49-F238E27FC236}">
                <a16:creationId xmlns:a16="http://schemas.microsoft.com/office/drawing/2014/main" id="{1226F1F3-3133-2751-56FF-3C0C4A991285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634932"/>
            <a:ext cx="7827637" cy="5223067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5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关于武大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cxnSp>
        <p:nvCxnSpPr>
          <p:cNvPr id="183" name="直接连接符 182">
            <a:extLst>
              <a:ext uri="{FF2B5EF4-FFF2-40B4-BE49-F238E27FC236}">
                <a16:creationId xmlns:a16="http://schemas.microsoft.com/office/drawing/2014/main" id="{D2DD458D-060C-2EF2-325F-C2665C55E070}"/>
              </a:ext>
            </a:extLst>
          </p:cNvPr>
          <p:cNvCxnSpPr>
            <a:cxnSpLocks/>
          </p:cNvCxnSpPr>
          <p:nvPr/>
        </p:nvCxnSpPr>
        <p:spPr>
          <a:xfrm>
            <a:off x="63341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6" name="椭圆 185">
            <a:extLst>
              <a:ext uri="{FF2B5EF4-FFF2-40B4-BE49-F238E27FC236}">
                <a16:creationId xmlns:a16="http://schemas.microsoft.com/office/drawing/2014/main" id="{862CEE36-FDA6-D800-A87B-CD6244E0AEB4}"/>
              </a:ext>
            </a:extLst>
          </p:cNvPr>
          <p:cNvSpPr/>
          <p:nvPr/>
        </p:nvSpPr>
        <p:spPr>
          <a:xfrm>
            <a:off x="145839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43" name="图片 42" descr="游戏机里面的人物&#10;&#10;低可信度描述已自动生成">
            <a:extLst>
              <a:ext uri="{FF2B5EF4-FFF2-40B4-BE49-F238E27FC236}">
                <a16:creationId xmlns:a16="http://schemas.microsoft.com/office/drawing/2014/main" id="{D85064F9-818B-D166-5991-7EFA7C085876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07740" y="1391482"/>
            <a:ext cx="4557623" cy="2278811"/>
          </a:xfrm>
          <a:prstGeom prst="rect">
            <a:avLst/>
          </a:prstGeom>
        </p:spPr>
      </p:pic>
      <p:grpSp>
        <p:nvGrpSpPr>
          <p:cNvPr id="48" name="组合 47">
            <a:extLst>
              <a:ext uri="{FF2B5EF4-FFF2-40B4-BE49-F238E27FC236}">
                <a16:creationId xmlns:a16="http://schemas.microsoft.com/office/drawing/2014/main" id="{3D888D90-EBDF-3B97-C0C8-9DF5F50B4C69}"/>
              </a:ext>
            </a:extLst>
          </p:cNvPr>
          <p:cNvGrpSpPr/>
          <p:nvPr/>
        </p:nvGrpSpPr>
        <p:grpSpPr>
          <a:xfrm>
            <a:off x="664853" y="3199440"/>
            <a:ext cx="7587288" cy="307777"/>
            <a:chOff x="664853" y="3032559"/>
            <a:chExt cx="7587288" cy="307777"/>
          </a:xfrm>
        </p:grpSpPr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7BD2DEEC-066E-217E-12CA-6F1738A439B7}"/>
                </a:ext>
              </a:extLst>
            </p:cNvPr>
            <p:cNvGrpSpPr/>
            <p:nvPr/>
          </p:nvGrpSpPr>
          <p:grpSpPr>
            <a:xfrm>
              <a:off x="664853" y="3139961"/>
              <a:ext cx="82170" cy="82170"/>
              <a:chOff x="1689384" y="-1124904"/>
              <a:chExt cx="209784" cy="209784"/>
            </a:xfrm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E4602960-D05B-441C-D3EC-C8A4032A429F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A18FA447-3E33-256F-1C24-BC05699D6E74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85C6BD49-E091-0D4E-E984-396AAC6F62E9}"/>
                </a:ext>
              </a:extLst>
            </p:cNvPr>
            <p:cNvSpPr txBox="1"/>
            <p:nvPr/>
          </p:nvSpPr>
          <p:spPr>
            <a:xfrm>
              <a:off x="741264" y="3032559"/>
              <a:ext cx="751087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1993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年，武汉大学新校训定为自强、弘毅、求是、拓新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3A1ADD74-1FB1-21AA-5F5D-50E489A864FB}"/>
              </a:ext>
            </a:extLst>
          </p:cNvPr>
          <p:cNvSpPr txBox="1"/>
          <p:nvPr/>
        </p:nvSpPr>
        <p:spPr>
          <a:xfrm>
            <a:off x="532760" y="2638496"/>
            <a:ext cx="37037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cs typeface="+mn-ea"/>
                <a:sym typeface="+mn-lt"/>
              </a:rPr>
              <a:t>武大的校训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3D28260-6355-B92D-DABD-2C9BD44EF381}"/>
              </a:ext>
            </a:extLst>
          </p:cNvPr>
          <p:cNvGrpSpPr/>
          <p:nvPr/>
        </p:nvGrpSpPr>
        <p:grpSpPr>
          <a:xfrm>
            <a:off x="1271438" y="3693759"/>
            <a:ext cx="7587288" cy="307777"/>
            <a:chOff x="664853" y="3032559"/>
            <a:chExt cx="7587288" cy="307777"/>
          </a:xfrm>
        </p:grpSpPr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B305A4DE-31E4-0771-D120-4F71AA9DB36D}"/>
                </a:ext>
              </a:extLst>
            </p:cNvPr>
            <p:cNvGrpSpPr/>
            <p:nvPr/>
          </p:nvGrpSpPr>
          <p:grpSpPr>
            <a:xfrm>
              <a:off x="664853" y="3139961"/>
              <a:ext cx="82170" cy="82170"/>
              <a:chOff x="1689384" y="-1124904"/>
              <a:chExt cx="209784" cy="209784"/>
            </a:xfrm>
          </p:grpSpPr>
          <p:sp>
            <p:nvSpPr>
              <p:cNvPr id="75" name="椭圆 74">
                <a:extLst>
                  <a:ext uri="{FF2B5EF4-FFF2-40B4-BE49-F238E27FC236}">
                    <a16:creationId xmlns:a16="http://schemas.microsoft.com/office/drawing/2014/main" id="{4DC2B33B-3B7B-B924-EE3C-DE83A3323AC7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6" name="椭圆 75">
                <a:extLst>
                  <a:ext uri="{FF2B5EF4-FFF2-40B4-BE49-F238E27FC236}">
                    <a16:creationId xmlns:a16="http://schemas.microsoft.com/office/drawing/2014/main" id="{4032C631-1041-55E9-DE28-A796394457F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E4C667B1-B536-D335-63EC-F8D8E05516C7}"/>
                </a:ext>
              </a:extLst>
            </p:cNvPr>
            <p:cNvSpPr txBox="1"/>
            <p:nvPr/>
          </p:nvSpPr>
          <p:spPr>
            <a:xfrm>
              <a:off x="741264" y="3032559"/>
              <a:ext cx="751087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语出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《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周易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》“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天行健、君子以自强不息”。意为自尊自重，不断自力图强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77" name="文本框 76">
            <a:extLst>
              <a:ext uri="{FF2B5EF4-FFF2-40B4-BE49-F238E27FC236}">
                <a16:creationId xmlns:a16="http://schemas.microsoft.com/office/drawing/2014/main" id="{399C7295-ADD8-5130-E3C7-1451C5B6A505}"/>
              </a:ext>
            </a:extLst>
          </p:cNvPr>
          <p:cNvSpPr txBox="1"/>
          <p:nvPr/>
        </p:nvSpPr>
        <p:spPr>
          <a:xfrm>
            <a:off x="532760" y="3587413"/>
            <a:ext cx="9183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自强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B3935B"/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107028D-3082-DC2D-CEBF-730F6A936961}"/>
              </a:ext>
            </a:extLst>
          </p:cNvPr>
          <p:cNvGrpSpPr/>
          <p:nvPr/>
        </p:nvGrpSpPr>
        <p:grpSpPr>
          <a:xfrm>
            <a:off x="1271438" y="4189400"/>
            <a:ext cx="7587288" cy="307777"/>
            <a:chOff x="664853" y="3032559"/>
            <a:chExt cx="7587288" cy="307777"/>
          </a:xfrm>
        </p:grpSpPr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412BDD4F-FD63-1A5A-A987-72DAD6CD2A1D}"/>
                </a:ext>
              </a:extLst>
            </p:cNvPr>
            <p:cNvGrpSpPr/>
            <p:nvPr/>
          </p:nvGrpSpPr>
          <p:grpSpPr>
            <a:xfrm>
              <a:off x="664853" y="3139961"/>
              <a:ext cx="82170" cy="82170"/>
              <a:chOff x="1689384" y="-1124904"/>
              <a:chExt cx="209784" cy="209784"/>
            </a:xfrm>
          </p:grpSpPr>
          <p:sp>
            <p:nvSpPr>
              <p:cNvPr id="100" name="椭圆 99">
                <a:extLst>
                  <a:ext uri="{FF2B5EF4-FFF2-40B4-BE49-F238E27FC236}">
                    <a16:creationId xmlns:a16="http://schemas.microsoft.com/office/drawing/2014/main" id="{B8EE41BF-E74E-0C90-247E-57EDB218A9B9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1" name="椭圆 100">
                <a:extLst>
                  <a:ext uri="{FF2B5EF4-FFF2-40B4-BE49-F238E27FC236}">
                    <a16:creationId xmlns:a16="http://schemas.microsoft.com/office/drawing/2014/main" id="{CB4D1ACA-5524-BB5C-2FF6-25CA5559DB27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id="{AC5CFC9D-610B-96D9-0841-27AB4E473EBD}"/>
                </a:ext>
              </a:extLst>
            </p:cNvPr>
            <p:cNvSpPr txBox="1"/>
            <p:nvPr/>
          </p:nvSpPr>
          <p:spPr>
            <a:xfrm>
              <a:off x="741264" y="3032559"/>
              <a:ext cx="751087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出自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《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论语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》“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士不可以不弘毅，任重而道远”一语。意谓抱负远大，坚强刚毅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9C8DCC79-7D08-9D64-0697-23A2BC598C78}"/>
              </a:ext>
            </a:extLst>
          </p:cNvPr>
          <p:cNvSpPr txBox="1"/>
          <p:nvPr/>
        </p:nvSpPr>
        <p:spPr>
          <a:xfrm>
            <a:off x="638850" y="4193563"/>
            <a:ext cx="600571" cy="269224"/>
          </a:xfrm>
          <a:custGeom>
            <a:avLst/>
            <a:gdLst/>
            <a:ahLst/>
            <a:cxnLst/>
            <a:rect l="l" t="t" r="r" b="b"/>
            <a:pathLst>
              <a:path w="600571" h="269224">
                <a:moveTo>
                  <a:pt x="68885" y="248222"/>
                </a:moveTo>
                <a:cubicBezTo>
                  <a:pt x="68866" y="248215"/>
                  <a:pt x="68752" y="248228"/>
                  <a:pt x="68542" y="248260"/>
                </a:cubicBezTo>
                <a:cubicBezTo>
                  <a:pt x="68333" y="248292"/>
                  <a:pt x="68142" y="248381"/>
                  <a:pt x="67971" y="248527"/>
                </a:cubicBezTo>
                <a:cubicBezTo>
                  <a:pt x="66326" y="249022"/>
                  <a:pt x="64739" y="249403"/>
                  <a:pt x="63208" y="249670"/>
                </a:cubicBezTo>
                <a:cubicBezTo>
                  <a:pt x="61678" y="249936"/>
                  <a:pt x="60014" y="249860"/>
                  <a:pt x="58217" y="249441"/>
                </a:cubicBezTo>
                <a:cubicBezTo>
                  <a:pt x="56992" y="249054"/>
                  <a:pt x="55709" y="248990"/>
                  <a:pt x="54369" y="249250"/>
                </a:cubicBezTo>
                <a:cubicBezTo>
                  <a:pt x="53029" y="249511"/>
                  <a:pt x="51670" y="249676"/>
                  <a:pt x="50293" y="249746"/>
                </a:cubicBezTo>
                <a:cubicBezTo>
                  <a:pt x="51067" y="250222"/>
                  <a:pt x="51880" y="250641"/>
                  <a:pt x="52731" y="251003"/>
                </a:cubicBezTo>
                <a:cubicBezTo>
                  <a:pt x="53582" y="251365"/>
                  <a:pt x="54395" y="251556"/>
                  <a:pt x="55169" y="251575"/>
                </a:cubicBezTo>
                <a:cubicBezTo>
                  <a:pt x="56528" y="251740"/>
                  <a:pt x="57773" y="251790"/>
                  <a:pt x="58903" y="251727"/>
                </a:cubicBezTo>
                <a:cubicBezTo>
                  <a:pt x="60033" y="251663"/>
                  <a:pt x="61126" y="251409"/>
                  <a:pt x="62180" y="250965"/>
                </a:cubicBezTo>
                <a:cubicBezTo>
                  <a:pt x="63704" y="250711"/>
                  <a:pt x="65228" y="250305"/>
                  <a:pt x="66752" y="249746"/>
                </a:cubicBezTo>
                <a:cubicBezTo>
                  <a:pt x="67323" y="249752"/>
                  <a:pt x="67780" y="249663"/>
                  <a:pt x="68123" y="249479"/>
                </a:cubicBezTo>
                <a:cubicBezTo>
                  <a:pt x="68466" y="249295"/>
                  <a:pt x="68923" y="248977"/>
                  <a:pt x="69495" y="248527"/>
                </a:cubicBezTo>
                <a:cubicBezTo>
                  <a:pt x="69508" y="248381"/>
                  <a:pt x="69482" y="248292"/>
                  <a:pt x="69419" y="248260"/>
                </a:cubicBezTo>
                <a:cubicBezTo>
                  <a:pt x="69355" y="248228"/>
                  <a:pt x="69177" y="248215"/>
                  <a:pt x="68885" y="248222"/>
                </a:cubicBezTo>
                <a:close/>
                <a:moveTo>
                  <a:pt x="440534" y="244658"/>
                </a:moveTo>
                <a:cubicBezTo>
                  <a:pt x="440090" y="244772"/>
                  <a:pt x="439702" y="244849"/>
                  <a:pt x="439370" y="244887"/>
                </a:cubicBezTo>
                <a:cubicBezTo>
                  <a:pt x="440902" y="246682"/>
                  <a:pt x="442595" y="247598"/>
                  <a:pt x="444449" y="247637"/>
                </a:cubicBezTo>
                <a:cubicBezTo>
                  <a:pt x="446304" y="247675"/>
                  <a:pt x="448161" y="247064"/>
                  <a:pt x="450021" y="245803"/>
                </a:cubicBezTo>
                <a:lnTo>
                  <a:pt x="446048" y="245803"/>
                </a:lnTo>
                <a:cubicBezTo>
                  <a:pt x="445284" y="245765"/>
                  <a:pt x="444520" y="245613"/>
                  <a:pt x="443757" y="245345"/>
                </a:cubicBezTo>
                <a:cubicBezTo>
                  <a:pt x="442994" y="245078"/>
                  <a:pt x="442233" y="244925"/>
                  <a:pt x="441474" y="244887"/>
                </a:cubicBezTo>
                <a:cubicBezTo>
                  <a:pt x="441292" y="244620"/>
                  <a:pt x="440979" y="244543"/>
                  <a:pt x="440534" y="244658"/>
                </a:cubicBezTo>
                <a:close/>
                <a:moveTo>
                  <a:pt x="422594" y="223857"/>
                </a:moveTo>
                <a:cubicBezTo>
                  <a:pt x="422594" y="223883"/>
                  <a:pt x="422519" y="223984"/>
                  <a:pt x="422369" y="224162"/>
                </a:cubicBezTo>
                <a:cubicBezTo>
                  <a:pt x="422218" y="224341"/>
                  <a:pt x="421992" y="224442"/>
                  <a:pt x="421691" y="224468"/>
                </a:cubicBezTo>
                <a:cubicBezTo>
                  <a:pt x="422155" y="224779"/>
                  <a:pt x="422657" y="225148"/>
                  <a:pt x="423196" y="225575"/>
                </a:cubicBezTo>
                <a:cubicBezTo>
                  <a:pt x="423736" y="226001"/>
                  <a:pt x="424237" y="226446"/>
                  <a:pt x="424701" y="226910"/>
                </a:cubicBezTo>
                <a:cubicBezTo>
                  <a:pt x="424714" y="226611"/>
                  <a:pt x="424765" y="226370"/>
                  <a:pt x="424854" y="226185"/>
                </a:cubicBezTo>
                <a:cubicBezTo>
                  <a:pt x="424943" y="226001"/>
                  <a:pt x="424994" y="225835"/>
                  <a:pt x="425007" y="225689"/>
                </a:cubicBezTo>
                <a:cubicBezTo>
                  <a:pt x="424994" y="225384"/>
                  <a:pt x="424943" y="225155"/>
                  <a:pt x="424854" y="225002"/>
                </a:cubicBezTo>
                <a:cubicBezTo>
                  <a:pt x="424765" y="224849"/>
                  <a:pt x="424714" y="224773"/>
                  <a:pt x="424701" y="224773"/>
                </a:cubicBezTo>
                <a:close/>
                <a:moveTo>
                  <a:pt x="443305" y="203728"/>
                </a:moveTo>
                <a:cubicBezTo>
                  <a:pt x="442716" y="204023"/>
                  <a:pt x="442131" y="204186"/>
                  <a:pt x="441552" y="204218"/>
                </a:cubicBezTo>
                <a:cubicBezTo>
                  <a:pt x="440973" y="204249"/>
                  <a:pt x="440246" y="204186"/>
                  <a:pt x="439370" y="204029"/>
                </a:cubicBezTo>
                <a:lnTo>
                  <a:pt x="438759" y="204029"/>
                </a:lnTo>
                <a:cubicBezTo>
                  <a:pt x="438453" y="204332"/>
                  <a:pt x="438453" y="204638"/>
                  <a:pt x="438759" y="204949"/>
                </a:cubicBezTo>
                <a:cubicBezTo>
                  <a:pt x="438784" y="205245"/>
                  <a:pt x="438886" y="205425"/>
                  <a:pt x="439064" y="205489"/>
                </a:cubicBezTo>
                <a:cubicBezTo>
                  <a:pt x="439242" y="205554"/>
                  <a:pt x="439344" y="205580"/>
                  <a:pt x="439370" y="205567"/>
                </a:cubicBezTo>
                <a:cubicBezTo>
                  <a:pt x="440246" y="205251"/>
                  <a:pt x="441050" y="204955"/>
                  <a:pt x="441781" y="204679"/>
                </a:cubicBezTo>
                <a:cubicBezTo>
                  <a:pt x="442512" y="204403"/>
                  <a:pt x="443323" y="204187"/>
                  <a:pt x="444214" y="204029"/>
                </a:cubicBezTo>
                <a:lnTo>
                  <a:pt x="444221" y="204029"/>
                </a:lnTo>
                <a:lnTo>
                  <a:pt x="443610" y="203728"/>
                </a:lnTo>
                <a:close/>
                <a:moveTo>
                  <a:pt x="430226" y="201016"/>
                </a:moveTo>
                <a:lnTo>
                  <a:pt x="430226" y="205876"/>
                </a:lnTo>
                <a:cubicBezTo>
                  <a:pt x="430060" y="206742"/>
                  <a:pt x="430051" y="207377"/>
                  <a:pt x="430198" y="207781"/>
                </a:cubicBezTo>
                <a:cubicBezTo>
                  <a:pt x="430346" y="208184"/>
                  <a:pt x="430648" y="208659"/>
                  <a:pt x="431102" y="209207"/>
                </a:cubicBezTo>
                <a:cubicBezTo>
                  <a:pt x="432292" y="209556"/>
                  <a:pt x="433347" y="210032"/>
                  <a:pt x="434270" y="210634"/>
                </a:cubicBezTo>
                <a:cubicBezTo>
                  <a:pt x="435192" y="211237"/>
                  <a:pt x="436171" y="211779"/>
                  <a:pt x="437208" y="212260"/>
                </a:cubicBezTo>
                <a:cubicBezTo>
                  <a:pt x="437660" y="212550"/>
                  <a:pt x="437962" y="212803"/>
                  <a:pt x="438114" y="213019"/>
                </a:cubicBezTo>
                <a:cubicBezTo>
                  <a:pt x="438265" y="213235"/>
                  <a:pt x="438265" y="213489"/>
                  <a:pt x="438112" y="213782"/>
                </a:cubicBezTo>
                <a:cubicBezTo>
                  <a:pt x="437809" y="214246"/>
                  <a:pt x="437506" y="214767"/>
                  <a:pt x="437202" y="215346"/>
                </a:cubicBezTo>
                <a:cubicBezTo>
                  <a:pt x="436899" y="215925"/>
                  <a:pt x="436596" y="216523"/>
                  <a:pt x="436292" y="217140"/>
                </a:cubicBezTo>
                <a:cubicBezTo>
                  <a:pt x="436153" y="217166"/>
                  <a:pt x="436052" y="217267"/>
                  <a:pt x="435989" y="217445"/>
                </a:cubicBezTo>
                <a:cubicBezTo>
                  <a:pt x="435926" y="217623"/>
                  <a:pt x="435825" y="217725"/>
                  <a:pt x="435686" y="217751"/>
                </a:cubicBezTo>
                <a:cubicBezTo>
                  <a:pt x="435136" y="217935"/>
                  <a:pt x="434795" y="218253"/>
                  <a:pt x="434662" y="218705"/>
                </a:cubicBezTo>
                <a:cubicBezTo>
                  <a:pt x="434529" y="219156"/>
                  <a:pt x="434264" y="219551"/>
                  <a:pt x="433866" y="219888"/>
                </a:cubicBezTo>
                <a:cubicBezTo>
                  <a:pt x="433853" y="220047"/>
                  <a:pt x="433878" y="220187"/>
                  <a:pt x="433942" y="220308"/>
                </a:cubicBezTo>
                <a:cubicBezTo>
                  <a:pt x="434005" y="220429"/>
                  <a:pt x="434182" y="220492"/>
                  <a:pt x="434472" y="220499"/>
                </a:cubicBezTo>
                <a:cubicBezTo>
                  <a:pt x="435073" y="220969"/>
                  <a:pt x="435692" y="221478"/>
                  <a:pt x="436331" y="222025"/>
                </a:cubicBezTo>
                <a:cubicBezTo>
                  <a:pt x="436969" y="222572"/>
                  <a:pt x="437665" y="223081"/>
                  <a:pt x="438418" y="223552"/>
                </a:cubicBezTo>
                <a:cubicBezTo>
                  <a:pt x="438473" y="223704"/>
                  <a:pt x="438636" y="223781"/>
                  <a:pt x="438907" y="223781"/>
                </a:cubicBezTo>
                <a:cubicBezTo>
                  <a:pt x="439178" y="223781"/>
                  <a:pt x="439332" y="223704"/>
                  <a:pt x="439370" y="223552"/>
                </a:cubicBezTo>
                <a:cubicBezTo>
                  <a:pt x="439677" y="223406"/>
                  <a:pt x="440086" y="223164"/>
                  <a:pt x="440596" y="222827"/>
                </a:cubicBezTo>
                <a:cubicBezTo>
                  <a:pt x="441106" y="222490"/>
                  <a:pt x="441599" y="222019"/>
                  <a:pt x="442075" y="221415"/>
                </a:cubicBezTo>
                <a:cubicBezTo>
                  <a:pt x="444030" y="219716"/>
                  <a:pt x="445927" y="217999"/>
                  <a:pt x="447767" y="216265"/>
                </a:cubicBezTo>
                <a:cubicBezTo>
                  <a:pt x="449607" y="214531"/>
                  <a:pt x="451581" y="212896"/>
                  <a:pt x="453689" y="211360"/>
                </a:cubicBezTo>
                <a:lnTo>
                  <a:pt x="457339" y="207711"/>
                </a:lnTo>
                <a:cubicBezTo>
                  <a:pt x="457942" y="207430"/>
                  <a:pt x="458243" y="207165"/>
                  <a:pt x="458243" y="206916"/>
                </a:cubicBezTo>
                <a:cubicBezTo>
                  <a:pt x="458243" y="206667"/>
                  <a:pt x="457942" y="206320"/>
                  <a:pt x="457339" y="205876"/>
                </a:cubicBezTo>
                <a:cubicBezTo>
                  <a:pt x="456570" y="205129"/>
                  <a:pt x="455760" y="204390"/>
                  <a:pt x="454909" y="203657"/>
                </a:cubicBezTo>
                <a:cubicBezTo>
                  <a:pt x="454058" y="202925"/>
                  <a:pt x="453243" y="202045"/>
                  <a:pt x="452466" y="201016"/>
                </a:cubicBezTo>
                <a:lnTo>
                  <a:pt x="450938" y="201016"/>
                </a:lnTo>
                <a:cubicBezTo>
                  <a:pt x="450161" y="201324"/>
                  <a:pt x="449423" y="201688"/>
                  <a:pt x="448722" y="202108"/>
                </a:cubicBezTo>
                <a:cubicBezTo>
                  <a:pt x="448022" y="202529"/>
                  <a:pt x="447436" y="202968"/>
                  <a:pt x="446965" y="203427"/>
                </a:cubicBezTo>
                <a:lnTo>
                  <a:pt x="439670" y="206494"/>
                </a:lnTo>
                <a:cubicBezTo>
                  <a:pt x="439057" y="206494"/>
                  <a:pt x="438641" y="206339"/>
                  <a:pt x="438422" y="206030"/>
                </a:cubicBezTo>
                <a:cubicBezTo>
                  <a:pt x="438202" y="205721"/>
                  <a:pt x="438099" y="205258"/>
                  <a:pt x="438112" y="204640"/>
                </a:cubicBezTo>
                <a:cubicBezTo>
                  <a:pt x="438125" y="204498"/>
                  <a:pt x="438176" y="204395"/>
                  <a:pt x="438265" y="204332"/>
                </a:cubicBezTo>
                <a:cubicBezTo>
                  <a:pt x="438354" y="204268"/>
                  <a:pt x="438405" y="204167"/>
                  <a:pt x="438418" y="204029"/>
                </a:cubicBezTo>
                <a:cubicBezTo>
                  <a:pt x="437943" y="203602"/>
                  <a:pt x="437449" y="203401"/>
                  <a:pt x="436937" y="203427"/>
                </a:cubicBezTo>
                <a:cubicBezTo>
                  <a:pt x="436425" y="203452"/>
                  <a:pt x="436008" y="203552"/>
                  <a:pt x="435686" y="203728"/>
                </a:cubicBezTo>
                <a:cubicBezTo>
                  <a:pt x="434634" y="203891"/>
                  <a:pt x="433755" y="203866"/>
                  <a:pt x="433049" y="203653"/>
                </a:cubicBezTo>
                <a:cubicBezTo>
                  <a:pt x="432343" y="203439"/>
                  <a:pt x="431694" y="202962"/>
                  <a:pt x="431102" y="202221"/>
                </a:cubicBezTo>
                <a:cubicBezTo>
                  <a:pt x="430967" y="201907"/>
                  <a:pt x="430825" y="201631"/>
                  <a:pt x="430677" y="201393"/>
                </a:cubicBezTo>
                <a:cubicBezTo>
                  <a:pt x="430528" y="201154"/>
                  <a:pt x="430378" y="201028"/>
                  <a:pt x="430226" y="201016"/>
                </a:cubicBezTo>
                <a:close/>
                <a:moveTo>
                  <a:pt x="486576" y="181196"/>
                </a:moveTo>
                <a:cubicBezTo>
                  <a:pt x="484761" y="181933"/>
                  <a:pt x="483066" y="182670"/>
                  <a:pt x="481489" y="183408"/>
                </a:cubicBezTo>
                <a:cubicBezTo>
                  <a:pt x="479912" y="184145"/>
                  <a:pt x="478367" y="185035"/>
                  <a:pt x="476854" y="186077"/>
                </a:cubicBezTo>
                <a:lnTo>
                  <a:pt x="476854" y="186382"/>
                </a:lnTo>
                <a:cubicBezTo>
                  <a:pt x="477153" y="186414"/>
                  <a:pt x="477471" y="186579"/>
                  <a:pt x="477809" y="186878"/>
                </a:cubicBezTo>
                <a:cubicBezTo>
                  <a:pt x="478146" y="187176"/>
                  <a:pt x="478540" y="187418"/>
                  <a:pt x="478992" y="187602"/>
                </a:cubicBezTo>
                <a:cubicBezTo>
                  <a:pt x="479157" y="187755"/>
                  <a:pt x="479361" y="187831"/>
                  <a:pt x="479602" y="187831"/>
                </a:cubicBezTo>
                <a:cubicBezTo>
                  <a:pt x="479843" y="187831"/>
                  <a:pt x="480046" y="187755"/>
                  <a:pt x="480209" y="187602"/>
                </a:cubicBezTo>
                <a:cubicBezTo>
                  <a:pt x="481074" y="186979"/>
                  <a:pt x="481827" y="186318"/>
                  <a:pt x="482469" y="185619"/>
                </a:cubicBezTo>
                <a:cubicBezTo>
                  <a:pt x="483111" y="184920"/>
                  <a:pt x="483871" y="184259"/>
                  <a:pt x="484747" y="183636"/>
                </a:cubicBezTo>
                <a:lnTo>
                  <a:pt x="486880" y="181501"/>
                </a:lnTo>
                <a:cubicBezTo>
                  <a:pt x="486868" y="181355"/>
                  <a:pt x="486817" y="181266"/>
                  <a:pt x="486728" y="181234"/>
                </a:cubicBezTo>
                <a:cubicBezTo>
                  <a:pt x="486639" y="181202"/>
                  <a:pt x="486588" y="181189"/>
                  <a:pt x="486576" y="181196"/>
                </a:cubicBezTo>
                <a:close/>
                <a:moveTo>
                  <a:pt x="440570" y="179365"/>
                </a:moveTo>
                <a:cubicBezTo>
                  <a:pt x="439839" y="179817"/>
                  <a:pt x="438937" y="180821"/>
                  <a:pt x="437862" y="182378"/>
                </a:cubicBezTo>
                <a:cubicBezTo>
                  <a:pt x="436788" y="183935"/>
                  <a:pt x="436266" y="185168"/>
                  <a:pt x="436298" y="186077"/>
                </a:cubicBezTo>
                <a:cubicBezTo>
                  <a:pt x="436584" y="185759"/>
                  <a:pt x="436775" y="185479"/>
                  <a:pt x="436870" y="185238"/>
                </a:cubicBezTo>
                <a:cubicBezTo>
                  <a:pt x="436966" y="184996"/>
                  <a:pt x="437080" y="184869"/>
                  <a:pt x="437214" y="184857"/>
                </a:cubicBezTo>
                <a:cubicBezTo>
                  <a:pt x="437648" y="184259"/>
                  <a:pt x="438022" y="183776"/>
                  <a:pt x="438336" y="183408"/>
                </a:cubicBezTo>
                <a:cubicBezTo>
                  <a:pt x="438649" y="183039"/>
                  <a:pt x="439094" y="182708"/>
                  <a:pt x="439670" y="182416"/>
                </a:cubicBezTo>
                <a:cubicBezTo>
                  <a:pt x="440403" y="182003"/>
                  <a:pt x="440816" y="181609"/>
                  <a:pt x="440910" y="181234"/>
                </a:cubicBezTo>
                <a:cubicBezTo>
                  <a:pt x="441004" y="180859"/>
                  <a:pt x="440891" y="180236"/>
                  <a:pt x="440572" y="179365"/>
                </a:cubicBezTo>
                <a:close/>
                <a:moveTo>
                  <a:pt x="378085" y="169298"/>
                </a:moveTo>
                <a:cubicBezTo>
                  <a:pt x="376364" y="172647"/>
                  <a:pt x="374337" y="175863"/>
                  <a:pt x="372003" y="178946"/>
                </a:cubicBezTo>
                <a:cubicBezTo>
                  <a:pt x="369670" y="182028"/>
                  <a:pt x="367335" y="185016"/>
                  <a:pt x="364998" y="187907"/>
                </a:cubicBezTo>
                <a:cubicBezTo>
                  <a:pt x="365589" y="187920"/>
                  <a:pt x="366008" y="187971"/>
                  <a:pt x="366256" y="188060"/>
                </a:cubicBezTo>
                <a:cubicBezTo>
                  <a:pt x="366503" y="188149"/>
                  <a:pt x="366694" y="188200"/>
                  <a:pt x="366827" y="188212"/>
                </a:cubicBezTo>
                <a:cubicBezTo>
                  <a:pt x="366834" y="188200"/>
                  <a:pt x="366897" y="188149"/>
                  <a:pt x="367018" y="188060"/>
                </a:cubicBezTo>
                <a:cubicBezTo>
                  <a:pt x="367138" y="187971"/>
                  <a:pt x="367278" y="187920"/>
                  <a:pt x="367437" y="187907"/>
                </a:cubicBezTo>
                <a:cubicBezTo>
                  <a:pt x="369088" y="187730"/>
                  <a:pt x="370282" y="187856"/>
                  <a:pt x="371018" y="188288"/>
                </a:cubicBezTo>
                <a:cubicBezTo>
                  <a:pt x="371755" y="188719"/>
                  <a:pt x="372187" y="189606"/>
                  <a:pt x="372314" y="190949"/>
                </a:cubicBezTo>
                <a:lnTo>
                  <a:pt x="372314" y="197033"/>
                </a:lnTo>
                <a:cubicBezTo>
                  <a:pt x="372174" y="197367"/>
                  <a:pt x="372072" y="197758"/>
                  <a:pt x="372009" y="198206"/>
                </a:cubicBezTo>
                <a:cubicBezTo>
                  <a:pt x="371945" y="198654"/>
                  <a:pt x="371844" y="198970"/>
                  <a:pt x="371704" y="199153"/>
                </a:cubicBezTo>
                <a:cubicBezTo>
                  <a:pt x="371850" y="199140"/>
                  <a:pt x="371939" y="199165"/>
                  <a:pt x="371971" y="199229"/>
                </a:cubicBezTo>
                <a:cubicBezTo>
                  <a:pt x="372003" y="199292"/>
                  <a:pt x="372015" y="199468"/>
                  <a:pt x="372009" y="199759"/>
                </a:cubicBezTo>
                <a:cubicBezTo>
                  <a:pt x="372484" y="198724"/>
                  <a:pt x="373054" y="197916"/>
                  <a:pt x="373718" y="197335"/>
                </a:cubicBezTo>
                <a:cubicBezTo>
                  <a:pt x="374383" y="196755"/>
                  <a:pt x="375029" y="196250"/>
                  <a:pt x="375655" y="195821"/>
                </a:cubicBezTo>
                <a:cubicBezTo>
                  <a:pt x="376516" y="195468"/>
                  <a:pt x="376617" y="194963"/>
                  <a:pt x="375959" y="194306"/>
                </a:cubicBezTo>
                <a:cubicBezTo>
                  <a:pt x="375820" y="194128"/>
                  <a:pt x="375718" y="193869"/>
                  <a:pt x="375655" y="193529"/>
                </a:cubicBezTo>
                <a:cubicBezTo>
                  <a:pt x="375592" y="193188"/>
                  <a:pt x="375491" y="192930"/>
                  <a:pt x="375351" y="192752"/>
                </a:cubicBezTo>
                <a:cubicBezTo>
                  <a:pt x="375048" y="192164"/>
                  <a:pt x="374896" y="191688"/>
                  <a:pt x="374896" y="191325"/>
                </a:cubicBezTo>
                <a:cubicBezTo>
                  <a:pt x="374896" y="190962"/>
                  <a:pt x="375048" y="190636"/>
                  <a:pt x="375351" y="190348"/>
                </a:cubicBezTo>
                <a:cubicBezTo>
                  <a:pt x="375965" y="189020"/>
                  <a:pt x="376712" y="187863"/>
                  <a:pt x="377592" y="186878"/>
                </a:cubicBezTo>
                <a:cubicBezTo>
                  <a:pt x="378471" y="185893"/>
                  <a:pt x="379446" y="184812"/>
                  <a:pt x="380516" y="183636"/>
                </a:cubicBezTo>
                <a:cubicBezTo>
                  <a:pt x="380686" y="183611"/>
                  <a:pt x="380876" y="183433"/>
                  <a:pt x="381085" y="183102"/>
                </a:cubicBezTo>
                <a:cubicBezTo>
                  <a:pt x="381294" y="182772"/>
                  <a:pt x="381408" y="182441"/>
                  <a:pt x="381427" y="182111"/>
                </a:cubicBezTo>
                <a:cubicBezTo>
                  <a:pt x="381402" y="181647"/>
                  <a:pt x="381300" y="181202"/>
                  <a:pt x="381123" y="180776"/>
                </a:cubicBezTo>
                <a:cubicBezTo>
                  <a:pt x="380946" y="180350"/>
                  <a:pt x="380845" y="179982"/>
                  <a:pt x="380819" y="179670"/>
                </a:cubicBezTo>
                <a:cubicBezTo>
                  <a:pt x="380680" y="178437"/>
                  <a:pt x="380503" y="177243"/>
                  <a:pt x="380288" y="176086"/>
                </a:cubicBezTo>
                <a:cubicBezTo>
                  <a:pt x="380073" y="174929"/>
                  <a:pt x="379743" y="173887"/>
                  <a:pt x="379300" y="172959"/>
                </a:cubicBezTo>
                <a:cubicBezTo>
                  <a:pt x="379307" y="172819"/>
                  <a:pt x="379294" y="172641"/>
                  <a:pt x="379262" y="172425"/>
                </a:cubicBezTo>
                <a:cubicBezTo>
                  <a:pt x="379231" y="172209"/>
                  <a:pt x="379142" y="171878"/>
                  <a:pt x="378997" y="171434"/>
                </a:cubicBezTo>
                <a:cubicBezTo>
                  <a:pt x="379009" y="171135"/>
                  <a:pt x="378984" y="170817"/>
                  <a:pt x="378921" y="170480"/>
                </a:cubicBezTo>
                <a:cubicBezTo>
                  <a:pt x="378857" y="170143"/>
                  <a:pt x="378680" y="169749"/>
                  <a:pt x="378389" y="169298"/>
                </a:cubicBezTo>
                <a:close/>
                <a:moveTo>
                  <a:pt x="515227" y="161061"/>
                </a:moveTo>
                <a:cubicBezTo>
                  <a:pt x="512782" y="161087"/>
                  <a:pt x="510356" y="161417"/>
                  <a:pt x="507950" y="162053"/>
                </a:cubicBezTo>
                <a:cubicBezTo>
                  <a:pt x="505543" y="162688"/>
                  <a:pt x="503194" y="163476"/>
                  <a:pt x="500901" y="164417"/>
                </a:cubicBezTo>
                <a:lnTo>
                  <a:pt x="500901" y="164722"/>
                </a:lnTo>
                <a:lnTo>
                  <a:pt x="502120" y="164722"/>
                </a:lnTo>
                <a:cubicBezTo>
                  <a:pt x="503028" y="164544"/>
                  <a:pt x="503879" y="164290"/>
                  <a:pt x="504673" y="163959"/>
                </a:cubicBezTo>
                <a:cubicBezTo>
                  <a:pt x="505467" y="163629"/>
                  <a:pt x="506242" y="163375"/>
                  <a:pt x="506997" y="163197"/>
                </a:cubicBezTo>
                <a:cubicBezTo>
                  <a:pt x="509080" y="162587"/>
                  <a:pt x="511010" y="162281"/>
                  <a:pt x="512788" y="162281"/>
                </a:cubicBezTo>
                <a:cubicBezTo>
                  <a:pt x="513252" y="161849"/>
                  <a:pt x="513697" y="161570"/>
                  <a:pt x="514122" y="161443"/>
                </a:cubicBezTo>
                <a:cubicBezTo>
                  <a:pt x="514547" y="161315"/>
                  <a:pt x="514916" y="161188"/>
                  <a:pt x="515227" y="161061"/>
                </a:cubicBezTo>
                <a:close/>
                <a:moveTo>
                  <a:pt x="353416" y="149774"/>
                </a:moveTo>
                <a:cubicBezTo>
                  <a:pt x="352940" y="149939"/>
                  <a:pt x="352368" y="150142"/>
                  <a:pt x="351702" y="150384"/>
                </a:cubicBezTo>
                <a:cubicBezTo>
                  <a:pt x="351035" y="150625"/>
                  <a:pt x="350387" y="150829"/>
                  <a:pt x="349758" y="150994"/>
                </a:cubicBezTo>
                <a:lnTo>
                  <a:pt x="349758" y="151299"/>
                </a:lnTo>
                <a:cubicBezTo>
                  <a:pt x="350381" y="151153"/>
                  <a:pt x="351041" y="150988"/>
                  <a:pt x="351740" y="150803"/>
                </a:cubicBezTo>
                <a:cubicBezTo>
                  <a:pt x="352438" y="150619"/>
                  <a:pt x="353099" y="150377"/>
                  <a:pt x="353721" y="150079"/>
                </a:cubicBezTo>
                <a:cubicBezTo>
                  <a:pt x="353727" y="150066"/>
                  <a:pt x="353715" y="150015"/>
                  <a:pt x="353683" y="149926"/>
                </a:cubicBezTo>
                <a:cubicBezTo>
                  <a:pt x="353651" y="149837"/>
                  <a:pt x="353562" y="149786"/>
                  <a:pt x="353416" y="149774"/>
                </a:cubicBezTo>
                <a:close/>
                <a:moveTo>
                  <a:pt x="480209" y="145527"/>
                </a:moveTo>
                <a:lnTo>
                  <a:pt x="479908" y="146129"/>
                </a:lnTo>
                <a:lnTo>
                  <a:pt x="479908" y="147333"/>
                </a:lnTo>
                <a:cubicBezTo>
                  <a:pt x="480040" y="147543"/>
                  <a:pt x="480228" y="147733"/>
                  <a:pt x="480472" y="147905"/>
                </a:cubicBezTo>
                <a:cubicBezTo>
                  <a:pt x="480717" y="148077"/>
                  <a:pt x="481131" y="147886"/>
                  <a:pt x="481714" y="147333"/>
                </a:cubicBezTo>
                <a:cubicBezTo>
                  <a:pt x="481877" y="147320"/>
                  <a:pt x="482078" y="147195"/>
                  <a:pt x="482316" y="146957"/>
                </a:cubicBezTo>
                <a:cubicBezTo>
                  <a:pt x="482554" y="146718"/>
                  <a:pt x="482755" y="146443"/>
                  <a:pt x="482918" y="146129"/>
                </a:cubicBezTo>
                <a:cubicBezTo>
                  <a:pt x="482485" y="146104"/>
                  <a:pt x="482071" y="146004"/>
                  <a:pt x="481676" y="145828"/>
                </a:cubicBezTo>
                <a:cubicBezTo>
                  <a:pt x="481281" y="145652"/>
                  <a:pt x="480792" y="145552"/>
                  <a:pt x="480209" y="145527"/>
                </a:cubicBezTo>
                <a:close/>
                <a:moveTo>
                  <a:pt x="491148" y="145226"/>
                </a:moveTo>
                <a:cubicBezTo>
                  <a:pt x="490087" y="145634"/>
                  <a:pt x="489160" y="145947"/>
                  <a:pt x="488366" y="146167"/>
                </a:cubicBezTo>
                <a:cubicBezTo>
                  <a:pt x="487573" y="146386"/>
                  <a:pt x="486874" y="146775"/>
                  <a:pt x="486271" y="147333"/>
                </a:cubicBezTo>
                <a:cubicBezTo>
                  <a:pt x="487198" y="147320"/>
                  <a:pt x="488087" y="147120"/>
                  <a:pt x="488938" y="146731"/>
                </a:cubicBezTo>
                <a:cubicBezTo>
                  <a:pt x="489789" y="146342"/>
                  <a:pt x="490525" y="145841"/>
                  <a:pt x="491148" y="145226"/>
                </a:cubicBezTo>
                <a:close/>
                <a:moveTo>
                  <a:pt x="349149" y="135761"/>
                </a:moveTo>
                <a:cubicBezTo>
                  <a:pt x="348247" y="136065"/>
                  <a:pt x="347384" y="136387"/>
                  <a:pt x="346558" y="136727"/>
                </a:cubicBezTo>
                <a:cubicBezTo>
                  <a:pt x="345733" y="137068"/>
                  <a:pt x="344869" y="137466"/>
                  <a:pt x="343967" y="137922"/>
                </a:cubicBezTo>
                <a:cubicBezTo>
                  <a:pt x="342424" y="138658"/>
                  <a:pt x="340862" y="139361"/>
                  <a:pt x="339281" y="140031"/>
                </a:cubicBezTo>
                <a:cubicBezTo>
                  <a:pt x="337700" y="140701"/>
                  <a:pt x="336214" y="141414"/>
                  <a:pt x="334823" y="142170"/>
                </a:cubicBezTo>
                <a:cubicBezTo>
                  <a:pt x="332988" y="143111"/>
                  <a:pt x="331172" y="144064"/>
                  <a:pt x="329375" y="145030"/>
                </a:cubicBezTo>
                <a:cubicBezTo>
                  <a:pt x="327578" y="145996"/>
                  <a:pt x="325838" y="146865"/>
                  <a:pt x="324155" y="147638"/>
                </a:cubicBezTo>
                <a:cubicBezTo>
                  <a:pt x="323546" y="148236"/>
                  <a:pt x="322936" y="148719"/>
                  <a:pt x="322326" y="149087"/>
                </a:cubicBezTo>
                <a:cubicBezTo>
                  <a:pt x="321717" y="149456"/>
                  <a:pt x="321107" y="149786"/>
                  <a:pt x="320498" y="150079"/>
                </a:cubicBezTo>
                <a:cubicBezTo>
                  <a:pt x="319590" y="150695"/>
                  <a:pt x="318663" y="151293"/>
                  <a:pt x="317716" y="151871"/>
                </a:cubicBezTo>
                <a:cubicBezTo>
                  <a:pt x="316770" y="152449"/>
                  <a:pt x="315767" y="152970"/>
                  <a:pt x="314706" y="153434"/>
                </a:cubicBezTo>
                <a:cubicBezTo>
                  <a:pt x="315011" y="154045"/>
                  <a:pt x="315316" y="154045"/>
                  <a:pt x="315621" y="153434"/>
                </a:cubicBezTo>
                <a:cubicBezTo>
                  <a:pt x="317107" y="152977"/>
                  <a:pt x="318402" y="152443"/>
                  <a:pt x="319507" y="151833"/>
                </a:cubicBezTo>
                <a:cubicBezTo>
                  <a:pt x="320612" y="151223"/>
                  <a:pt x="321755" y="150536"/>
                  <a:pt x="322936" y="149774"/>
                </a:cubicBezTo>
                <a:cubicBezTo>
                  <a:pt x="323565" y="149341"/>
                  <a:pt x="324212" y="148986"/>
                  <a:pt x="324879" y="148706"/>
                </a:cubicBezTo>
                <a:cubicBezTo>
                  <a:pt x="325546" y="148426"/>
                  <a:pt x="326117" y="148070"/>
                  <a:pt x="326594" y="147638"/>
                </a:cubicBezTo>
                <a:cubicBezTo>
                  <a:pt x="327832" y="147034"/>
                  <a:pt x="329089" y="146431"/>
                  <a:pt x="330366" y="145828"/>
                </a:cubicBezTo>
                <a:cubicBezTo>
                  <a:pt x="331642" y="145225"/>
                  <a:pt x="332823" y="144621"/>
                  <a:pt x="333909" y="144016"/>
                </a:cubicBezTo>
                <a:cubicBezTo>
                  <a:pt x="335300" y="143394"/>
                  <a:pt x="336709" y="142715"/>
                  <a:pt x="338138" y="141979"/>
                </a:cubicBezTo>
                <a:cubicBezTo>
                  <a:pt x="339567" y="141243"/>
                  <a:pt x="340900" y="140490"/>
                  <a:pt x="342138" y="139718"/>
                </a:cubicBezTo>
                <a:lnTo>
                  <a:pt x="345796" y="137922"/>
                </a:lnTo>
                <a:cubicBezTo>
                  <a:pt x="346425" y="137479"/>
                  <a:pt x="347072" y="137132"/>
                  <a:pt x="347739" y="136882"/>
                </a:cubicBezTo>
                <a:cubicBezTo>
                  <a:pt x="348406" y="136631"/>
                  <a:pt x="348977" y="136362"/>
                  <a:pt x="349454" y="136073"/>
                </a:cubicBezTo>
                <a:lnTo>
                  <a:pt x="349454" y="136069"/>
                </a:lnTo>
                <a:cubicBezTo>
                  <a:pt x="349308" y="136056"/>
                  <a:pt x="349219" y="136005"/>
                  <a:pt x="349187" y="135915"/>
                </a:cubicBezTo>
                <a:cubicBezTo>
                  <a:pt x="349155" y="135826"/>
                  <a:pt x="349143" y="135774"/>
                  <a:pt x="349149" y="135761"/>
                </a:cubicBezTo>
                <a:close/>
                <a:moveTo>
                  <a:pt x="418642" y="129056"/>
                </a:moveTo>
                <a:cubicBezTo>
                  <a:pt x="418343" y="129217"/>
                  <a:pt x="418025" y="129360"/>
                  <a:pt x="417688" y="129482"/>
                </a:cubicBezTo>
                <a:cubicBezTo>
                  <a:pt x="417351" y="129605"/>
                  <a:pt x="416957" y="129670"/>
                  <a:pt x="416506" y="129676"/>
                </a:cubicBezTo>
                <a:cubicBezTo>
                  <a:pt x="413455" y="130297"/>
                  <a:pt x="410403" y="131211"/>
                  <a:pt x="407352" y="132418"/>
                </a:cubicBezTo>
                <a:cubicBezTo>
                  <a:pt x="406577" y="132544"/>
                  <a:pt x="405763" y="132670"/>
                  <a:pt x="404911" y="132796"/>
                </a:cubicBezTo>
                <a:cubicBezTo>
                  <a:pt x="404060" y="132921"/>
                  <a:pt x="403246" y="133198"/>
                  <a:pt x="402470" y="133626"/>
                </a:cubicBezTo>
                <a:cubicBezTo>
                  <a:pt x="401555" y="133789"/>
                  <a:pt x="400640" y="133991"/>
                  <a:pt x="399724" y="134230"/>
                </a:cubicBezTo>
                <a:cubicBezTo>
                  <a:pt x="398809" y="134470"/>
                  <a:pt x="397894" y="134673"/>
                  <a:pt x="396978" y="134839"/>
                </a:cubicBezTo>
                <a:cubicBezTo>
                  <a:pt x="396813" y="135146"/>
                  <a:pt x="396610" y="135377"/>
                  <a:pt x="396368" y="135531"/>
                </a:cubicBezTo>
                <a:cubicBezTo>
                  <a:pt x="396127" y="135685"/>
                  <a:pt x="395923" y="135761"/>
                  <a:pt x="395758" y="135761"/>
                </a:cubicBezTo>
                <a:lnTo>
                  <a:pt x="395757" y="135761"/>
                </a:lnTo>
                <a:cubicBezTo>
                  <a:pt x="395770" y="135909"/>
                  <a:pt x="395821" y="135999"/>
                  <a:pt x="395910" y="136031"/>
                </a:cubicBezTo>
                <a:cubicBezTo>
                  <a:pt x="395999" y="136063"/>
                  <a:pt x="396050" y="136075"/>
                  <a:pt x="396063" y="136069"/>
                </a:cubicBezTo>
                <a:lnTo>
                  <a:pt x="420472" y="129676"/>
                </a:lnTo>
                <a:cubicBezTo>
                  <a:pt x="420167" y="129379"/>
                  <a:pt x="419862" y="129198"/>
                  <a:pt x="419557" y="129133"/>
                </a:cubicBezTo>
                <a:cubicBezTo>
                  <a:pt x="419252" y="129069"/>
                  <a:pt x="418947" y="129043"/>
                  <a:pt x="418642" y="129056"/>
                </a:cubicBezTo>
                <a:close/>
                <a:moveTo>
                  <a:pt x="425488" y="127420"/>
                </a:moveTo>
                <a:cubicBezTo>
                  <a:pt x="424214" y="127451"/>
                  <a:pt x="422948" y="127689"/>
                  <a:pt x="421691" y="128134"/>
                </a:cubicBezTo>
                <a:cubicBezTo>
                  <a:pt x="422402" y="128737"/>
                  <a:pt x="423479" y="128994"/>
                  <a:pt x="424921" y="128904"/>
                </a:cubicBezTo>
                <a:cubicBezTo>
                  <a:pt x="426363" y="128815"/>
                  <a:pt x="427517" y="128458"/>
                  <a:pt x="428384" y="127833"/>
                </a:cubicBezTo>
                <a:cubicBezTo>
                  <a:pt x="427728" y="127526"/>
                  <a:pt x="426763" y="127388"/>
                  <a:pt x="425488" y="127420"/>
                </a:cubicBezTo>
                <a:close/>
                <a:moveTo>
                  <a:pt x="430797" y="112283"/>
                </a:moveTo>
                <a:lnTo>
                  <a:pt x="430797" y="112587"/>
                </a:lnTo>
                <a:lnTo>
                  <a:pt x="433545" y="112587"/>
                </a:lnTo>
                <a:lnTo>
                  <a:pt x="433552" y="112283"/>
                </a:lnTo>
                <a:close/>
                <a:moveTo>
                  <a:pt x="176138" y="97966"/>
                </a:moveTo>
                <a:cubicBezTo>
                  <a:pt x="175966" y="98722"/>
                  <a:pt x="175775" y="99421"/>
                  <a:pt x="175566" y="100063"/>
                </a:cubicBezTo>
                <a:cubicBezTo>
                  <a:pt x="175356" y="100705"/>
                  <a:pt x="175241" y="101327"/>
                  <a:pt x="175222" y="101931"/>
                </a:cubicBezTo>
                <a:cubicBezTo>
                  <a:pt x="175210" y="101956"/>
                  <a:pt x="175235" y="102058"/>
                  <a:pt x="175299" y="102236"/>
                </a:cubicBezTo>
                <a:cubicBezTo>
                  <a:pt x="175362" y="102414"/>
                  <a:pt x="175540" y="102516"/>
                  <a:pt x="175833" y="102541"/>
                </a:cubicBezTo>
                <a:cubicBezTo>
                  <a:pt x="176284" y="101473"/>
                  <a:pt x="176525" y="100558"/>
                  <a:pt x="176557" y="99796"/>
                </a:cubicBezTo>
                <a:cubicBezTo>
                  <a:pt x="176589" y="99033"/>
                  <a:pt x="176449" y="98423"/>
                  <a:pt x="176138" y="97966"/>
                </a:cubicBezTo>
                <a:close/>
                <a:moveTo>
                  <a:pt x="345186" y="81829"/>
                </a:moveTo>
                <a:cubicBezTo>
                  <a:pt x="344888" y="81817"/>
                  <a:pt x="344494" y="81842"/>
                  <a:pt x="344005" y="81905"/>
                </a:cubicBezTo>
                <a:cubicBezTo>
                  <a:pt x="343516" y="81969"/>
                  <a:pt x="342894" y="82147"/>
                  <a:pt x="342138" y="82438"/>
                </a:cubicBezTo>
                <a:cubicBezTo>
                  <a:pt x="342132" y="82451"/>
                  <a:pt x="342145" y="82502"/>
                  <a:pt x="342177" y="82591"/>
                </a:cubicBezTo>
                <a:cubicBezTo>
                  <a:pt x="342208" y="82680"/>
                  <a:pt x="342297" y="82730"/>
                  <a:pt x="342443" y="82743"/>
                </a:cubicBezTo>
                <a:cubicBezTo>
                  <a:pt x="343040" y="82572"/>
                  <a:pt x="343599" y="82381"/>
                  <a:pt x="344120" y="82172"/>
                </a:cubicBezTo>
                <a:cubicBezTo>
                  <a:pt x="344640" y="81963"/>
                  <a:pt x="345199" y="81848"/>
                  <a:pt x="345796" y="81829"/>
                </a:cubicBezTo>
                <a:close/>
                <a:moveTo>
                  <a:pt x="364694" y="75434"/>
                </a:moveTo>
                <a:cubicBezTo>
                  <a:pt x="362414" y="76075"/>
                  <a:pt x="360115" y="76773"/>
                  <a:pt x="357798" y="77528"/>
                </a:cubicBezTo>
                <a:cubicBezTo>
                  <a:pt x="355480" y="78283"/>
                  <a:pt x="353105" y="78905"/>
                  <a:pt x="350673" y="79393"/>
                </a:cubicBezTo>
                <a:cubicBezTo>
                  <a:pt x="350813" y="79698"/>
                  <a:pt x="350990" y="79850"/>
                  <a:pt x="351206" y="79850"/>
                </a:cubicBezTo>
                <a:cubicBezTo>
                  <a:pt x="351422" y="79850"/>
                  <a:pt x="351752" y="79698"/>
                  <a:pt x="352197" y="79393"/>
                </a:cubicBezTo>
                <a:cubicBezTo>
                  <a:pt x="352521" y="79380"/>
                  <a:pt x="352940" y="79330"/>
                  <a:pt x="353454" y="79241"/>
                </a:cubicBezTo>
                <a:cubicBezTo>
                  <a:pt x="353969" y="79152"/>
                  <a:pt x="354464" y="79101"/>
                  <a:pt x="354940" y="79089"/>
                </a:cubicBezTo>
                <a:lnTo>
                  <a:pt x="361036" y="77261"/>
                </a:lnTo>
                <a:cubicBezTo>
                  <a:pt x="361201" y="77236"/>
                  <a:pt x="361404" y="77134"/>
                  <a:pt x="361646" y="76957"/>
                </a:cubicBezTo>
                <a:cubicBezTo>
                  <a:pt x="361887" y="76779"/>
                  <a:pt x="362090" y="76678"/>
                  <a:pt x="362255" y="76652"/>
                </a:cubicBezTo>
                <a:cubicBezTo>
                  <a:pt x="362693" y="76500"/>
                  <a:pt x="363113" y="76348"/>
                  <a:pt x="363513" y="76195"/>
                </a:cubicBezTo>
                <a:cubicBezTo>
                  <a:pt x="363913" y="76043"/>
                  <a:pt x="364408" y="75891"/>
                  <a:pt x="364998" y="75739"/>
                </a:cubicBezTo>
                <a:cubicBezTo>
                  <a:pt x="364744" y="75789"/>
                  <a:pt x="364643" y="75688"/>
                  <a:pt x="364694" y="75434"/>
                </a:cubicBezTo>
                <a:close/>
                <a:moveTo>
                  <a:pt x="181323" y="72996"/>
                </a:moveTo>
                <a:cubicBezTo>
                  <a:pt x="182397" y="73289"/>
                  <a:pt x="183528" y="73467"/>
                  <a:pt x="184717" y="73531"/>
                </a:cubicBezTo>
                <a:cubicBezTo>
                  <a:pt x="185905" y="73594"/>
                  <a:pt x="187113" y="73620"/>
                  <a:pt x="188339" y="73607"/>
                </a:cubicBezTo>
                <a:cubicBezTo>
                  <a:pt x="189235" y="73582"/>
                  <a:pt x="190036" y="73480"/>
                  <a:pt x="190741" y="73302"/>
                </a:cubicBezTo>
                <a:cubicBezTo>
                  <a:pt x="191447" y="73124"/>
                  <a:pt x="192171" y="73022"/>
                  <a:pt x="192915" y="72996"/>
                </a:cubicBezTo>
                <a:cubicBezTo>
                  <a:pt x="193207" y="73022"/>
                  <a:pt x="193461" y="73124"/>
                  <a:pt x="193677" y="73302"/>
                </a:cubicBezTo>
                <a:cubicBezTo>
                  <a:pt x="193894" y="73480"/>
                  <a:pt x="194148" y="73582"/>
                  <a:pt x="194440" y="73607"/>
                </a:cubicBezTo>
                <a:lnTo>
                  <a:pt x="195050" y="73607"/>
                </a:lnTo>
                <a:cubicBezTo>
                  <a:pt x="196455" y="73041"/>
                  <a:pt x="197916" y="72952"/>
                  <a:pt x="199435" y="73340"/>
                </a:cubicBezTo>
                <a:cubicBezTo>
                  <a:pt x="200954" y="73728"/>
                  <a:pt x="202339" y="74326"/>
                  <a:pt x="203591" y="75133"/>
                </a:cubicBezTo>
                <a:cubicBezTo>
                  <a:pt x="204799" y="75430"/>
                  <a:pt x="205968" y="75898"/>
                  <a:pt x="207099" y="76536"/>
                </a:cubicBezTo>
                <a:cubicBezTo>
                  <a:pt x="208230" y="77174"/>
                  <a:pt x="209400" y="78021"/>
                  <a:pt x="210607" y="79076"/>
                </a:cubicBezTo>
                <a:cubicBezTo>
                  <a:pt x="211230" y="79272"/>
                  <a:pt x="211738" y="79714"/>
                  <a:pt x="212132" y="80403"/>
                </a:cubicBezTo>
                <a:cubicBezTo>
                  <a:pt x="212526" y="81092"/>
                  <a:pt x="212730" y="81761"/>
                  <a:pt x="212743" y="82412"/>
                </a:cubicBezTo>
                <a:cubicBezTo>
                  <a:pt x="213086" y="84083"/>
                  <a:pt x="213238" y="85620"/>
                  <a:pt x="213200" y="87024"/>
                </a:cubicBezTo>
                <a:cubicBezTo>
                  <a:pt x="213162" y="88428"/>
                  <a:pt x="212704" y="89737"/>
                  <a:pt x="211827" y="90951"/>
                </a:cubicBezTo>
                <a:cubicBezTo>
                  <a:pt x="211205" y="92158"/>
                  <a:pt x="210544" y="93251"/>
                  <a:pt x="209845" y="94229"/>
                </a:cubicBezTo>
                <a:cubicBezTo>
                  <a:pt x="209146" y="95208"/>
                  <a:pt x="208485" y="96148"/>
                  <a:pt x="207862" y="97051"/>
                </a:cubicBezTo>
                <a:cubicBezTo>
                  <a:pt x="207875" y="97337"/>
                  <a:pt x="207849" y="97527"/>
                  <a:pt x="207786" y="97623"/>
                </a:cubicBezTo>
                <a:cubicBezTo>
                  <a:pt x="207722" y="97718"/>
                  <a:pt x="207544" y="97832"/>
                  <a:pt x="207252" y="97966"/>
                </a:cubicBezTo>
                <a:cubicBezTo>
                  <a:pt x="206953" y="98709"/>
                  <a:pt x="206635" y="99281"/>
                  <a:pt x="206299" y="99681"/>
                </a:cubicBezTo>
                <a:cubicBezTo>
                  <a:pt x="205962" y="100082"/>
                  <a:pt x="205568" y="100425"/>
                  <a:pt x="205117" y="100711"/>
                </a:cubicBezTo>
                <a:cubicBezTo>
                  <a:pt x="204538" y="101047"/>
                  <a:pt x="204170" y="101441"/>
                  <a:pt x="204011" y="101893"/>
                </a:cubicBezTo>
                <a:cubicBezTo>
                  <a:pt x="203852" y="102344"/>
                  <a:pt x="203712" y="102661"/>
                  <a:pt x="203591" y="102846"/>
                </a:cubicBezTo>
                <a:cubicBezTo>
                  <a:pt x="202854" y="105152"/>
                  <a:pt x="202041" y="107478"/>
                  <a:pt x="201151" y="109823"/>
                </a:cubicBezTo>
                <a:cubicBezTo>
                  <a:pt x="200261" y="112167"/>
                  <a:pt x="199143" y="114417"/>
                  <a:pt x="197795" y="116571"/>
                </a:cubicBezTo>
                <a:cubicBezTo>
                  <a:pt x="195845" y="120548"/>
                  <a:pt x="193874" y="124564"/>
                  <a:pt x="191885" y="128618"/>
                </a:cubicBezTo>
                <a:cubicBezTo>
                  <a:pt x="189896" y="132672"/>
                  <a:pt x="187697" y="136687"/>
                  <a:pt x="185289" y="140663"/>
                </a:cubicBezTo>
                <a:cubicBezTo>
                  <a:pt x="183605" y="143685"/>
                  <a:pt x="181864" y="146752"/>
                  <a:pt x="180066" y="149863"/>
                </a:cubicBezTo>
                <a:cubicBezTo>
                  <a:pt x="178269" y="152974"/>
                  <a:pt x="176454" y="156195"/>
                  <a:pt x="174621" y="159525"/>
                </a:cubicBezTo>
                <a:lnTo>
                  <a:pt x="161228" y="184229"/>
                </a:lnTo>
                <a:cubicBezTo>
                  <a:pt x="159868" y="186822"/>
                  <a:pt x="158622" y="189490"/>
                  <a:pt x="157490" y="192235"/>
                </a:cubicBezTo>
                <a:cubicBezTo>
                  <a:pt x="156359" y="194980"/>
                  <a:pt x="155266" y="197801"/>
                  <a:pt x="154211" y="200698"/>
                </a:cubicBezTo>
                <a:lnTo>
                  <a:pt x="154211" y="201003"/>
                </a:lnTo>
                <a:cubicBezTo>
                  <a:pt x="154497" y="200991"/>
                  <a:pt x="154687" y="200940"/>
                  <a:pt x="154783" y="200851"/>
                </a:cubicBezTo>
                <a:cubicBezTo>
                  <a:pt x="154878" y="200762"/>
                  <a:pt x="154992" y="200711"/>
                  <a:pt x="155126" y="200698"/>
                </a:cubicBezTo>
                <a:cubicBezTo>
                  <a:pt x="157427" y="199161"/>
                  <a:pt x="159690" y="197509"/>
                  <a:pt x="161915" y="195742"/>
                </a:cubicBezTo>
                <a:cubicBezTo>
                  <a:pt x="164139" y="193976"/>
                  <a:pt x="166250" y="192172"/>
                  <a:pt x="168246" y="190329"/>
                </a:cubicBezTo>
                <a:cubicBezTo>
                  <a:pt x="170556" y="188042"/>
                  <a:pt x="172786" y="185678"/>
                  <a:pt x="174936" y="183238"/>
                </a:cubicBezTo>
                <a:cubicBezTo>
                  <a:pt x="177086" y="180798"/>
                  <a:pt x="179011" y="178282"/>
                  <a:pt x="180713" y="175690"/>
                </a:cubicBezTo>
                <a:lnTo>
                  <a:pt x="188949" y="162270"/>
                </a:lnTo>
                <a:cubicBezTo>
                  <a:pt x="189521" y="161349"/>
                  <a:pt x="190131" y="160675"/>
                  <a:pt x="190780" y="160250"/>
                </a:cubicBezTo>
                <a:cubicBezTo>
                  <a:pt x="191428" y="159824"/>
                  <a:pt x="192343" y="159684"/>
                  <a:pt x="193525" y="159830"/>
                </a:cubicBezTo>
                <a:lnTo>
                  <a:pt x="196880" y="159830"/>
                </a:lnTo>
                <a:cubicBezTo>
                  <a:pt x="197961" y="159818"/>
                  <a:pt x="199003" y="159767"/>
                  <a:pt x="200007" y="159678"/>
                </a:cubicBezTo>
                <a:cubicBezTo>
                  <a:pt x="201011" y="159589"/>
                  <a:pt x="201901" y="159538"/>
                  <a:pt x="202676" y="159525"/>
                </a:cubicBezTo>
                <a:cubicBezTo>
                  <a:pt x="203604" y="159519"/>
                  <a:pt x="204570" y="159531"/>
                  <a:pt x="205574" y="159563"/>
                </a:cubicBezTo>
                <a:cubicBezTo>
                  <a:pt x="206578" y="159595"/>
                  <a:pt x="207544" y="159684"/>
                  <a:pt x="208472" y="159830"/>
                </a:cubicBezTo>
                <a:lnTo>
                  <a:pt x="209997" y="159830"/>
                </a:lnTo>
                <a:cubicBezTo>
                  <a:pt x="210334" y="159811"/>
                  <a:pt x="210728" y="159773"/>
                  <a:pt x="211179" y="159716"/>
                </a:cubicBezTo>
                <a:cubicBezTo>
                  <a:pt x="211630" y="159659"/>
                  <a:pt x="211948" y="159697"/>
                  <a:pt x="212132" y="159830"/>
                </a:cubicBezTo>
                <a:cubicBezTo>
                  <a:pt x="213162" y="159818"/>
                  <a:pt x="214077" y="159843"/>
                  <a:pt x="214878" y="159907"/>
                </a:cubicBezTo>
                <a:cubicBezTo>
                  <a:pt x="215679" y="159970"/>
                  <a:pt x="216594" y="160148"/>
                  <a:pt x="217623" y="160440"/>
                </a:cubicBezTo>
                <a:cubicBezTo>
                  <a:pt x="219484" y="160783"/>
                  <a:pt x="221399" y="161317"/>
                  <a:pt x="223366" y="162041"/>
                </a:cubicBezTo>
                <a:cubicBezTo>
                  <a:pt x="225334" y="162766"/>
                  <a:pt x="227169" y="163452"/>
                  <a:pt x="228872" y="164100"/>
                </a:cubicBezTo>
                <a:cubicBezTo>
                  <a:pt x="230260" y="164837"/>
                  <a:pt x="231609" y="165574"/>
                  <a:pt x="232920" y="166311"/>
                </a:cubicBezTo>
                <a:cubicBezTo>
                  <a:pt x="234231" y="167048"/>
                  <a:pt x="235428" y="167938"/>
                  <a:pt x="236510" y="168980"/>
                </a:cubicBezTo>
                <a:cubicBezTo>
                  <a:pt x="237725" y="170066"/>
                  <a:pt x="238884" y="171248"/>
                  <a:pt x="239985" y="172525"/>
                </a:cubicBezTo>
                <a:cubicBezTo>
                  <a:pt x="241086" y="173802"/>
                  <a:pt x="242168" y="175061"/>
                  <a:pt x="243231" y="176300"/>
                </a:cubicBezTo>
                <a:cubicBezTo>
                  <a:pt x="245162" y="179337"/>
                  <a:pt x="247043" y="182336"/>
                  <a:pt x="248874" y="185297"/>
                </a:cubicBezTo>
                <a:cubicBezTo>
                  <a:pt x="250706" y="188258"/>
                  <a:pt x="252673" y="191257"/>
                  <a:pt x="254775" y="194294"/>
                </a:cubicBezTo>
                <a:cubicBezTo>
                  <a:pt x="256185" y="197471"/>
                  <a:pt x="257557" y="200571"/>
                  <a:pt x="258890" y="203596"/>
                </a:cubicBezTo>
                <a:cubicBezTo>
                  <a:pt x="260223" y="206620"/>
                  <a:pt x="261290" y="209721"/>
                  <a:pt x="262090" y="212898"/>
                </a:cubicBezTo>
                <a:cubicBezTo>
                  <a:pt x="263056" y="217823"/>
                  <a:pt x="263564" y="222895"/>
                  <a:pt x="263614" y="228116"/>
                </a:cubicBezTo>
                <a:cubicBezTo>
                  <a:pt x="263595" y="228734"/>
                  <a:pt x="263481" y="229333"/>
                  <a:pt x="263271" y="229912"/>
                </a:cubicBezTo>
                <a:cubicBezTo>
                  <a:pt x="263062" y="230492"/>
                  <a:pt x="262871" y="231014"/>
                  <a:pt x="262700" y="231479"/>
                </a:cubicBezTo>
                <a:cubicBezTo>
                  <a:pt x="262370" y="232224"/>
                  <a:pt x="261963" y="232873"/>
                  <a:pt x="261481" y="233427"/>
                </a:cubicBezTo>
                <a:cubicBezTo>
                  <a:pt x="260998" y="233981"/>
                  <a:pt x="260592" y="234554"/>
                  <a:pt x="260262" y="235147"/>
                </a:cubicBezTo>
                <a:lnTo>
                  <a:pt x="260262" y="235758"/>
                </a:lnTo>
                <a:cubicBezTo>
                  <a:pt x="259544" y="235930"/>
                  <a:pt x="259074" y="236273"/>
                  <a:pt x="258852" y="236787"/>
                </a:cubicBezTo>
                <a:cubicBezTo>
                  <a:pt x="258630" y="237301"/>
                  <a:pt x="258388" y="237870"/>
                  <a:pt x="258128" y="238492"/>
                </a:cubicBezTo>
                <a:cubicBezTo>
                  <a:pt x="257817" y="238817"/>
                  <a:pt x="257525" y="239142"/>
                  <a:pt x="257252" y="239467"/>
                </a:cubicBezTo>
                <a:cubicBezTo>
                  <a:pt x="256979" y="239792"/>
                  <a:pt x="256763" y="239967"/>
                  <a:pt x="256604" y="239992"/>
                </a:cubicBezTo>
                <a:cubicBezTo>
                  <a:pt x="255994" y="240024"/>
                  <a:pt x="255537" y="240189"/>
                  <a:pt x="255232" y="240489"/>
                </a:cubicBezTo>
                <a:cubicBezTo>
                  <a:pt x="254928" y="240789"/>
                  <a:pt x="254775" y="241033"/>
                  <a:pt x="254775" y="241223"/>
                </a:cubicBezTo>
                <a:cubicBezTo>
                  <a:pt x="254216" y="242737"/>
                  <a:pt x="253505" y="243953"/>
                  <a:pt x="252642" y="244869"/>
                </a:cubicBezTo>
                <a:cubicBezTo>
                  <a:pt x="252019" y="245479"/>
                  <a:pt x="251359" y="245936"/>
                  <a:pt x="250660" y="246241"/>
                </a:cubicBezTo>
                <a:cubicBezTo>
                  <a:pt x="249962" y="246545"/>
                  <a:pt x="249301" y="246698"/>
                  <a:pt x="248679" y="246698"/>
                </a:cubicBezTo>
                <a:cubicBezTo>
                  <a:pt x="248381" y="246710"/>
                  <a:pt x="248063" y="246685"/>
                  <a:pt x="247727" y="246622"/>
                </a:cubicBezTo>
                <a:cubicBezTo>
                  <a:pt x="247390" y="246558"/>
                  <a:pt x="246996" y="246380"/>
                  <a:pt x="246546" y="246088"/>
                </a:cubicBezTo>
                <a:lnTo>
                  <a:pt x="246546" y="250660"/>
                </a:lnTo>
                <a:lnTo>
                  <a:pt x="245943" y="250660"/>
                </a:lnTo>
                <a:cubicBezTo>
                  <a:pt x="245654" y="250495"/>
                  <a:pt x="245478" y="250292"/>
                  <a:pt x="245416" y="250051"/>
                </a:cubicBezTo>
                <a:cubicBezTo>
                  <a:pt x="245353" y="249809"/>
                  <a:pt x="245328" y="249606"/>
                  <a:pt x="245340" y="249441"/>
                </a:cubicBezTo>
                <a:cubicBezTo>
                  <a:pt x="245321" y="248996"/>
                  <a:pt x="245284" y="248666"/>
                  <a:pt x="245227" y="248450"/>
                </a:cubicBezTo>
                <a:cubicBezTo>
                  <a:pt x="245171" y="248234"/>
                  <a:pt x="245208" y="248057"/>
                  <a:pt x="245340" y="247917"/>
                </a:cubicBezTo>
                <a:cubicBezTo>
                  <a:pt x="245340" y="247345"/>
                  <a:pt x="245265" y="246964"/>
                  <a:pt x="245114" y="246774"/>
                </a:cubicBezTo>
                <a:cubicBezTo>
                  <a:pt x="244964" y="246584"/>
                  <a:pt x="244738" y="246355"/>
                  <a:pt x="244436" y="246088"/>
                </a:cubicBezTo>
                <a:lnTo>
                  <a:pt x="243231" y="244869"/>
                </a:lnTo>
                <a:cubicBezTo>
                  <a:pt x="243231" y="243955"/>
                  <a:pt x="242620" y="243955"/>
                  <a:pt x="241398" y="244869"/>
                </a:cubicBezTo>
                <a:cubicBezTo>
                  <a:pt x="241220" y="245053"/>
                  <a:pt x="240889" y="245294"/>
                  <a:pt x="240405" y="245593"/>
                </a:cubicBezTo>
                <a:cubicBezTo>
                  <a:pt x="239921" y="245891"/>
                  <a:pt x="239438" y="246056"/>
                  <a:pt x="238954" y="246088"/>
                </a:cubicBezTo>
                <a:lnTo>
                  <a:pt x="238343" y="246088"/>
                </a:lnTo>
                <a:cubicBezTo>
                  <a:pt x="238037" y="246660"/>
                  <a:pt x="237732" y="246888"/>
                  <a:pt x="237426" y="246774"/>
                </a:cubicBezTo>
                <a:cubicBezTo>
                  <a:pt x="237121" y="246660"/>
                  <a:pt x="236815" y="246431"/>
                  <a:pt x="236510" y="246088"/>
                </a:cubicBezTo>
                <a:cubicBezTo>
                  <a:pt x="235899" y="245656"/>
                  <a:pt x="235364" y="245377"/>
                  <a:pt x="234906" y="245250"/>
                </a:cubicBezTo>
                <a:cubicBezTo>
                  <a:pt x="234448" y="245123"/>
                  <a:pt x="234066" y="244996"/>
                  <a:pt x="233760" y="244869"/>
                </a:cubicBezTo>
                <a:cubicBezTo>
                  <a:pt x="233442" y="244704"/>
                  <a:pt x="233086" y="244424"/>
                  <a:pt x="232691" y="244031"/>
                </a:cubicBezTo>
                <a:cubicBezTo>
                  <a:pt x="232296" y="243637"/>
                  <a:pt x="231940" y="243205"/>
                  <a:pt x="231622" y="242735"/>
                </a:cubicBezTo>
                <a:lnTo>
                  <a:pt x="231622" y="242431"/>
                </a:lnTo>
                <a:cubicBezTo>
                  <a:pt x="230572" y="241984"/>
                  <a:pt x="229846" y="241443"/>
                  <a:pt x="229445" y="240807"/>
                </a:cubicBezTo>
                <a:cubicBezTo>
                  <a:pt x="229044" y="240171"/>
                  <a:pt x="228853" y="239399"/>
                  <a:pt x="228872" y="238492"/>
                </a:cubicBezTo>
                <a:cubicBezTo>
                  <a:pt x="228847" y="238217"/>
                  <a:pt x="228745" y="238017"/>
                  <a:pt x="228567" y="237891"/>
                </a:cubicBezTo>
                <a:cubicBezTo>
                  <a:pt x="228388" y="237766"/>
                  <a:pt x="228287" y="237564"/>
                  <a:pt x="228261" y="237286"/>
                </a:cubicBezTo>
                <a:lnTo>
                  <a:pt x="226734" y="237286"/>
                </a:lnTo>
                <a:lnTo>
                  <a:pt x="226734" y="237892"/>
                </a:lnTo>
                <a:cubicBezTo>
                  <a:pt x="226457" y="238479"/>
                  <a:pt x="226256" y="238880"/>
                  <a:pt x="226131" y="239095"/>
                </a:cubicBezTo>
                <a:cubicBezTo>
                  <a:pt x="226005" y="239310"/>
                  <a:pt x="225804" y="239418"/>
                  <a:pt x="225528" y="239417"/>
                </a:cubicBezTo>
                <a:cubicBezTo>
                  <a:pt x="224932" y="239700"/>
                  <a:pt x="224467" y="239736"/>
                  <a:pt x="224135" y="239527"/>
                </a:cubicBezTo>
                <a:cubicBezTo>
                  <a:pt x="223802" y="239318"/>
                  <a:pt x="223563" y="238973"/>
                  <a:pt x="223419" y="238492"/>
                </a:cubicBezTo>
                <a:cubicBezTo>
                  <a:pt x="223406" y="238192"/>
                  <a:pt x="223279" y="237890"/>
                  <a:pt x="223038" y="237588"/>
                </a:cubicBezTo>
                <a:cubicBezTo>
                  <a:pt x="222796" y="237285"/>
                  <a:pt x="222517" y="236981"/>
                  <a:pt x="222199" y="236675"/>
                </a:cubicBezTo>
                <a:cubicBezTo>
                  <a:pt x="222173" y="236382"/>
                  <a:pt x="222072" y="236127"/>
                  <a:pt x="221894" y="235911"/>
                </a:cubicBezTo>
                <a:cubicBezTo>
                  <a:pt x="221716" y="235694"/>
                  <a:pt x="221614" y="235439"/>
                  <a:pt x="221589" y="235147"/>
                </a:cubicBezTo>
                <a:cubicBezTo>
                  <a:pt x="221621" y="234669"/>
                  <a:pt x="221557" y="234249"/>
                  <a:pt x="221398" y="233886"/>
                </a:cubicBezTo>
                <a:cubicBezTo>
                  <a:pt x="221239" y="233523"/>
                  <a:pt x="220794" y="233332"/>
                  <a:pt x="220064" y="233313"/>
                </a:cubicBezTo>
                <a:cubicBezTo>
                  <a:pt x="219453" y="233153"/>
                  <a:pt x="218767" y="232937"/>
                  <a:pt x="218004" y="232663"/>
                </a:cubicBezTo>
                <a:cubicBezTo>
                  <a:pt x="217242" y="232389"/>
                  <a:pt x="216403" y="232096"/>
                  <a:pt x="215488" y="231784"/>
                </a:cubicBezTo>
                <a:cubicBezTo>
                  <a:pt x="214554" y="231339"/>
                  <a:pt x="213524" y="231007"/>
                  <a:pt x="212399" y="230791"/>
                </a:cubicBezTo>
                <a:cubicBezTo>
                  <a:pt x="211275" y="230574"/>
                  <a:pt x="210169" y="230396"/>
                  <a:pt x="209082" y="230256"/>
                </a:cubicBezTo>
                <a:lnTo>
                  <a:pt x="209692" y="230256"/>
                </a:lnTo>
                <a:cubicBezTo>
                  <a:pt x="211516" y="230250"/>
                  <a:pt x="213283" y="230262"/>
                  <a:pt x="214992" y="230294"/>
                </a:cubicBezTo>
                <a:cubicBezTo>
                  <a:pt x="216702" y="230326"/>
                  <a:pt x="218392" y="230415"/>
                  <a:pt x="220064" y="230562"/>
                </a:cubicBezTo>
                <a:cubicBezTo>
                  <a:pt x="220667" y="230587"/>
                  <a:pt x="221061" y="230536"/>
                  <a:pt x="221246" y="230409"/>
                </a:cubicBezTo>
                <a:cubicBezTo>
                  <a:pt x="221430" y="230281"/>
                  <a:pt x="221443" y="229925"/>
                  <a:pt x="221284" y="229339"/>
                </a:cubicBezTo>
                <a:cubicBezTo>
                  <a:pt x="221252" y="225820"/>
                  <a:pt x="220705" y="222281"/>
                  <a:pt x="219644" y="218722"/>
                </a:cubicBezTo>
                <a:cubicBezTo>
                  <a:pt x="218583" y="215163"/>
                  <a:pt x="217197" y="211697"/>
                  <a:pt x="215488" y="208323"/>
                </a:cubicBezTo>
                <a:cubicBezTo>
                  <a:pt x="213810" y="204835"/>
                  <a:pt x="211980" y="201442"/>
                  <a:pt x="209997" y="198144"/>
                </a:cubicBezTo>
                <a:cubicBezTo>
                  <a:pt x="208014" y="194847"/>
                  <a:pt x="205879" y="191530"/>
                  <a:pt x="203591" y="188194"/>
                </a:cubicBezTo>
                <a:cubicBezTo>
                  <a:pt x="202644" y="186542"/>
                  <a:pt x="201564" y="184966"/>
                  <a:pt x="200350" y="183467"/>
                </a:cubicBezTo>
                <a:cubicBezTo>
                  <a:pt x="199136" y="181967"/>
                  <a:pt x="197980" y="180391"/>
                  <a:pt x="196880" y="178739"/>
                </a:cubicBezTo>
                <a:cubicBezTo>
                  <a:pt x="196283" y="177526"/>
                  <a:pt x="195800" y="176293"/>
                  <a:pt x="195431" y="175041"/>
                </a:cubicBezTo>
                <a:cubicBezTo>
                  <a:pt x="195063" y="173790"/>
                  <a:pt x="194732" y="172481"/>
                  <a:pt x="194440" y="171115"/>
                </a:cubicBezTo>
                <a:cubicBezTo>
                  <a:pt x="194167" y="170054"/>
                  <a:pt x="193874" y="168974"/>
                  <a:pt x="193563" y="167874"/>
                </a:cubicBezTo>
                <a:cubicBezTo>
                  <a:pt x="193252" y="166775"/>
                  <a:pt x="192731" y="165619"/>
                  <a:pt x="192000" y="164405"/>
                </a:cubicBezTo>
                <a:cubicBezTo>
                  <a:pt x="191746" y="164227"/>
                  <a:pt x="191644" y="163973"/>
                  <a:pt x="191695" y="163643"/>
                </a:cubicBezTo>
                <a:cubicBezTo>
                  <a:pt x="191746" y="163312"/>
                  <a:pt x="191644" y="163058"/>
                  <a:pt x="191390" y="162880"/>
                </a:cubicBezTo>
                <a:lnTo>
                  <a:pt x="191390" y="162270"/>
                </a:lnTo>
                <a:cubicBezTo>
                  <a:pt x="191396" y="162124"/>
                  <a:pt x="191383" y="162035"/>
                  <a:pt x="191351" y="162003"/>
                </a:cubicBezTo>
                <a:cubicBezTo>
                  <a:pt x="191320" y="161972"/>
                  <a:pt x="191231" y="161959"/>
                  <a:pt x="191085" y="161965"/>
                </a:cubicBezTo>
                <a:cubicBezTo>
                  <a:pt x="190767" y="162702"/>
                  <a:pt x="190411" y="163439"/>
                  <a:pt x="190017" y="164176"/>
                </a:cubicBezTo>
                <a:cubicBezTo>
                  <a:pt x="189623" y="164913"/>
                  <a:pt x="189267" y="165803"/>
                  <a:pt x="188949" y="166845"/>
                </a:cubicBezTo>
                <a:cubicBezTo>
                  <a:pt x="187443" y="169723"/>
                  <a:pt x="186032" y="172583"/>
                  <a:pt x="184717" y="175423"/>
                </a:cubicBezTo>
                <a:cubicBezTo>
                  <a:pt x="183401" y="178263"/>
                  <a:pt x="182067" y="181198"/>
                  <a:pt x="180713" y="184229"/>
                </a:cubicBezTo>
                <a:cubicBezTo>
                  <a:pt x="180256" y="185265"/>
                  <a:pt x="179798" y="186167"/>
                  <a:pt x="179340" y="186936"/>
                </a:cubicBezTo>
                <a:cubicBezTo>
                  <a:pt x="178883" y="187705"/>
                  <a:pt x="178425" y="188531"/>
                  <a:pt x="177968" y="189414"/>
                </a:cubicBezTo>
                <a:cubicBezTo>
                  <a:pt x="177370" y="190062"/>
                  <a:pt x="176811" y="190825"/>
                  <a:pt x="176291" y="191701"/>
                </a:cubicBezTo>
                <a:cubicBezTo>
                  <a:pt x="175771" y="192578"/>
                  <a:pt x="175214" y="193341"/>
                  <a:pt x="174621" y="193989"/>
                </a:cubicBezTo>
                <a:cubicBezTo>
                  <a:pt x="174027" y="195215"/>
                  <a:pt x="173335" y="196422"/>
                  <a:pt x="172546" y="197610"/>
                </a:cubicBezTo>
                <a:cubicBezTo>
                  <a:pt x="171758" y="198799"/>
                  <a:pt x="170832" y="199930"/>
                  <a:pt x="169771" y="201003"/>
                </a:cubicBezTo>
                <a:cubicBezTo>
                  <a:pt x="168106" y="202827"/>
                  <a:pt x="166402" y="204670"/>
                  <a:pt x="164660" y="206531"/>
                </a:cubicBezTo>
                <a:cubicBezTo>
                  <a:pt x="162919" y="208393"/>
                  <a:pt x="161063" y="210312"/>
                  <a:pt x="159092" y="212288"/>
                </a:cubicBezTo>
                <a:cubicBezTo>
                  <a:pt x="157681" y="214086"/>
                  <a:pt x="156003" y="215675"/>
                  <a:pt x="154058" y="217053"/>
                </a:cubicBezTo>
                <a:cubicBezTo>
                  <a:pt x="152113" y="218432"/>
                  <a:pt x="150129" y="219792"/>
                  <a:pt x="148108" y="221133"/>
                </a:cubicBezTo>
                <a:cubicBezTo>
                  <a:pt x="147345" y="221704"/>
                  <a:pt x="146506" y="222219"/>
                  <a:pt x="145591" y="222677"/>
                </a:cubicBezTo>
                <a:cubicBezTo>
                  <a:pt x="144675" y="223136"/>
                  <a:pt x="143684" y="223726"/>
                  <a:pt x="142616" y="224448"/>
                </a:cubicBezTo>
                <a:cubicBezTo>
                  <a:pt x="141688" y="224633"/>
                  <a:pt x="140874" y="224951"/>
                  <a:pt x="140175" y="225403"/>
                </a:cubicBezTo>
                <a:cubicBezTo>
                  <a:pt x="139476" y="225856"/>
                  <a:pt x="138967" y="226250"/>
                  <a:pt x="138649" y="226588"/>
                </a:cubicBezTo>
                <a:cubicBezTo>
                  <a:pt x="138331" y="226613"/>
                  <a:pt x="138052" y="226715"/>
                  <a:pt x="137810" y="226894"/>
                </a:cubicBezTo>
                <a:cubicBezTo>
                  <a:pt x="137569" y="227072"/>
                  <a:pt x="137441" y="227174"/>
                  <a:pt x="137429" y="227199"/>
                </a:cubicBezTo>
                <a:cubicBezTo>
                  <a:pt x="136965" y="227212"/>
                  <a:pt x="136596" y="227339"/>
                  <a:pt x="136323" y="227581"/>
                </a:cubicBezTo>
                <a:cubicBezTo>
                  <a:pt x="136049" y="227823"/>
                  <a:pt x="135910" y="228104"/>
                  <a:pt x="135903" y="228422"/>
                </a:cubicBezTo>
                <a:lnTo>
                  <a:pt x="135903" y="229339"/>
                </a:lnTo>
                <a:cubicBezTo>
                  <a:pt x="135622" y="229485"/>
                  <a:pt x="135433" y="229575"/>
                  <a:pt x="135338" y="229606"/>
                </a:cubicBezTo>
                <a:cubicBezTo>
                  <a:pt x="135243" y="229638"/>
                  <a:pt x="135128" y="229651"/>
                  <a:pt x="134992" y="229645"/>
                </a:cubicBezTo>
                <a:lnTo>
                  <a:pt x="134387" y="229339"/>
                </a:lnTo>
                <a:cubicBezTo>
                  <a:pt x="134413" y="228728"/>
                  <a:pt x="134513" y="228193"/>
                  <a:pt x="134689" y="227734"/>
                </a:cubicBezTo>
                <a:cubicBezTo>
                  <a:pt x="134866" y="227276"/>
                  <a:pt x="134966" y="226894"/>
                  <a:pt x="134992" y="226588"/>
                </a:cubicBezTo>
                <a:cubicBezTo>
                  <a:pt x="134387" y="226582"/>
                  <a:pt x="133935" y="226441"/>
                  <a:pt x="133635" y="226168"/>
                </a:cubicBezTo>
                <a:cubicBezTo>
                  <a:pt x="133334" y="225894"/>
                  <a:pt x="133189" y="225524"/>
                  <a:pt x="133198" y="225060"/>
                </a:cubicBezTo>
                <a:cubicBezTo>
                  <a:pt x="132893" y="225041"/>
                  <a:pt x="132588" y="225079"/>
                  <a:pt x="132283" y="225174"/>
                </a:cubicBezTo>
                <a:cubicBezTo>
                  <a:pt x="131978" y="225270"/>
                  <a:pt x="131673" y="225537"/>
                  <a:pt x="131367" y="225977"/>
                </a:cubicBezTo>
                <a:cubicBezTo>
                  <a:pt x="130885" y="226002"/>
                  <a:pt x="130403" y="226104"/>
                  <a:pt x="129921" y="226282"/>
                </a:cubicBezTo>
                <a:cubicBezTo>
                  <a:pt x="129439" y="226461"/>
                  <a:pt x="129109" y="226562"/>
                  <a:pt x="128931" y="226588"/>
                </a:cubicBezTo>
                <a:cubicBezTo>
                  <a:pt x="128188" y="226620"/>
                  <a:pt x="127540" y="226556"/>
                  <a:pt x="126988" y="226397"/>
                </a:cubicBezTo>
                <a:cubicBezTo>
                  <a:pt x="126435" y="226238"/>
                  <a:pt x="125864" y="225792"/>
                  <a:pt x="125273" y="225060"/>
                </a:cubicBezTo>
                <a:cubicBezTo>
                  <a:pt x="124537" y="224451"/>
                  <a:pt x="123876" y="223846"/>
                  <a:pt x="123292" y="223243"/>
                </a:cubicBezTo>
                <a:cubicBezTo>
                  <a:pt x="122708" y="222640"/>
                  <a:pt x="122047" y="222038"/>
                  <a:pt x="121311" y="221437"/>
                </a:cubicBezTo>
                <a:cubicBezTo>
                  <a:pt x="121273" y="221291"/>
                  <a:pt x="121120" y="221202"/>
                  <a:pt x="120854" y="221171"/>
                </a:cubicBezTo>
                <a:cubicBezTo>
                  <a:pt x="120587" y="221139"/>
                  <a:pt x="120435" y="221126"/>
                  <a:pt x="120397" y="221133"/>
                </a:cubicBezTo>
                <a:cubicBezTo>
                  <a:pt x="118822" y="221437"/>
                  <a:pt x="117704" y="221133"/>
                  <a:pt x="117044" y="220218"/>
                </a:cubicBezTo>
                <a:cubicBezTo>
                  <a:pt x="116053" y="218699"/>
                  <a:pt x="115596" y="217238"/>
                  <a:pt x="115672" y="215833"/>
                </a:cubicBezTo>
                <a:cubicBezTo>
                  <a:pt x="115748" y="214429"/>
                  <a:pt x="115901" y="213044"/>
                  <a:pt x="116129" y="211678"/>
                </a:cubicBezTo>
                <a:cubicBezTo>
                  <a:pt x="116942" y="208190"/>
                  <a:pt x="118060" y="204797"/>
                  <a:pt x="119482" y="201499"/>
                </a:cubicBezTo>
                <a:cubicBezTo>
                  <a:pt x="120904" y="198201"/>
                  <a:pt x="122327" y="194885"/>
                  <a:pt x="123749" y="191549"/>
                </a:cubicBezTo>
                <a:cubicBezTo>
                  <a:pt x="125426" y="188639"/>
                  <a:pt x="127102" y="185614"/>
                  <a:pt x="128775" y="182476"/>
                </a:cubicBezTo>
                <a:cubicBezTo>
                  <a:pt x="130449" y="179337"/>
                  <a:pt x="132119" y="176160"/>
                  <a:pt x="133783" y="172945"/>
                </a:cubicBezTo>
                <a:cubicBezTo>
                  <a:pt x="139263" y="164115"/>
                  <a:pt x="144750" y="155580"/>
                  <a:pt x="150244" y="147340"/>
                </a:cubicBezTo>
                <a:cubicBezTo>
                  <a:pt x="151941" y="144171"/>
                  <a:pt x="153734" y="141169"/>
                  <a:pt x="155622" y="138334"/>
                </a:cubicBezTo>
                <a:cubicBezTo>
                  <a:pt x="157510" y="135498"/>
                  <a:pt x="159378" y="132717"/>
                  <a:pt x="161228" y="129991"/>
                </a:cubicBezTo>
                <a:cubicBezTo>
                  <a:pt x="161514" y="129825"/>
                  <a:pt x="161705" y="129546"/>
                  <a:pt x="161800" y="129152"/>
                </a:cubicBezTo>
                <a:cubicBezTo>
                  <a:pt x="161896" y="128758"/>
                  <a:pt x="162010" y="128326"/>
                  <a:pt x="162143" y="127856"/>
                </a:cubicBezTo>
                <a:cubicBezTo>
                  <a:pt x="162283" y="126210"/>
                  <a:pt x="162538" y="124698"/>
                  <a:pt x="162906" y="123319"/>
                </a:cubicBezTo>
                <a:cubicBezTo>
                  <a:pt x="163275" y="121940"/>
                  <a:pt x="163834" y="120504"/>
                  <a:pt x="164584" y="119011"/>
                </a:cubicBezTo>
                <a:cubicBezTo>
                  <a:pt x="165665" y="116291"/>
                  <a:pt x="166784" y="113648"/>
                  <a:pt x="167941" y="111081"/>
                </a:cubicBezTo>
                <a:cubicBezTo>
                  <a:pt x="169097" y="108514"/>
                  <a:pt x="170216" y="105870"/>
                  <a:pt x="171297" y="103151"/>
                </a:cubicBezTo>
                <a:lnTo>
                  <a:pt x="171907" y="102846"/>
                </a:lnTo>
                <a:cubicBezTo>
                  <a:pt x="172632" y="101810"/>
                  <a:pt x="172847" y="100908"/>
                  <a:pt x="172550" y="100139"/>
                </a:cubicBezTo>
                <a:cubicBezTo>
                  <a:pt x="172254" y="99370"/>
                  <a:pt x="171633" y="98544"/>
                  <a:pt x="170687" y="97661"/>
                </a:cubicBezTo>
                <a:cubicBezTo>
                  <a:pt x="170668" y="97362"/>
                  <a:pt x="170629" y="97121"/>
                  <a:pt x="170572" y="96936"/>
                </a:cubicBezTo>
                <a:cubicBezTo>
                  <a:pt x="170515" y="96752"/>
                  <a:pt x="170553" y="96587"/>
                  <a:pt x="170687" y="96441"/>
                </a:cubicBezTo>
                <a:cubicBezTo>
                  <a:pt x="170725" y="95843"/>
                  <a:pt x="170801" y="95284"/>
                  <a:pt x="170915" y="94763"/>
                </a:cubicBezTo>
                <a:cubicBezTo>
                  <a:pt x="171030" y="94242"/>
                  <a:pt x="170954" y="93683"/>
                  <a:pt x="170687" y="93086"/>
                </a:cubicBezTo>
                <a:cubicBezTo>
                  <a:pt x="170706" y="91573"/>
                  <a:pt x="170972" y="90099"/>
                  <a:pt x="171486" y="88663"/>
                </a:cubicBezTo>
                <a:cubicBezTo>
                  <a:pt x="171999" y="87227"/>
                  <a:pt x="172644" y="85753"/>
                  <a:pt x="173419" y="84241"/>
                </a:cubicBezTo>
                <a:lnTo>
                  <a:pt x="176138" y="76650"/>
                </a:lnTo>
                <a:cubicBezTo>
                  <a:pt x="176735" y="75166"/>
                  <a:pt x="177447" y="74177"/>
                  <a:pt x="178273" y="73682"/>
                </a:cubicBezTo>
                <a:cubicBezTo>
                  <a:pt x="179099" y="73187"/>
                  <a:pt x="180116" y="72958"/>
                  <a:pt x="181323" y="72996"/>
                </a:cubicBezTo>
                <a:close/>
                <a:moveTo>
                  <a:pt x="392707" y="67780"/>
                </a:moveTo>
                <a:cubicBezTo>
                  <a:pt x="391359" y="68398"/>
                  <a:pt x="390088" y="68939"/>
                  <a:pt x="388893" y="69403"/>
                </a:cubicBezTo>
                <a:cubicBezTo>
                  <a:pt x="387698" y="69866"/>
                  <a:pt x="386426" y="70252"/>
                  <a:pt x="385079" y="70561"/>
                </a:cubicBezTo>
                <a:cubicBezTo>
                  <a:pt x="383867" y="70860"/>
                  <a:pt x="382713" y="71177"/>
                  <a:pt x="381618" y="71513"/>
                </a:cubicBezTo>
                <a:cubicBezTo>
                  <a:pt x="380522" y="71849"/>
                  <a:pt x="379446" y="72243"/>
                  <a:pt x="378389" y="72693"/>
                </a:cubicBezTo>
                <a:lnTo>
                  <a:pt x="370180" y="75434"/>
                </a:lnTo>
                <a:cubicBezTo>
                  <a:pt x="369215" y="75434"/>
                  <a:pt x="368707" y="75739"/>
                  <a:pt x="368656" y="76348"/>
                </a:cubicBezTo>
                <a:cubicBezTo>
                  <a:pt x="368402" y="79139"/>
                  <a:pt x="367996" y="81779"/>
                  <a:pt x="367437" y="84266"/>
                </a:cubicBezTo>
                <a:cubicBezTo>
                  <a:pt x="367488" y="86347"/>
                  <a:pt x="367386" y="88580"/>
                  <a:pt x="367132" y="90965"/>
                </a:cubicBezTo>
                <a:lnTo>
                  <a:pt x="367132" y="91879"/>
                </a:lnTo>
                <a:cubicBezTo>
                  <a:pt x="367119" y="92317"/>
                  <a:pt x="367069" y="92812"/>
                  <a:pt x="366980" y="93364"/>
                </a:cubicBezTo>
                <a:cubicBezTo>
                  <a:pt x="366891" y="93916"/>
                  <a:pt x="366840" y="94639"/>
                  <a:pt x="366827" y="95533"/>
                </a:cubicBezTo>
                <a:lnTo>
                  <a:pt x="367132" y="95533"/>
                </a:lnTo>
                <a:cubicBezTo>
                  <a:pt x="369393" y="93116"/>
                  <a:pt x="371498" y="90718"/>
                  <a:pt x="373450" y="88339"/>
                </a:cubicBezTo>
                <a:cubicBezTo>
                  <a:pt x="375401" y="85960"/>
                  <a:pt x="377351" y="83485"/>
                  <a:pt x="379300" y="80916"/>
                </a:cubicBezTo>
                <a:cubicBezTo>
                  <a:pt x="381446" y="78658"/>
                  <a:pt x="383691" y="76474"/>
                  <a:pt x="386035" y="74363"/>
                </a:cubicBezTo>
                <a:cubicBezTo>
                  <a:pt x="388378" y="72253"/>
                  <a:pt x="390704" y="70058"/>
                  <a:pt x="393012" y="67780"/>
                </a:cubicBezTo>
                <a:close/>
                <a:moveTo>
                  <a:pt x="396063" y="65681"/>
                </a:moveTo>
                <a:lnTo>
                  <a:pt x="391181" y="66887"/>
                </a:lnTo>
                <a:cubicBezTo>
                  <a:pt x="389624" y="67370"/>
                  <a:pt x="388009" y="67914"/>
                  <a:pt x="386338" y="68519"/>
                </a:cubicBezTo>
                <a:cubicBezTo>
                  <a:pt x="384667" y="69123"/>
                  <a:pt x="383132" y="69596"/>
                  <a:pt x="381731" y="69939"/>
                </a:cubicBezTo>
                <a:cubicBezTo>
                  <a:pt x="379763" y="70574"/>
                  <a:pt x="377775" y="71225"/>
                  <a:pt x="375768" y="71892"/>
                </a:cubicBezTo>
                <a:cubicBezTo>
                  <a:pt x="373761" y="72560"/>
                  <a:pt x="371695" y="73131"/>
                  <a:pt x="369570" y="73607"/>
                </a:cubicBezTo>
                <a:cubicBezTo>
                  <a:pt x="369558" y="73892"/>
                  <a:pt x="369507" y="74083"/>
                  <a:pt x="369418" y="74178"/>
                </a:cubicBezTo>
                <a:cubicBezTo>
                  <a:pt x="369329" y="74273"/>
                  <a:pt x="369278" y="74387"/>
                  <a:pt x="369266" y="74521"/>
                </a:cubicBezTo>
                <a:cubicBezTo>
                  <a:pt x="373859" y="72914"/>
                  <a:pt x="378512" y="71476"/>
                  <a:pt x="383225" y="70208"/>
                </a:cubicBezTo>
                <a:cubicBezTo>
                  <a:pt x="387938" y="68940"/>
                  <a:pt x="392523" y="67431"/>
                  <a:pt x="396978" y="65681"/>
                </a:cubicBezTo>
                <a:close/>
                <a:moveTo>
                  <a:pt x="409183" y="62932"/>
                </a:moveTo>
                <a:cubicBezTo>
                  <a:pt x="408433" y="63079"/>
                  <a:pt x="407721" y="63245"/>
                  <a:pt x="407047" y="63431"/>
                </a:cubicBezTo>
                <a:cubicBezTo>
                  <a:pt x="406373" y="63616"/>
                  <a:pt x="405661" y="63859"/>
                  <a:pt x="404911" y="64159"/>
                </a:cubicBezTo>
                <a:cubicBezTo>
                  <a:pt x="404015" y="64354"/>
                  <a:pt x="403214" y="64646"/>
                  <a:pt x="402509" y="65033"/>
                </a:cubicBezTo>
                <a:cubicBezTo>
                  <a:pt x="401803" y="65421"/>
                  <a:pt x="401078" y="65637"/>
                  <a:pt x="400335" y="65681"/>
                </a:cubicBezTo>
                <a:cubicBezTo>
                  <a:pt x="399108" y="65819"/>
                  <a:pt x="397900" y="66146"/>
                  <a:pt x="396711" y="66662"/>
                </a:cubicBezTo>
                <a:cubicBezTo>
                  <a:pt x="395523" y="67178"/>
                  <a:pt x="394391" y="67959"/>
                  <a:pt x="393317" y="69006"/>
                </a:cubicBezTo>
                <a:cubicBezTo>
                  <a:pt x="391969" y="69967"/>
                  <a:pt x="390698" y="71055"/>
                  <a:pt x="389503" y="72270"/>
                </a:cubicBezTo>
                <a:cubicBezTo>
                  <a:pt x="388308" y="73486"/>
                  <a:pt x="387037" y="74642"/>
                  <a:pt x="385689" y="75739"/>
                </a:cubicBezTo>
                <a:lnTo>
                  <a:pt x="378997" y="82743"/>
                </a:lnTo>
                <a:lnTo>
                  <a:pt x="375351" y="87006"/>
                </a:lnTo>
                <a:cubicBezTo>
                  <a:pt x="374605" y="87780"/>
                  <a:pt x="373972" y="88593"/>
                  <a:pt x="373453" y="89443"/>
                </a:cubicBezTo>
                <a:cubicBezTo>
                  <a:pt x="372934" y="90293"/>
                  <a:pt x="372452" y="91105"/>
                  <a:pt x="372009" y="91879"/>
                </a:cubicBezTo>
                <a:cubicBezTo>
                  <a:pt x="371387" y="92799"/>
                  <a:pt x="370726" y="93700"/>
                  <a:pt x="370028" y="94582"/>
                </a:cubicBezTo>
                <a:cubicBezTo>
                  <a:pt x="369329" y="95464"/>
                  <a:pt x="368669" y="96288"/>
                  <a:pt x="368046" y="97056"/>
                </a:cubicBezTo>
                <a:cubicBezTo>
                  <a:pt x="367596" y="97386"/>
                  <a:pt x="367278" y="97792"/>
                  <a:pt x="367094" y="98274"/>
                </a:cubicBezTo>
                <a:cubicBezTo>
                  <a:pt x="366910" y="98756"/>
                  <a:pt x="366821" y="99162"/>
                  <a:pt x="366827" y="99492"/>
                </a:cubicBezTo>
                <a:cubicBezTo>
                  <a:pt x="366669" y="100266"/>
                  <a:pt x="366529" y="101155"/>
                  <a:pt x="366408" y="102157"/>
                </a:cubicBezTo>
                <a:cubicBezTo>
                  <a:pt x="366288" y="103159"/>
                  <a:pt x="366224" y="104200"/>
                  <a:pt x="366218" y="105279"/>
                </a:cubicBezTo>
                <a:cubicBezTo>
                  <a:pt x="366249" y="106649"/>
                  <a:pt x="366186" y="108019"/>
                  <a:pt x="366027" y="109390"/>
                </a:cubicBezTo>
                <a:cubicBezTo>
                  <a:pt x="365868" y="110760"/>
                  <a:pt x="365424" y="112131"/>
                  <a:pt x="364694" y="113501"/>
                </a:cubicBezTo>
                <a:lnTo>
                  <a:pt x="364694" y="114720"/>
                </a:lnTo>
                <a:cubicBezTo>
                  <a:pt x="365741" y="114263"/>
                  <a:pt x="366770" y="113730"/>
                  <a:pt x="367780" y="113120"/>
                </a:cubicBezTo>
                <a:cubicBezTo>
                  <a:pt x="368789" y="112511"/>
                  <a:pt x="369894" y="111826"/>
                  <a:pt x="371094" y="111065"/>
                </a:cubicBezTo>
                <a:lnTo>
                  <a:pt x="379604" y="104365"/>
                </a:lnTo>
                <a:cubicBezTo>
                  <a:pt x="382592" y="102182"/>
                  <a:pt x="385434" y="99848"/>
                  <a:pt x="388130" y="97361"/>
                </a:cubicBezTo>
                <a:cubicBezTo>
                  <a:pt x="388893" y="96733"/>
                  <a:pt x="389655" y="96009"/>
                  <a:pt x="390418" y="95191"/>
                </a:cubicBezTo>
                <a:cubicBezTo>
                  <a:pt x="391181" y="94372"/>
                  <a:pt x="391944" y="93573"/>
                  <a:pt x="392707" y="92793"/>
                </a:cubicBezTo>
                <a:lnTo>
                  <a:pt x="398199" y="87006"/>
                </a:lnTo>
                <a:cubicBezTo>
                  <a:pt x="398796" y="86106"/>
                  <a:pt x="399356" y="85319"/>
                  <a:pt x="399877" y="84646"/>
                </a:cubicBezTo>
                <a:cubicBezTo>
                  <a:pt x="400398" y="83974"/>
                  <a:pt x="400958" y="83339"/>
                  <a:pt x="401555" y="82743"/>
                </a:cubicBezTo>
                <a:cubicBezTo>
                  <a:pt x="402731" y="81354"/>
                  <a:pt x="403735" y="79869"/>
                  <a:pt x="404568" y="78289"/>
                </a:cubicBezTo>
                <a:cubicBezTo>
                  <a:pt x="405401" y="76709"/>
                  <a:pt x="406329" y="75149"/>
                  <a:pt x="407352" y="73607"/>
                </a:cubicBezTo>
                <a:cubicBezTo>
                  <a:pt x="407638" y="72687"/>
                  <a:pt x="407982" y="71783"/>
                  <a:pt x="408382" y="70895"/>
                </a:cubicBezTo>
                <a:cubicBezTo>
                  <a:pt x="408782" y="70006"/>
                  <a:pt x="409355" y="69173"/>
                  <a:pt x="410098" y="68393"/>
                </a:cubicBezTo>
                <a:cubicBezTo>
                  <a:pt x="410677" y="67648"/>
                  <a:pt x="411045" y="66941"/>
                  <a:pt x="411204" y="66274"/>
                </a:cubicBezTo>
                <a:cubicBezTo>
                  <a:pt x="411363" y="65607"/>
                  <a:pt x="411503" y="64902"/>
                  <a:pt x="411624" y="64159"/>
                </a:cubicBezTo>
                <a:cubicBezTo>
                  <a:pt x="411618" y="63552"/>
                  <a:pt x="411401" y="63156"/>
                  <a:pt x="410976" y="62971"/>
                </a:cubicBezTo>
                <a:cubicBezTo>
                  <a:pt x="410550" y="62785"/>
                  <a:pt x="409952" y="62773"/>
                  <a:pt x="409183" y="62932"/>
                </a:cubicBezTo>
                <a:close/>
                <a:moveTo>
                  <a:pt x="406437" y="62624"/>
                </a:moveTo>
                <a:cubicBezTo>
                  <a:pt x="405375" y="62777"/>
                  <a:pt x="404447" y="62930"/>
                  <a:pt x="403653" y="63083"/>
                </a:cubicBezTo>
                <a:cubicBezTo>
                  <a:pt x="402858" y="63236"/>
                  <a:pt x="402159" y="63390"/>
                  <a:pt x="401555" y="63543"/>
                </a:cubicBezTo>
                <a:lnTo>
                  <a:pt x="401555" y="64159"/>
                </a:lnTo>
                <a:cubicBezTo>
                  <a:pt x="402159" y="63859"/>
                  <a:pt x="402858" y="63616"/>
                  <a:pt x="403653" y="63431"/>
                </a:cubicBezTo>
                <a:cubicBezTo>
                  <a:pt x="404447" y="63245"/>
                  <a:pt x="405375" y="63079"/>
                  <a:pt x="406437" y="62932"/>
                </a:cubicBezTo>
                <a:lnTo>
                  <a:pt x="406437" y="62930"/>
                </a:lnTo>
                <a:close/>
                <a:moveTo>
                  <a:pt x="419862" y="58643"/>
                </a:moveTo>
                <a:cubicBezTo>
                  <a:pt x="418184" y="58828"/>
                  <a:pt x="416582" y="59147"/>
                  <a:pt x="415056" y="59600"/>
                </a:cubicBezTo>
                <a:cubicBezTo>
                  <a:pt x="413531" y="60053"/>
                  <a:pt x="412082" y="60449"/>
                  <a:pt x="410709" y="60787"/>
                </a:cubicBezTo>
                <a:lnTo>
                  <a:pt x="410709" y="61093"/>
                </a:lnTo>
                <a:cubicBezTo>
                  <a:pt x="412228" y="61080"/>
                  <a:pt x="413766" y="60876"/>
                  <a:pt x="415323" y="60481"/>
                </a:cubicBezTo>
                <a:cubicBezTo>
                  <a:pt x="416881" y="60085"/>
                  <a:pt x="418495" y="59575"/>
                  <a:pt x="420167" y="58949"/>
                </a:cubicBezTo>
                <a:close/>
                <a:moveTo>
                  <a:pt x="387824" y="49835"/>
                </a:moveTo>
                <a:cubicBezTo>
                  <a:pt x="387049" y="49860"/>
                  <a:pt x="386235" y="49961"/>
                  <a:pt x="385384" y="50136"/>
                </a:cubicBezTo>
                <a:cubicBezTo>
                  <a:pt x="384533" y="50312"/>
                  <a:pt x="383720" y="50413"/>
                  <a:pt x="382946" y="50438"/>
                </a:cubicBezTo>
                <a:lnTo>
                  <a:pt x="381731" y="50438"/>
                </a:lnTo>
                <a:cubicBezTo>
                  <a:pt x="380686" y="50576"/>
                  <a:pt x="379661" y="50752"/>
                  <a:pt x="378655" y="50965"/>
                </a:cubicBezTo>
                <a:cubicBezTo>
                  <a:pt x="377649" y="51179"/>
                  <a:pt x="376548" y="51505"/>
                  <a:pt x="375351" y="51944"/>
                </a:cubicBezTo>
                <a:cubicBezTo>
                  <a:pt x="374282" y="51963"/>
                  <a:pt x="373459" y="52152"/>
                  <a:pt x="372883" y="52513"/>
                </a:cubicBezTo>
                <a:cubicBezTo>
                  <a:pt x="372307" y="52875"/>
                  <a:pt x="372015" y="53298"/>
                  <a:pt x="372009" y="53785"/>
                </a:cubicBezTo>
                <a:cubicBezTo>
                  <a:pt x="371876" y="54132"/>
                  <a:pt x="371761" y="54589"/>
                  <a:pt x="371666" y="55157"/>
                </a:cubicBezTo>
                <a:cubicBezTo>
                  <a:pt x="371571" y="55725"/>
                  <a:pt x="371380" y="56178"/>
                  <a:pt x="371094" y="56517"/>
                </a:cubicBezTo>
                <a:cubicBezTo>
                  <a:pt x="371082" y="56646"/>
                  <a:pt x="371107" y="56758"/>
                  <a:pt x="371171" y="56852"/>
                </a:cubicBezTo>
                <a:cubicBezTo>
                  <a:pt x="371234" y="56945"/>
                  <a:pt x="371412" y="57134"/>
                  <a:pt x="371704" y="57418"/>
                </a:cubicBezTo>
                <a:lnTo>
                  <a:pt x="372009" y="57418"/>
                </a:lnTo>
                <a:lnTo>
                  <a:pt x="375959" y="55915"/>
                </a:lnTo>
                <a:cubicBezTo>
                  <a:pt x="378338" y="54439"/>
                  <a:pt x="380870" y="53417"/>
                  <a:pt x="383553" y="52848"/>
                </a:cubicBezTo>
                <a:cubicBezTo>
                  <a:pt x="384494" y="52390"/>
                  <a:pt x="385511" y="51951"/>
                  <a:pt x="386604" y="51530"/>
                </a:cubicBezTo>
                <a:cubicBezTo>
                  <a:pt x="387697" y="51110"/>
                  <a:pt x="388714" y="50745"/>
                  <a:pt x="389655" y="50438"/>
                </a:cubicBezTo>
                <a:lnTo>
                  <a:pt x="389655" y="49835"/>
                </a:lnTo>
                <a:close/>
                <a:moveTo>
                  <a:pt x="372617" y="45263"/>
                </a:moveTo>
                <a:cubicBezTo>
                  <a:pt x="371684" y="45276"/>
                  <a:pt x="370732" y="45327"/>
                  <a:pt x="369761" y="45415"/>
                </a:cubicBezTo>
                <a:cubicBezTo>
                  <a:pt x="368789" y="45504"/>
                  <a:pt x="367913" y="45555"/>
                  <a:pt x="367132" y="45568"/>
                </a:cubicBezTo>
                <a:lnTo>
                  <a:pt x="361341" y="46177"/>
                </a:lnTo>
                <a:cubicBezTo>
                  <a:pt x="360592" y="46355"/>
                  <a:pt x="359804" y="46609"/>
                  <a:pt x="358979" y="46939"/>
                </a:cubicBezTo>
                <a:cubicBezTo>
                  <a:pt x="358153" y="47270"/>
                  <a:pt x="357213" y="47524"/>
                  <a:pt x="356159" y="47701"/>
                </a:cubicBezTo>
                <a:cubicBezTo>
                  <a:pt x="355397" y="48140"/>
                  <a:pt x="354559" y="48483"/>
                  <a:pt x="353645" y="48730"/>
                </a:cubicBezTo>
                <a:cubicBezTo>
                  <a:pt x="352730" y="48978"/>
                  <a:pt x="351740" y="49245"/>
                  <a:pt x="350673" y="49530"/>
                </a:cubicBezTo>
                <a:lnTo>
                  <a:pt x="344882" y="52246"/>
                </a:lnTo>
                <a:cubicBezTo>
                  <a:pt x="344456" y="52265"/>
                  <a:pt x="344088" y="52378"/>
                  <a:pt x="343777" y="52585"/>
                </a:cubicBezTo>
                <a:cubicBezTo>
                  <a:pt x="343466" y="52792"/>
                  <a:pt x="343021" y="52980"/>
                  <a:pt x="342443" y="53150"/>
                </a:cubicBezTo>
                <a:cubicBezTo>
                  <a:pt x="341224" y="53791"/>
                  <a:pt x="340005" y="54445"/>
                  <a:pt x="338786" y="55111"/>
                </a:cubicBezTo>
                <a:cubicBezTo>
                  <a:pt x="337566" y="55778"/>
                  <a:pt x="336347" y="56345"/>
                  <a:pt x="335128" y="56813"/>
                </a:cubicBezTo>
                <a:cubicBezTo>
                  <a:pt x="334366" y="57141"/>
                  <a:pt x="333604" y="57624"/>
                  <a:pt x="332842" y="58261"/>
                </a:cubicBezTo>
                <a:cubicBezTo>
                  <a:pt x="332080" y="58899"/>
                  <a:pt x="331318" y="59536"/>
                  <a:pt x="330556" y="60174"/>
                </a:cubicBezTo>
                <a:cubicBezTo>
                  <a:pt x="330105" y="60193"/>
                  <a:pt x="329635" y="60385"/>
                  <a:pt x="329146" y="60748"/>
                </a:cubicBezTo>
                <a:cubicBezTo>
                  <a:pt x="328657" y="61112"/>
                  <a:pt x="328111" y="61533"/>
                  <a:pt x="327508" y="62012"/>
                </a:cubicBezTo>
                <a:cubicBezTo>
                  <a:pt x="326111" y="63083"/>
                  <a:pt x="324638" y="64227"/>
                  <a:pt x="323088" y="65444"/>
                </a:cubicBezTo>
                <a:cubicBezTo>
                  <a:pt x="321539" y="66660"/>
                  <a:pt x="320066" y="67951"/>
                  <a:pt x="318669" y="69317"/>
                </a:cubicBezTo>
                <a:cubicBezTo>
                  <a:pt x="317754" y="69970"/>
                  <a:pt x="316916" y="70752"/>
                  <a:pt x="316154" y="71662"/>
                </a:cubicBezTo>
                <a:cubicBezTo>
                  <a:pt x="315392" y="72572"/>
                  <a:pt x="314706" y="73423"/>
                  <a:pt x="314097" y="74216"/>
                </a:cubicBezTo>
                <a:cubicBezTo>
                  <a:pt x="312897" y="75142"/>
                  <a:pt x="312020" y="76183"/>
                  <a:pt x="311468" y="77337"/>
                </a:cubicBezTo>
                <a:cubicBezTo>
                  <a:pt x="310916" y="78492"/>
                  <a:pt x="310573" y="79685"/>
                  <a:pt x="310439" y="80916"/>
                </a:cubicBezTo>
                <a:cubicBezTo>
                  <a:pt x="310439" y="81398"/>
                  <a:pt x="310515" y="81804"/>
                  <a:pt x="310668" y="82134"/>
                </a:cubicBezTo>
                <a:cubicBezTo>
                  <a:pt x="310820" y="82464"/>
                  <a:pt x="311049" y="82565"/>
                  <a:pt x="311354" y="82438"/>
                </a:cubicBezTo>
                <a:lnTo>
                  <a:pt x="316535" y="80307"/>
                </a:lnTo>
                <a:cubicBezTo>
                  <a:pt x="317145" y="80275"/>
                  <a:pt x="317831" y="80110"/>
                  <a:pt x="318593" y="79812"/>
                </a:cubicBezTo>
                <a:cubicBezTo>
                  <a:pt x="319355" y="79514"/>
                  <a:pt x="320193" y="79273"/>
                  <a:pt x="321107" y="79089"/>
                </a:cubicBezTo>
                <a:cubicBezTo>
                  <a:pt x="321730" y="78778"/>
                  <a:pt x="322390" y="78486"/>
                  <a:pt x="323088" y="78213"/>
                </a:cubicBezTo>
                <a:cubicBezTo>
                  <a:pt x="323787" y="77940"/>
                  <a:pt x="324447" y="77724"/>
                  <a:pt x="325070" y="77566"/>
                </a:cubicBezTo>
                <a:cubicBezTo>
                  <a:pt x="326644" y="76703"/>
                  <a:pt x="328372" y="75992"/>
                  <a:pt x="330251" y="75434"/>
                </a:cubicBezTo>
                <a:cubicBezTo>
                  <a:pt x="331350" y="74850"/>
                  <a:pt x="332582" y="74343"/>
                  <a:pt x="333947" y="73911"/>
                </a:cubicBezTo>
                <a:cubicBezTo>
                  <a:pt x="335312" y="73480"/>
                  <a:pt x="336620" y="72972"/>
                  <a:pt x="337871" y="72389"/>
                </a:cubicBezTo>
                <a:cubicBezTo>
                  <a:pt x="338779" y="71793"/>
                  <a:pt x="339630" y="71310"/>
                  <a:pt x="340424" y="70941"/>
                </a:cubicBezTo>
                <a:cubicBezTo>
                  <a:pt x="341218" y="70571"/>
                  <a:pt x="341992" y="70237"/>
                  <a:pt x="342748" y="69939"/>
                </a:cubicBezTo>
                <a:lnTo>
                  <a:pt x="350063" y="66887"/>
                </a:lnTo>
                <a:cubicBezTo>
                  <a:pt x="351714" y="66277"/>
                  <a:pt x="353289" y="65608"/>
                  <a:pt x="354788" y="64877"/>
                </a:cubicBezTo>
                <a:cubicBezTo>
                  <a:pt x="356286" y="64147"/>
                  <a:pt x="357861" y="63396"/>
                  <a:pt x="359512" y="62624"/>
                </a:cubicBezTo>
                <a:cubicBezTo>
                  <a:pt x="361074" y="61884"/>
                  <a:pt x="362674" y="61221"/>
                  <a:pt x="364313" y="60634"/>
                </a:cubicBezTo>
                <a:cubicBezTo>
                  <a:pt x="365951" y="60047"/>
                  <a:pt x="367399" y="59383"/>
                  <a:pt x="368656" y="58643"/>
                </a:cubicBezTo>
                <a:cubicBezTo>
                  <a:pt x="368948" y="58190"/>
                  <a:pt x="369202" y="57871"/>
                  <a:pt x="369418" y="57686"/>
                </a:cubicBezTo>
                <a:cubicBezTo>
                  <a:pt x="369634" y="57501"/>
                  <a:pt x="369888" y="57412"/>
                  <a:pt x="370180" y="57418"/>
                </a:cubicBezTo>
                <a:cubicBezTo>
                  <a:pt x="370472" y="56817"/>
                  <a:pt x="370650" y="56214"/>
                  <a:pt x="370713" y="55609"/>
                </a:cubicBezTo>
                <a:cubicBezTo>
                  <a:pt x="370777" y="55004"/>
                  <a:pt x="370802" y="54396"/>
                  <a:pt x="370790" y="53785"/>
                </a:cubicBezTo>
                <a:cubicBezTo>
                  <a:pt x="370961" y="53003"/>
                  <a:pt x="371380" y="52341"/>
                  <a:pt x="372046" y="51798"/>
                </a:cubicBezTo>
                <a:cubicBezTo>
                  <a:pt x="372712" y="51255"/>
                  <a:pt x="373510" y="50902"/>
                  <a:pt x="374440" y="50739"/>
                </a:cubicBezTo>
                <a:lnTo>
                  <a:pt x="379604" y="50438"/>
                </a:lnTo>
                <a:cubicBezTo>
                  <a:pt x="380680" y="50136"/>
                  <a:pt x="381795" y="49910"/>
                  <a:pt x="382948" y="49758"/>
                </a:cubicBezTo>
                <a:cubicBezTo>
                  <a:pt x="384102" y="49606"/>
                  <a:pt x="385219" y="49530"/>
                  <a:pt x="386299" y="49530"/>
                </a:cubicBezTo>
                <a:cubicBezTo>
                  <a:pt x="385962" y="49079"/>
                  <a:pt x="385568" y="48762"/>
                  <a:pt x="385117" y="48578"/>
                </a:cubicBezTo>
                <a:cubicBezTo>
                  <a:pt x="384666" y="48394"/>
                  <a:pt x="384348" y="48305"/>
                  <a:pt x="384163" y="48311"/>
                </a:cubicBezTo>
                <a:cubicBezTo>
                  <a:pt x="383403" y="48286"/>
                  <a:pt x="382718" y="48184"/>
                  <a:pt x="382111" y="48006"/>
                </a:cubicBezTo>
                <a:cubicBezTo>
                  <a:pt x="381503" y="47828"/>
                  <a:pt x="380971" y="47727"/>
                  <a:pt x="380516" y="47701"/>
                </a:cubicBezTo>
                <a:cubicBezTo>
                  <a:pt x="379319" y="47517"/>
                  <a:pt x="378142" y="47276"/>
                  <a:pt x="376984" y="46978"/>
                </a:cubicBezTo>
                <a:cubicBezTo>
                  <a:pt x="375826" y="46679"/>
                  <a:pt x="374573" y="46514"/>
                  <a:pt x="373225" y="46482"/>
                </a:cubicBezTo>
                <a:lnTo>
                  <a:pt x="366218" y="46482"/>
                </a:lnTo>
                <a:cubicBezTo>
                  <a:pt x="366510" y="46336"/>
                  <a:pt x="366840" y="46247"/>
                  <a:pt x="367208" y="46216"/>
                </a:cubicBezTo>
                <a:cubicBezTo>
                  <a:pt x="367577" y="46184"/>
                  <a:pt x="368059" y="46171"/>
                  <a:pt x="368656" y="46177"/>
                </a:cubicBezTo>
                <a:cubicBezTo>
                  <a:pt x="369863" y="46158"/>
                  <a:pt x="371030" y="46120"/>
                  <a:pt x="372159" y="46063"/>
                </a:cubicBezTo>
                <a:cubicBezTo>
                  <a:pt x="373287" y="46006"/>
                  <a:pt x="374453" y="46044"/>
                  <a:pt x="375655" y="46177"/>
                </a:cubicBezTo>
                <a:cubicBezTo>
                  <a:pt x="376877" y="46609"/>
                  <a:pt x="378155" y="46889"/>
                  <a:pt x="379490" y="47016"/>
                </a:cubicBezTo>
                <a:cubicBezTo>
                  <a:pt x="380826" y="47143"/>
                  <a:pt x="382180" y="47270"/>
                  <a:pt x="383553" y="47397"/>
                </a:cubicBezTo>
                <a:lnTo>
                  <a:pt x="384468" y="47397"/>
                </a:lnTo>
                <a:cubicBezTo>
                  <a:pt x="386108" y="48019"/>
                  <a:pt x="387557" y="48375"/>
                  <a:pt x="388816" y="48463"/>
                </a:cubicBezTo>
                <a:cubicBezTo>
                  <a:pt x="390074" y="48552"/>
                  <a:pt x="391371" y="48298"/>
                  <a:pt x="392706" y="47701"/>
                </a:cubicBezTo>
                <a:cubicBezTo>
                  <a:pt x="392719" y="47708"/>
                  <a:pt x="392769" y="47695"/>
                  <a:pt x="392858" y="47663"/>
                </a:cubicBezTo>
                <a:cubicBezTo>
                  <a:pt x="392947" y="47632"/>
                  <a:pt x="392998" y="47543"/>
                  <a:pt x="393011" y="47397"/>
                </a:cubicBezTo>
                <a:cubicBezTo>
                  <a:pt x="393017" y="47384"/>
                  <a:pt x="393005" y="47333"/>
                  <a:pt x="392973" y="47244"/>
                </a:cubicBezTo>
                <a:cubicBezTo>
                  <a:pt x="392941" y="47155"/>
                  <a:pt x="392852" y="47105"/>
                  <a:pt x="392706" y="47092"/>
                </a:cubicBezTo>
                <a:cubicBezTo>
                  <a:pt x="392261" y="47066"/>
                  <a:pt x="391930" y="46965"/>
                  <a:pt x="391714" y="46787"/>
                </a:cubicBezTo>
                <a:cubicBezTo>
                  <a:pt x="391498" y="46609"/>
                  <a:pt x="391320" y="46508"/>
                  <a:pt x="391180" y="46482"/>
                </a:cubicBezTo>
                <a:cubicBezTo>
                  <a:pt x="390583" y="46508"/>
                  <a:pt x="390024" y="46609"/>
                  <a:pt x="389502" y="46787"/>
                </a:cubicBezTo>
                <a:cubicBezTo>
                  <a:pt x="388981" y="46965"/>
                  <a:pt x="388422" y="47066"/>
                  <a:pt x="387824" y="47092"/>
                </a:cubicBezTo>
                <a:cubicBezTo>
                  <a:pt x="387036" y="47073"/>
                  <a:pt x="386248" y="46959"/>
                  <a:pt x="385460" y="46749"/>
                </a:cubicBezTo>
                <a:cubicBezTo>
                  <a:pt x="384672" y="46539"/>
                  <a:pt x="384036" y="46349"/>
                  <a:pt x="383553" y="46177"/>
                </a:cubicBezTo>
                <a:lnTo>
                  <a:pt x="375959" y="45263"/>
                </a:lnTo>
                <a:close/>
                <a:moveTo>
                  <a:pt x="484137" y="41605"/>
                </a:moveTo>
                <a:cubicBezTo>
                  <a:pt x="482888" y="42183"/>
                  <a:pt x="481600" y="42780"/>
                  <a:pt x="480274" y="43396"/>
                </a:cubicBezTo>
                <a:cubicBezTo>
                  <a:pt x="478948" y="44012"/>
                  <a:pt x="477808" y="44838"/>
                  <a:pt x="476854" y="45873"/>
                </a:cubicBezTo>
                <a:lnTo>
                  <a:pt x="472885" y="49835"/>
                </a:lnTo>
                <a:cubicBezTo>
                  <a:pt x="471797" y="51494"/>
                  <a:pt x="470690" y="53086"/>
                  <a:pt x="469564" y="54610"/>
                </a:cubicBezTo>
                <a:cubicBezTo>
                  <a:pt x="468438" y="56133"/>
                  <a:pt x="467407" y="57579"/>
                  <a:pt x="466472" y="58946"/>
                </a:cubicBezTo>
                <a:cubicBezTo>
                  <a:pt x="465378" y="61089"/>
                  <a:pt x="464283" y="63228"/>
                  <a:pt x="463189" y="65362"/>
                </a:cubicBezTo>
                <a:cubicBezTo>
                  <a:pt x="462095" y="67497"/>
                  <a:pt x="461153" y="69636"/>
                  <a:pt x="460365" y="71780"/>
                </a:cubicBezTo>
                <a:cubicBezTo>
                  <a:pt x="459944" y="72979"/>
                  <a:pt x="459640" y="74159"/>
                  <a:pt x="459450" y="75320"/>
                </a:cubicBezTo>
                <a:cubicBezTo>
                  <a:pt x="459260" y="76481"/>
                  <a:pt x="458958" y="77737"/>
                  <a:pt x="458544" y="79089"/>
                </a:cubicBezTo>
                <a:cubicBezTo>
                  <a:pt x="458293" y="82388"/>
                  <a:pt x="457891" y="85839"/>
                  <a:pt x="457339" y="89443"/>
                </a:cubicBezTo>
                <a:lnTo>
                  <a:pt x="457339" y="93706"/>
                </a:lnTo>
                <a:cubicBezTo>
                  <a:pt x="457195" y="95368"/>
                  <a:pt x="457107" y="96993"/>
                  <a:pt x="457075" y="98579"/>
                </a:cubicBezTo>
                <a:cubicBezTo>
                  <a:pt x="457044" y="100165"/>
                  <a:pt x="457031" y="101789"/>
                  <a:pt x="457038" y="103451"/>
                </a:cubicBezTo>
                <a:cubicBezTo>
                  <a:pt x="456893" y="104688"/>
                  <a:pt x="456805" y="105945"/>
                  <a:pt x="456774" y="107220"/>
                </a:cubicBezTo>
                <a:cubicBezTo>
                  <a:pt x="456743" y="108495"/>
                  <a:pt x="456730" y="109675"/>
                  <a:pt x="456736" y="110760"/>
                </a:cubicBezTo>
                <a:cubicBezTo>
                  <a:pt x="456711" y="111655"/>
                  <a:pt x="456611" y="112454"/>
                  <a:pt x="456435" y="113159"/>
                </a:cubicBezTo>
                <a:cubicBezTo>
                  <a:pt x="456259" y="113864"/>
                  <a:pt x="456159" y="114588"/>
                  <a:pt x="456134" y="115332"/>
                </a:cubicBezTo>
                <a:lnTo>
                  <a:pt x="456134" y="122673"/>
                </a:lnTo>
                <a:cubicBezTo>
                  <a:pt x="456127" y="123748"/>
                  <a:pt x="456064" y="124878"/>
                  <a:pt x="455943" y="126061"/>
                </a:cubicBezTo>
                <a:cubicBezTo>
                  <a:pt x="455822" y="127243"/>
                  <a:pt x="455682" y="128449"/>
                  <a:pt x="455523" y="129676"/>
                </a:cubicBezTo>
                <a:cubicBezTo>
                  <a:pt x="455536" y="130449"/>
                  <a:pt x="455511" y="131199"/>
                  <a:pt x="455447" y="131925"/>
                </a:cubicBezTo>
                <a:cubicBezTo>
                  <a:pt x="455384" y="132650"/>
                  <a:pt x="455206" y="133318"/>
                  <a:pt x="454913" y="133928"/>
                </a:cubicBezTo>
                <a:cubicBezTo>
                  <a:pt x="454900" y="134249"/>
                  <a:pt x="454849" y="134592"/>
                  <a:pt x="454761" y="134957"/>
                </a:cubicBezTo>
                <a:cubicBezTo>
                  <a:pt x="454671" y="135322"/>
                  <a:pt x="454621" y="135591"/>
                  <a:pt x="454608" y="135764"/>
                </a:cubicBezTo>
                <a:cubicBezTo>
                  <a:pt x="453998" y="136701"/>
                  <a:pt x="453387" y="137591"/>
                  <a:pt x="452777" y="138437"/>
                </a:cubicBezTo>
                <a:cubicBezTo>
                  <a:pt x="452167" y="139283"/>
                  <a:pt x="451556" y="140015"/>
                  <a:pt x="450946" y="140633"/>
                </a:cubicBezTo>
                <a:cubicBezTo>
                  <a:pt x="450787" y="140620"/>
                  <a:pt x="450571" y="140646"/>
                  <a:pt x="450297" y="140710"/>
                </a:cubicBezTo>
                <a:cubicBezTo>
                  <a:pt x="450024" y="140774"/>
                  <a:pt x="449732" y="140953"/>
                  <a:pt x="449420" y="141248"/>
                </a:cubicBezTo>
                <a:cubicBezTo>
                  <a:pt x="449255" y="141671"/>
                  <a:pt x="449051" y="141961"/>
                  <a:pt x="448810" y="142119"/>
                </a:cubicBezTo>
                <a:cubicBezTo>
                  <a:pt x="448568" y="142277"/>
                  <a:pt x="448365" y="142491"/>
                  <a:pt x="448199" y="142761"/>
                </a:cubicBezTo>
                <a:cubicBezTo>
                  <a:pt x="448047" y="143112"/>
                  <a:pt x="447894" y="143501"/>
                  <a:pt x="447742" y="143927"/>
                </a:cubicBezTo>
                <a:cubicBezTo>
                  <a:pt x="447589" y="144353"/>
                  <a:pt x="447437" y="144586"/>
                  <a:pt x="447284" y="144624"/>
                </a:cubicBezTo>
                <a:cubicBezTo>
                  <a:pt x="446534" y="144988"/>
                  <a:pt x="445822" y="145389"/>
                  <a:pt x="445148" y="145828"/>
                </a:cubicBezTo>
                <a:cubicBezTo>
                  <a:pt x="444474" y="146267"/>
                  <a:pt x="443762" y="146367"/>
                  <a:pt x="443012" y="146129"/>
                </a:cubicBezTo>
                <a:cubicBezTo>
                  <a:pt x="442977" y="146417"/>
                  <a:pt x="442869" y="146744"/>
                  <a:pt x="442689" y="147109"/>
                </a:cubicBezTo>
                <a:cubicBezTo>
                  <a:pt x="442508" y="147475"/>
                  <a:pt x="442405" y="147956"/>
                  <a:pt x="442380" y="148553"/>
                </a:cubicBezTo>
                <a:cubicBezTo>
                  <a:pt x="441968" y="148522"/>
                  <a:pt x="441803" y="148356"/>
                  <a:pt x="441885" y="148058"/>
                </a:cubicBezTo>
                <a:cubicBezTo>
                  <a:pt x="441967" y="147759"/>
                  <a:pt x="442030" y="147517"/>
                  <a:pt x="442075" y="147333"/>
                </a:cubicBezTo>
                <a:cubicBezTo>
                  <a:pt x="442094" y="146863"/>
                  <a:pt x="442056" y="146374"/>
                  <a:pt x="441961" y="145866"/>
                </a:cubicBezTo>
                <a:cubicBezTo>
                  <a:pt x="441866" y="145358"/>
                  <a:pt x="441600" y="144944"/>
                  <a:pt x="441162" y="144624"/>
                </a:cubicBezTo>
                <a:cubicBezTo>
                  <a:pt x="440573" y="144324"/>
                  <a:pt x="440155" y="144158"/>
                  <a:pt x="439908" y="144126"/>
                </a:cubicBezTo>
                <a:cubicBezTo>
                  <a:pt x="439660" y="144095"/>
                  <a:pt x="439470" y="144161"/>
                  <a:pt x="439337" y="144323"/>
                </a:cubicBezTo>
                <a:lnTo>
                  <a:pt x="438418" y="145226"/>
                </a:lnTo>
                <a:lnTo>
                  <a:pt x="436899" y="145226"/>
                </a:lnTo>
                <a:cubicBezTo>
                  <a:pt x="436596" y="145239"/>
                  <a:pt x="436292" y="145214"/>
                  <a:pt x="435989" y="145151"/>
                </a:cubicBezTo>
                <a:cubicBezTo>
                  <a:pt x="435686" y="145088"/>
                  <a:pt x="435382" y="144913"/>
                  <a:pt x="435079" y="144624"/>
                </a:cubicBezTo>
                <a:cubicBezTo>
                  <a:pt x="434422" y="144628"/>
                  <a:pt x="433916" y="144319"/>
                  <a:pt x="433562" y="143698"/>
                </a:cubicBezTo>
                <a:cubicBezTo>
                  <a:pt x="433569" y="143685"/>
                  <a:pt x="433556" y="143633"/>
                  <a:pt x="433525" y="143542"/>
                </a:cubicBezTo>
                <a:cubicBezTo>
                  <a:pt x="433493" y="143451"/>
                  <a:pt x="433404" y="143399"/>
                  <a:pt x="433259" y="143386"/>
                </a:cubicBezTo>
                <a:cubicBezTo>
                  <a:pt x="432728" y="142797"/>
                  <a:pt x="432163" y="142225"/>
                  <a:pt x="431564" y="141670"/>
                </a:cubicBezTo>
                <a:cubicBezTo>
                  <a:pt x="430965" y="141115"/>
                  <a:pt x="430709" y="140464"/>
                  <a:pt x="430797" y="139718"/>
                </a:cubicBezTo>
                <a:cubicBezTo>
                  <a:pt x="430795" y="139598"/>
                  <a:pt x="430692" y="139492"/>
                  <a:pt x="430486" y="139400"/>
                </a:cubicBezTo>
                <a:cubicBezTo>
                  <a:pt x="430281" y="139308"/>
                  <a:pt x="430092" y="139120"/>
                  <a:pt x="429919" y="138837"/>
                </a:cubicBezTo>
                <a:cubicBezTo>
                  <a:pt x="429925" y="139126"/>
                  <a:pt x="429912" y="139302"/>
                  <a:pt x="429880" y="139365"/>
                </a:cubicBezTo>
                <a:cubicBezTo>
                  <a:pt x="429848" y="139428"/>
                  <a:pt x="429759" y="139453"/>
                  <a:pt x="429612" y="139440"/>
                </a:cubicBezTo>
                <a:cubicBezTo>
                  <a:pt x="429593" y="139599"/>
                  <a:pt x="429478" y="139781"/>
                  <a:pt x="429267" y="139987"/>
                </a:cubicBezTo>
                <a:cubicBezTo>
                  <a:pt x="429056" y="140193"/>
                  <a:pt x="428864" y="140306"/>
                  <a:pt x="428691" y="140325"/>
                </a:cubicBezTo>
                <a:cubicBezTo>
                  <a:pt x="428532" y="140306"/>
                  <a:pt x="428316" y="140193"/>
                  <a:pt x="428046" y="139984"/>
                </a:cubicBezTo>
                <a:cubicBezTo>
                  <a:pt x="427775" y="139776"/>
                  <a:pt x="427486" y="139588"/>
                  <a:pt x="427178" y="139419"/>
                </a:cubicBezTo>
                <a:cubicBezTo>
                  <a:pt x="427029" y="139407"/>
                  <a:pt x="426939" y="139282"/>
                  <a:pt x="426907" y="139045"/>
                </a:cubicBezTo>
                <a:cubicBezTo>
                  <a:pt x="426875" y="138808"/>
                  <a:pt x="426862" y="138533"/>
                  <a:pt x="426868" y="138222"/>
                </a:cubicBezTo>
                <a:cubicBezTo>
                  <a:pt x="426572" y="138078"/>
                  <a:pt x="426391" y="137914"/>
                  <a:pt x="426326" y="137729"/>
                </a:cubicBezTo>
                <a:cubicBezTo>
                  <a:pt x="426262" y="137543"/>
                  <a:pt x="426236" y="137300"/>
                  <a:pt x="426249" y="136997"/>
                </a:cubicBezTo>
                <a:lnTo>
                  <a:pt x="426249" y="134531"/>
                </a:lnTo>
                <a:cubicBezTo>
                  <a:pt x="426539" y="134217"/>
                  <a:pt x="426733" y="133789"/>
                  <a:pt x="426829" y="133248"/>
                </a:cubicBezTo>
                <a:cubicBezTo>
                  <a:pt x="426926" y="132708"/>
                  <a:pt x="427042" y="132129"/>
                  <a:pt x="427178" y="131513"/>
                </a:cubicBezTo>
                <a:cubicBezTo>
                  <a:pt x="427184" y="131343"/>
                  <a:pt x="427171" y="131154"/>
                  <a:pt x="427139" y="130947"/>
                </a:cubicBezTo>
                <a:cubicBezTo>
                  <a:pt x="427107" y="130739"/>
                  <a:pt x="427017" y="130626"/>
                  <a:pt x="426868" y="130607"/>
                </a:cubicBezTo>
                <a:cubicBezTo>
                  <a:pt x="426274" y="130439"/>
                  <a:pt x="425683" y="130310"/>
                  <a:pt x="425095" y="130219"/>
                </a:cubicBezTo>
                <a:cubicBezTo>
                  <a:pt x="424507" y="130129"/>
                  <a:pt x="423774" y="130155"/>
                  <a:pt x="422895" y="130297"/>
                </a:cubicBezTo>
                <a:cubicBezTo>
                  <a:pt x="422280" y="130297"/>
                  <a:pt x="421624" y="130374"/>
                  <a:pt x="420927" y="130527"/>
                </a:cubicBezTo>
                <a:cubicBezTo>
                  <a:pt x="420229" y="130681"/>
                  <a:pt x="419569" y="130909"/>
                  <a:pt x="418946" y="131211"/>
                </a:cubicBezTo>
                <a:cubicBezTo>
                  <a:pt x="416664" y="131821"/>
                  <a:pt x="414439" y="132412"/>
                  <a:pt x="412271" y="132984"/>
                </a:cubicBezTo>
                <a:cubicBezTo>
                  <a:pt x="410104" y="133557"/>
                  <a:pt x="407955" y="134072"/>
                  <a:pt x="405826" y="134531"/>
                </a:cubicBezTo>
                <a:cubicBezTo>
                  <a:pt x="404148" y="135000"/>
                  <a:pt x="402470" y="135450"/>
                  <a:pt x="400792" y="135880"/>
                </a:cubicBezTo>
                <a:cubicBezTo>
                  <a:pt x="399114" y="136310"/>
                  <a:pt x="397436" y="136683"/>
                  <a:pt x="395757" y="136997"/>
                </a:cubicBezTo>
                <a:cubicBezTo>
                  <a:pt x="395446" y="137280"/>
                  <a:pt x="395077" y="137485"/>
                  <a:pt x="394651" y="137613"/>
                </a:cubicBezTo>
                <a:cubicBezTo>
                  <a:pt x="394226" y="137740"/>
                  <a:pt x="393781" y="137943"/>
                  <a:pt x="393317" y="138222"/>
                </a:cubicBezTo>
                <a:cubicBezTo>
                  <a:pt x="393177" y="138527"/>
                  <a:pt x="392999" y="138814"/>
                  <a:pt x="392783" y="139082"/>
                </a:cubicBezTo>
                <a:cubicBezTo>
                  <a:pt x="392567" y="139350"/>
                  <a:pt x="392236" y="139563"/>
                  <a:pt x="391791" y="139718"/>
                </a:cubicBezTo>
                <a:cubicBezTo>
                  <a:pt x="390749" y="140933"/>
                  <a:pt x="389706" y="142107"/>
                  <a:pt x="388664" y="143241"/>
                </a:cubicBezTo>
                <a:cubicBezTo>
                  <a:pt x="387621" y="144375"/>
                  <a:pt x="386426" y="145539"/>
                  <a:pt x="385079" y="146731"/>
                </a:cubicBezTo>
                <a:cubicBezTo>
                  <a:pt x="384615" y="147140"/>
                  <a:pt x="384399" y="147456"/>
                  <a:pt x="384430" y="147677"/>
                </a:cubicBezTo>
                <a:cubicBezTo>
                  <a:pt x="384462" y="147899"/>
                  <a:pt x="384780" y="148293"/>
                  <a:pt x="385384" y="148858"/>
                </a:cubicBezTo>
                <a:cubicBezTo>
                  <a:pt x="386026" y="149151"/>
                  <a:pt x="386725" y="149481"/>
                  <a:pt x="387481" y="149850"/>
                </a:cubicBezTo>
                <a:cubicBezTo>
                  <a:pt x="388238" y="150219"/>
                  <a:pt x="388861" y="150702"/>
                  <a:pt x="389350" y="151299"/>
                </a:cubicBezTo>
                <a:cubicBezTo>
                  <a:pt x="390405" y="152233"/>
                  <a:pt x="391422" y="153263"/>
                  <a:pt x="392401" y="154388"/>
                </a:cubicBezTo>
                <a:cubicBezTo>
                  <a:pt x="393380" y="155513"/>
                  <a:pt x="394397" y="156619"/>
                  <a:pt x="395452" y="157705"/>
                </a:cubicBezTo>
                <a:lnTo>
                  <a:pt x="397893" y="162281"/>
                </a:lnTo>
                <a:cubicBezTo>
                  <a:pt x="398325" y="162440"/>
                  <a:pt x="398681" y="162733"/>
                  <a:pt x="398961" y="163159"/>
                </a:cubicBezTo>
                <a:cubicBezTo>
                  <a:pt x="399241" y="163584"/>
                  <a:pt x="399597" y="164106"/>
                  <a:pt x="400029" y="164722"/>
                </a:cubicBezTo>
                <a:cubicBezTo>
                  <a:pt x="403493" y="161029"/>
                  <a:pt x="406938" y="157357"/>
                  <a:pt x="410364" y="153706"/>
                </a:cubicBezTo>
                <a:cubicBezTo>
                  <a:pt x="413791" y="150055"/>
                  <a:pt x="417465" y="146620"/>
                  <a:pt x="421386" y="143401"/>
                </a:cubicBezTo>
                <a:cubicBezTo>
                  <a:pt x="420605" y="143279"/>
                  <a:pt x="419804" y="143368"/>
                  <a:pt x="418984" y="143669"/>
                </a:cubicBezTo>
                <a:cubicBezTo>
                  <a:pt x="418164" y="143969"/>
                  <a:pt x="417439" y="144288"/>
                  <a:pt x="416810" y="144624"/>
                </a:cubicBezTo>
                <a:cubicBezTo>
                  <a:pt x="416797" y="144467"/>
                  <a:pt x="416823" y="144328"/>
                  <a:pt x="416886" y="144207"/>
                </a:cubicBezTo>
                <a:cubicBezTo>
                  <a:pt x="416950" y="144086"/>
                  <a:pt x="417128" y="144022"/>
                  <a:pt x="417420" y="144016"/>
                </a:cubicBezTo>
                <a:cubicBezTo>
                  <a:pt x="418182" y="143375"/>
                  <a:pt x="419097" y="142734"/>
                  <a:pt x="420164" y="142094"/>
                </a:cubicBezTo>
                <a:cubicBezTo>
                  <a:pt x="421232" y="141453"/>
                  <a:pt x="422452" y="140966"/>
                  <a:pt x="423825" y="140633"/>
                </a:cubicBezTo>
                <a:cubicBezTo>
                  <a:pt x="424464" y="140590"/>
                  <a:pt x="425132" y="140695"/>
                  <a:pt x="425830" y="140949"/>
                </a:cubicBezTo>
                <a:cubicBezTo>
                  <a:pt x="426527" y="141203"/>
                  <a:pt x="426977" y="141911"/>
                  <a:pt x="427178" y="143073"/>
                </a:cubicBezTo>
                <a:cubicBezTo>
                  <a:pt x="427486" y="143860"/>
                  <a:pt x="427624" y="144752"/>
                  <a:pt x="427591" y="145750"/>
                </a:cubicBezTo>
                <a:cubicBezTo>
                  <a:pt x="427559" y="146747"/>
                  <a:pt x="427318" y="147784"/>
                  <a:pt x="426868" y="148858"/>
                </a:cubicBezTo>
                <a:cubicBezTo>
                  <a:pt x="426249" y="150339"/>
                  <a:pt x="425557" y="151725"/>
                  <a:pt x="424794" y="153015"/>
                </a:cubicBezTo>
                <a:cubicBezTo>
                  <a:pt x="424030" y="154305"/>
                  <a:pt x="423197" y="155767"/>
                  <a:pt x="422293" y="157400"/>
                </a:cubicBezTo>
                <a:cubicBezTo>
                  <a:pt x="421662" y="158443"/>
                  <a:pt x="420952" y="159409"/>
                  <a:pt x="420165" y="160299"/>
                </a:cubicBezTo>
                <a:cubicBezTo>
                  <a:pt x="419378" y="161188"/>
                  <a:pt x="418666" y="162154"/>
                  <a:pt x="418030" y="163197"/>
                </a:cubicBezTo>
                <a:cubicBezTo>
                  <a:pt x="417090" y="164576"/>
                  <a:pt x="416073" y="165936"/>
                  <a:pt x="414979" y="167277"/>
                </a:cubicBezTo>
                <a:cubicBezTo>
                  <a:pt x="413886" y="168618"/>
                  <a:pt x="412869" y="169902"/>
                  <a:pt x="411928" y="171128"/>
                </a:cubicBezTo>
                <a:cubicBezTo>
                  <a:pt x="410987" y="172355"/>
                  <a:pt x="409970" y="173563"/>
                  <a:pt x="408877" y="174751"/>
                </a:cubicBezTo>
                <a:cubicBezTo>
                  <a:pt x="407784" y="175940"/>
                  <a:pt x="406767" y="177071"/>
                  <a:pt x="405826" y="178145"/>
                </a:cubicBezTo>
                <a:lnTo>
                  <a:pt x="405826" y="179365"/>
                </a:lnTo>
                <a:lnTo>
                  <a:pt x="407352" y="184857"/>
                </a:lnTo>
                <a:cubicBezTo>
                  <a:pt x="407498" y="185613"/>
                  <a:pt x="407663" y="186388"/>
                  <a:pt x="407847" y="187183"/>
                </a:cubicBezTo>
                <a:cubicBezTo>
                  <a:pt x="408032" y="187977"/>
                  <a:pt x="408273" y="188829"/>
                  <a:pt x="408572" y="189738"/>
                </a:cubicBezTo>
                <a:cubicBezTo>
                  <a:pt x="408712" y="190677"/>
                  <a:pt x="408890" y="191753"/>
                  <a:pt x="409106" y="192967"/>
                </a:cubicBezTo>
                <a:cubicBezTo>
                  <a:pt x="409322" y="194180"/>
                  <a:pt x="409653" y="195334"/>
                  <a:pt x="410098" y="196427"/>
                </a:cubicBezTo>
                <a:cubicBezTo>
                  <a:pt x="410237" y="196736"/>
                  <a:pt x="410415" y="196951"/>
                  <a:pt x="410631" y="197070"/>
                </a:cubicBezTo>
                <a:cubicBezTo>
                  <a:pt x="410848" y="197190"/>
                  <a:pt x="411178" y="197178"/>
                  <a:pt x="411623" y="197033"/>
                </a:cubicBezTo>
                <a:cubicBezTo>
                  <a:pt x="412538" y="196679"/>
                  <a:pt x="413149" y="196780"/>
                  <a:pt x="413454" y="197335"/>
                </a:cubicBezTo>
                <a:cubicBezTo>
                  <a:pt x="413905" y="197777"/>
                  <a:pt x="414299" y="198181"/>
                  <a:pt x="414636" y="198547"/>
                </a:cubicBezTo>
                <a:cubicBezTo>
                  <a:pt x="414973" y="198913"/>
                  <a:pt x="415291" y="199317"/>
                  <a:pt x="415589" y="199759"/>
                </a:cubicBezTo>
                <a:cubicBezTo>
                  <a:pt x="417134" y="200963"/>
                  <a:pt x="418772" y="202085"/>
                  <a:pt x="420503" y="203125"/>
                </a:cubicBezTo>
                <a:cubicBezTo>
                  <a:pt x="422233" y="204166"/>
                  <a:pt x="423943" y="205289"/>
                  <a:pt x="425630" y="206494"/>
                </a:cubicBezTo>
                <a:cubicBezTo>
                  <a:pt x="425778" y="206487"/>
                  <a:pt x="425946" y="206500"/>
                  <a:pt x="426133" y="206532"/>
                </a:cubicBezTo>
                <a:cubicBezTo>
                  <a:pt x="426320" y="206565"/>
                  <a:pt x="426565" y="206655"/>
                  <a:pt x="426868" y="206803"/>
                </a:cubicBezTo>
                <a:cubicBezTo>
                  <a:pt x="427029" y="205450"/>
                  <a:pt x="427245" y="204237"/>
                  <a:pt x="427516" y="203164"/>
                </a:cubicBezTo>
                <a:cubicBezTo>
                  <a:pt x="427787" y="202091"/>
                  <a:pt x="428076" y="200956"/>
                  <a:pt x="428384" y="199759"/>
                </a:cubicBezTo>
                <a:cubicBezTo>
                  <a:pt x="427297" y="199721"/>
                  <a:pt x="426493" y="199418"/>
                  <a:pt x="425974" y="198850"/>
                </a:cubicBezTo>
                <a:cubicBezTo>
                  <a:pt x="425455" y="198282"/>
                  <a:pt x="425340" y="197676"/>
                  <a:pt x="425630" y="197033"/>
                </a:cubicBezTo>
                <a:cubicBezTo>
                  <a:pt x="425939" y="195983"/>
                  <a:pt x="426461" y="194967"/>
                  <a:pt x="427196" y="193985"/>
                </a:cubicBezTo>
                <a:cubicBezTo>
                  <a:pt x="427930" y="193002"/>
                  <a:pt x="428838" y="191990"/>
                  <a:pt x="429919" y="190949"/>
                </a:cubicBezTo>
                <a:lnTo>
                  <a:pt x="430797" y="190043"/>
                </a:lnTo>
                <a:cubicBezTo>
                  <a:pt x="431986" y="188492"/>
                  <a:pt x="433042" y="186941"/>
                  <a:pt x="433964" y="185390"/>
                </a:cubicBezTo>
                <a:cubicBezTo>
                  <a:pt x="434886" y="183840"/>
                  <a:pt x="435866" y="182441"/>
                  <a:pt x="436902" y="181196"/>
                </a:cubicBezTo>
                <a:lnTo>
                  <a:pt x="442075" y="174179"/>
                </a:lnTo>
                <a:cubicBezTo>
                  <a:pt x="442075" y="174014"/>
                  <a:pt x="442151" y="173887"/>
                  <a:pt x="442304" y="173798"/>
                </a:cubicBezTo>
                <a:cubicBezTo>
                  <a:pt x="442457" y="173709"/>
                  <a:pt x="442686" y="173734"/>
                  <a:pt x="442992" y="173874"/>
                </a:cubicBezTo>
                <a:cubicBezTo>
                  <a:pt x="443138" y="174020"/>
                  <a:pt x="443304" y="174109"/>
                  <a:pt x="443488" y="174141"/>
                </a:cubicBezTo>
                <a:cubicBezTo>
                  <a:pt x="443673" y="174173"/>
                  <a:pt x="443915" y="174186"/>
                  <a:pt x="444214" y="174179"/>
                </a:cubicBezTo>
                <a:cubicBezTo>
                  <a:pt x="445137" y="174186"/>
                  <a:pt x="445965" y="174173"/>
                  <a:pt x="446697" y="174141"/>
                </a:cubicBezTo>
                <a:cubicBezTo>
                  <a:pt x="447430" y="174109"/>
                  <a:pt x="448028" y="174020"/>
                  <a:pt x="448493" y="173874"/>
                </a:cubicBezTo>
                <a:cubicBezTo>
                  <a:pt x="448945" y="173861"/>
                  <a:pt x="449340" y="173811"/>
                  <a:pt x="449677" y="173722"/>
                </a:cubicBezTo>
                <a:cubicBezTo>
                  <a:pt x="450015" y="173633"/>
                  <a:pt x="450333" y="173582"/>
                  <a:pt x="450632" y="173569"/>
                </a:cubicBezTo>
                <a:cubicBezTo>
                  <a:pt x="450944" y="173270"/>
                  <a:pt x="451237" y="173029"/>
                  <a:pt x="451511" y="172845"/>
                </a:cubicBezTo>
                <a:cubicBezTo>
                  <a:pt x="451785" y="172660"/>
                  <a:pt x="452001" y="172495"/>
                  <a:pt x="452161" y="172349"/>
                </a:cubicBezTo>
                <a:cubicBezTo>
                  <a:pt x="453091" y="171313"/>
                  <a:pt x="454057" y="170410"/>
                  <a:pt x="455061" y="169641"/>
                </a:cubicBezTo>
                <a:cubicBezTo>
                  <a:pt x="456064" y="168872"/>
                  <a:pt x="457024" y="168046"/>
                  <a:pt x="457942" y="167163"/>
                </a:cubicBezTo>
                <a:cubicBezTo>
                  <a:pt x="459758" y="165904"/>
                  <a:pt x="461521" y="164531"/>
                  <a:pt x="463230" y="163044"/>
                </a:cubicBezTo>
                <a:cubicBezTo>
                  <a:pt x="464939" y="161557"/>
                  <a:pt x="466630" y="160184"/>
                  <a:pt x="468304" y="158926"/>
                </a:cubicBezTo>
                <a:cubicBezTo>
                  <a:pt x="469837" y="157400"/>
                  <a:pt x="471428" y="155951"/>
                  <a:pt x="473075" y="154578"/>
                </a:cubicBezTo>
                <a:cubicBezTo>
                  <a:pt x="474723" y="153206"/>
                  <a:pt x="476390" y="151909"/>
                  <a:pt x="478076" y="150689"/>
                </a:cubicBezTo>
                <a:cubicBezTo>
                  <a:pt x="478394" y="150250"/>
                  <a:pt x="478674" y="149907"/>
                  <a:pt x="478916" y="149659"/>
                </a:cubicBezTo>
                <a:cubicBezTo>
                  <a:pt x="479157" y="149411"/>
                  <a:pt x="479285" y="149144"/>
                  <a:pt x="479297" y="148858"/>
                </a:cubicBezTo>
                <a:cubicBezTo>
                  <a:pt x="479552" y="148814"/>
                  <a:pt x="479577" y="148598"/>
                  <a:pt x="479374" y="148210"/>
                </a:cubicBezTo>
                <a:cubicBezTo>
                  <a:pt x="479170" y="147822"/>
                  <a:pt x="479043" y="147530"/>
                  <a:pt x="478992" y="147333"/>
                </a:cubicBezTo>
                <a:cubicBezTo>
                  <a:pt x="478846" y="147314"/>
                  <a:pt x="478757" y="147126"/>
                  <a:pt x="478725" y="146769"/>
                </a:cubicBezTo>
                <a:cubicBezTo>
                  <a:pt x="478693" y="146411"/>
                  <a:pt x="478680" y="145997"/>
                  <a:pt x="478687" y="145527"/>
                </a:cubicBezTo>
                <a:cubicBezTo>
                  <a:pt x="478235" y="145552"/>
                  <a:pt x="477764" y="145652"/>
                  <a:pt x="477274" y="145828"/>
                </a:cubicBezTo>
                <a:cubicBezTo>
                  <a:pt x="476784" y="146004"/>
                  <a:pt x="476237" y="146104"/>
                  <a:pt x="475633" y="146129"/>
                </a:cubicBezTo>
                <a:cubicBezTo>
                  <a:pt x="475200" y="146104"/>
                  <a:pt x="474844" y="146004"/>
                  <a:pt x="474564" y="145828"/>
                </a:cubicBezTo>
                <a:cubicBezTo>
                  <a:pt x="474284" y="145652"/>
                  <a:pt x="473928" y="145552"/>
                  <a:pt x="473495" y="145527"/>
                </a:cubicBezTo>
                <a:cubicBezTo>
                  <a:pt x="473190" y="145395"/>
                  <a:pt x="472885" y="145282"/>
                  <a:pt x="472579" y="145188"/>
                </a:cubicBezTo>
                <a:cubicBezTo>
                  <a:pt x="472274" y="145094"/>
                  <a:pt x="471968" y="144906"/>
                  <a:pt x="471663" y="144624"/>
                </a:cubicBezTo>
                <a:cubicBezTo>
                  <a:pt x="471199" y="144330"/>
                  <a:pt x="470753" y="144073"/>
                  <a:pt x="470327" y="143853"/>
                </a:cubicBezTo>
                <a:cubicBezTo>
                  <a:pt x="469901" y="143633"/>
                  <a:pt x="469532" y="143373"/>
                  <a:pt x="469220" y="143073"/>
                </a:cubicBezTo>
                <a:cubicBezTo>
                  <a:pt x="468609" y="142597"/>
                  <a:pt x="467999" y="142028"/>
                  <a:pt x="467388" y="141366"/>
                </a:cubicBezTo>
                <a:cubicBezTo>
                  <a:pt x="466777" y="140705"/>
                  <a:pt x="466167" y="140063"/>
                  <a:pt x="465556" y="139440"/>
                </a:cubicBezTo>
                <a:lnTo>
                  <a:pt x="464945" y="139440"/>
                </a:lnTo>
                <a:cubicBezTo>
                  <a:pt x="464156" y="139468"/>
                  <a:pt x="463367" y="139386"/>
                  <a:pt x="462578" y="139196"/>
                </a:cubicBezTo>
                <a:cubicBezTo>
                  <a:pt x="461790" y="139006"/>
                  <a:pt x="461153" y="138478"/>
                  <a:pt x="460670" y="137614"/>
                </a:cubicBezTo>
                <a:cubicBezTo>
                  <a:pt x="460237" y="136978"/>
                  <a:pt x="459881" y="136323"/>
                  <a:pt x="459603" y="135650"/>
                </a:cubicBezTo>
                <a:cubicBezTo>
                  <a:pt x="459324" y="134977"/>
                  <a:pt x="458971" y="134403"/>
                  <a:pt x="458544" y="133928"/>
                </a:cubicBezTo>
                <a:lnTo>
                  <a:pt x="458544" y="133626"/>
                </a:lnTo>
                <a:cubicBezTo>
                  <a:pt x="458921" y="133009"/>
                  <a:pt x="459072" y="132431"/>
                  <a:pt x="458996" y="131890"/>
                </a:cubicBezTo>
                <a:cubicBezTo>
                  <a:pt x="458921" y="131349"/>
                  <a:pt x="459072" y="130922"/>
                  <a:pt x="459448" y="130607"/>
                </a:cubicBezTo>
                <a:cubicBezTo>
                  <a:pt x="459442" y="129819"/>
                  <a:pt x="459455" y="128924"/>
                  <a:pt x="459487" y="127922"/>
                </a:cubicBezTo>
                <a:cubicBezTo>
                  <a:pt x="459518" y="126920"/>
                  <a:pt x="459607" y="125884"/>
                  <a:pt x="459754" y="124814"/>
                </a:cubicBezTo>
                <a:cubicBezTo>
                  <a:pt x="460231" y="123597"/>
                  <a:pt x="460804" y="122361"/>
                  <a:pt x="461471" y="121105"/>
                </a:cubicBezTo>
                <a:cubicBezTo>
                  <a:pt x="462139" y="119850"/>
                  <a:pt x="462788" y="118537"/>
                  <a:pt x="463418" y="117167"/>
                </a:cubicBezTo>
                <a:cubicBezTo>
                  <a:pt x="464042" y="115639"/>
                  <a:pt x="464780" y="114113"/>
                  <a:pt x="465632" y="112589"/>
                </a:cubicBezTo>
                <a:cubicBezTo>
                  <a:pt x="466485" y="111065"/>
                  <a:pt x="467375" y="109542"/>
                  <a:pt x="468304" y="108019"/>
                </a:cubicBezTo>
                <a:cubicBezTo>
                  <a:pt x="469366" y="106205"/>
                  <a:pt x="470372" y="104428"/>
                  <a:pt x="471320" y="102690"/>
                </a:cubicBezTo>
                <a:cubicBezTo>
                  <a:pt x="472268" y="100952"/>
                  <a:pt x="473196" y="99175"/>
                  <a:pt x="474106" y="97361"/>
                </a:cubicBezTo>
                <a:cubicBezTo>
                  <a:pt x="474698" y="96276"/>
                  <a:pt x="475194" y="95172"/>
                  <a:pt x="475595" y="94049"/>
                </a:cubicBezTo>
                <a:cubicBezTo>
                  <a:pt x="475996" y="92926"/>
                  <a:pt x="476415" y="91898"/>
                  <a:pt x="476854" y="90965"/>
                </a:cubicBezTo>
                <a:cubicBezTo>
                  <a:pt x="477153" y="90229"/>
                  <a:pt x="477395" y="89570"/>
                  <a:pt x="477580" y="88986"/>
                </a:cubicBezTo>
                <a:cubicBezTo>
                  <a:pt x="477764" y="88402"/>
                  <a:pt x="477930" y="87742"/>
                  <a:pt x="478076" y="87006"/>
                </a:cubicBezTo>
                <a:cubicBezTo>
                  <a:pt x="478509" y="85680"/>
                  <a:pt x="478865" y="84526"/>
                  <a:pt x="479144" y="83542"/>
                </a:cubicBezTo>
                <a:cubicBezTo>
                  <a:pt x="479424" y="82559"/>
                  <a:pt x="479779" y="81480"/>
                  <a:pt x="480209" y="80307"/>
                </a:cubicBezTo>
                <a:cubicBezTo>
                  <a:pt x="480335" y="79856"/>
                  <a:pt x="480460" y="79387"/>
                  <a:pt x="480585" y="78898"/>
                </a:cubicBezTo>
                <a:cubicBezTo>
                  <a:pt x="480711" y="78410"/>
                  <a:pt x="480987" y="77864"/>
                  <a:pt x="481413" y="77261"/>
                </a:cubicBezTo>
                <a:cubicBezTo>
                  <a:pt x="481664" y="75080"/>
                  <a:pt x="482065" y="72743"/>
                  <a:pt x="482617" y="70250"/>
                </a:cubicBezTo>
                <a:cubicBezTo>
                  <a:pt x="482617" y="69337"/>
                  <a:pt x="482692" y="68392"/>
                  <a:pt x="482844" y="67416"/>
                </a:cubicBezTo>
                <a:cubicBezTo>
                  <a:pt x="482995" y="66440"/>
                  <a:pt x="483223" y="65354"/>
                  <a:pt x="483528" y="64159"/>
                </a:cubicBezTo>
                <a:cubicBezTo>
                  <a:pt x="483667" y="63386"/>
                  <a:pt x="483769" y="62556"/>
                  <a:pt x="483832" y="61668"/>
                </a:cubicBezTo>
                <a:cubicBezTo>
                  <a:pt x="483896" y="60780"/>
                  <a:pt x="483998" y="59873"/>
                  <a:pt x="484137" y="58946"/>
                </a:cubicBezTo>
                <a:cubicBezTo>
                  <a:pt x="484163" y="58179"/>
                  <a:pt x="484264" y="57357"/>
                  <a:pt x="484442" y="56479"/>
                </a:cubicBezTo>
                <a:cubicBezTo>
                  <a:pt x="484620" y="55602"/>
                  <a:pt x="484721" y="54704"/>
                  <a:pt x="484747" y="53785"/>
                </a:cubicBezTo>
                <a:cubicBezTo>
                  <a:pt x="485198" y="52275"/>
                  <a:pt x="485439" y="50728"/>
                  <a:pt x="485471" y="49144"/>
                </a:cubicBezTo>
                <a:cubicBezTo>
                  <a:pt x="485502" y="47560"/>
                  <a:pt x="485363" y="45860"/>
                  <a:pt x="485052" y="44044"/>
                </a:cubicBezTo>
                <a:cubicBezTo>
                  <a:pt x="485052" y="43688"/>
                  <a:pt x="484747" y="42875"/>
                  <a:pt x="484137" y="41605"/>
                </a:cubicBezTo>
                <a:close/>
                <a:moveTo>
                  <a:pt x="105461" y="41301"/>
                </a:moveTo>
                <a:cubicBezTo>
                  <a:pt x="105449" y="41447"/>
                  <a:pt x="105398" y="41536"/>
                  <a:pt x="105309" y="41567"/>
                </a:cubicBezTo>
                <a:cubicBezTo>
                  <a:pt x="105220" y="41599"/>
                  <a:pt x="105169" y="41612"/>
                  <a:pt x="105157" y="41605"/>
                </a:cubicBezTo>
                <a:close/>
                <a:moveTo>
                  <a:pt x="106376" y="40996"/>
                </a:moveTo>
                <a:cubicBezTo>
                  <a:pt x="106223" y="41009"/>
                  <a:pt x="106071" y="41059"/>
                  <a:pt x="105919" y="41148"/>
                </a:cubicBezTo>
                <a:cubicBezTo>
                  <a:pt x="105766" y="41237"/>
                  <a:pt x="105614" y="41288"/>
                  <a:pt x="105461" y="41301"/>
                </a:cubicBezTo>
                <a:close/>
                <a:moveTo>
                  <a:pt x="107595" y="40386"/>
                </a:moveTo>
                <a:lnTo>
                  <a:pt x="107900" y="40386"/>
                </a:lnTo>
                <a:lnTo>
                  <a:pt x="106376" y="40996"/>
                </a:lnTo>
                <a:cubicBezTo>
                  <a:pt x="106541" y="40856"/>
                  <a:pt x="106744" y="40755"/>
                  <a:pt x="106985" y="40691"/>
                </a:cubicBezTo>
                <a:cubicBezTo>
                  <a:pt x="107227" y="40628"/>
                  <a:pt x="107430" y="40526"/>
                  <a:pt x="107595" y="40386"/>
                </a:cubicBezTo>
                <a:close/>
                <a:moveTo>
                  <a:pt x="116129" y="37643"/>
                </a:moveTo>
                <a:cubicBezTo>
                  <a:pt x="116625" y="37624"/>
                  <a:pt x="117234" y="37662"/>
                  <a:pt x="117958" y="37757"/>
                </a:cubicBezTo>
                <a:cubicBezTo>
                  <a:pt x="118682" y="37853"/>
                  <a:pt x="119292" y="38119"/>
                  <a:pt x="119787" y="38557"/>
                </a:cubicBezTo>
                <a:cubicBezTo>
                  <a:pt x="120536" y="38500"/>
                  <a:pt x="121171" y="38386"/>
                  <a:pt x="121692" y="38215"/>
                </a:cubicBezTo>
                <a:cubicBezTo>
                  <a:pt x="122213" y="38043"/>
                  <a:pt x="122695" y="38157"/>
                  <a:pt x="123140" y="38557"/>
                </a:cubicBezTo>
                <a:cubicBezTo>
                  <a:pt x="124022" y="38564"/>
                  <a:pt x="124772" y="38627"/>
                  <a:pt x="125388" y="38748"/>
                </a:cubicBezTo>
                <a:cubicBezTo>
                  <a:pt x="126004" y="38869"/>
                  <a:pt x="126677" y="39008"/>
                  <a:pt x="127407" y="39167"/>
                </a:cubicBezTo>
                <a:cubicBezTo>
                  <a:pt x="127909" y="40075"/>
                  <a:pt x="128429" y="40926"/>
                  <a:pt x="128969" y="41720"/>
                </a:cubicBezTo>
                <a:cubicBezTo>
                  <a:pt x="129509" y="42514"/>
                  <a:pt x="129801" y="43288"/>
                  <a:pt x="129845" y="44044"/>
                </a:cubicBezTo>
                <a:cubicBezTo>
                  <a:pt x="130455" y="45873"/>
                  <a:pt x="130455" y="47701"/>
                  <a:pt x="129845" y="49530"/>
                </a:cubicBezTo>
                <a:cubicBezTo>
                  <a:pt x="129337" y="52213"/>
                  <a:pt x="128448" y="54656"/>
                  <a:pt x="127178" y="56859"/>
                </a:cubicBezTo>
                <a:cubicBezTo>
                  <a:pt x="125908" y="59061"/>
                  <a:pt x="124562" y="61286"/>
                  <a:pt x="123140" y="63532"/>
                </a:cubicBezTo>
                <a:cubicBezTo>
                  <a:pt x="121476" y="66446"/>
                  <a:pt x="119850" y="69319"/>
                  <a:pt x="118263" y="72152"/>
                </a:cubicBezTo>
                <a:cubicBezTo>
                  <a:pt x="116675" y="74986"/>
                  <a:pt x="115050" y="77698"/>
                  <a:pt x="113386" y="80289"/>
                </a:cubicBezTo>
                <a:cubicBezTo>
                  <a:pt x="111367" y="83790"/>
                  <a:pt x="109233" y="87294"/>
                  <a:pt x="106985" y="90800"/>
                </a:cubicBezTo>
                <a:cubicBezTo>
                  <a:pt x="104737" y="94306"/>
                  <a:pt x="102604" y="97813"/>
                  <a:pt x="100584" y="101321"/>
                </a:cubicBezTo>
                <a:cubicBezTo>
                  <a:pt x="99543" y="103297"/>
                  <a:pt x="98502" y="105216"/>
                  <a:pt x="97460" y="107078"/>
                </a:cubicBezTo>
                <a:cubicBezTo>
                  <a:pt x="96419" y="108939"/>
                  <a:pt x="95225" y="110782"/>
                  <a:pt x="93879" y="112606"/>
                </a:cubicBezTo>
                <a:lnTo>
                  <a:pt x="93879" y="113521"/>
                </a:lnTo>
                <a:lnTo>
                  <a:pt x="94488" y="113521"/>
                </a:lnTo>
                <a:cubicBezTo>
                  <a:pt x="94819" y="113514"/>
                  <a:pt x="95149" y="113527"/>
                  <a:pt x="95479" y="113559"/>
                </a:cubicBezTo>
                <a:cubicBezTo>
                  <a:pt x="95809" y="113591"/>
                  <a:pt x="95987" y="113680"/>
                  <a:pt x="96012" y="113826"/>
                </a:cubicBezTo>
                <a:lnTo>
                  <a:pt x="96012" y="115351"/>
                </a:lnTo>
                <a:cubicBezTo>
                  <a:pt x="95270" y="116304"/>
                  <a:pt x="94469" y="117295"/>
                  <a:pt x="93612" y="118324"/>
                </a:cubicBezTo>
                <a:cubicBezTo>
                  <a:pt x="92755" y="119354"/>
                  <a:pt x="91726" y="120193"/>
                  <a:pt x="90526" y="120841"/>
                </a:cubicBezTo>
                <a:cubicBezTo>
                  <a:pt x="89497" y="121457"/>
                  <a:pt x="88659" y="122207"/>
                  <a:pt x="88011" y="123090"/>
                </a:cubicBezTo>
                <a:cubicBezTo>
                  <a:pt x="87364" y="123973"/>
                  <a:pt x="86678" y="124952"/>
                  <a:pt x="85954" y="126026"/>
                </a:cubicBezTo>
                <a:cubicBezTo>
                  <a:pt x="84430" y="128186"/>
                  <a:pt x="82830" y="130499"/>
                  <a:pt x="81153" y="132964"/>
                </a:cubicBezTo>
                <a:cubicBezTo>
                  <a:pt x="79477" y="135430"/>
                  <a:pt x="77724" y="137895"/>
                  <a:pt x="75896" y="140361"/>
                </a:cubicBezTo>
                <a:cubicBezTo>
                  <a:pt x="75134" y="141236"/>
                  <a:pt x="74372" y="142055"/>
                  <a:pt x="73610" y="142817"/>
                </a:cubicBezTo>
                <a:cubicBezTo>
                  <a:pt x="72848" y="143580"/>
                  <a:pt x="72086" y="144476"/>
                  <a:pt x="71324" y="145506"/>
                </a:cubicBezTo>
                <a:cubicBezTo>
                  <a:pt x="71013" y="145786"/>
                  <a:pt x="70720" y="145990"/>
                  <a:pt x="70447" y="146117"/>
                </a:cubicBezTo>
                <a:cubicBezTo>
                  <a:pt x="70174" y="146245"/>
                  <a:pt x="69958" y="146449"/>
                  <a:pt x="69800" y="146729"/>
                </a:cubicBezTo>
                <a:lnTo>
                  <a:pt x="67971" y="147952"/>
                </a:lnTo>
                <a:lnTo>
                  <a:pt x="65837" y="150092"/>
                </a:lnTo>
                <a:cubicBezTo>
                  <a:pt x="65812" y="149920"/>
                  <a:pt x="65710" y="149729"/>
                  <a:pt x="65533" y="149519"/>
                </a:cubicBezTo>
                <a:cubicBezTo>
                  <a:pt x="65355" y="149309"/>
                  <a:pt x="65253" y="149194"/>
                  <a:pt x="65228" y="149175"/>
                </a:cubicBezTo>
                <a:cubicBezTo>
                  <a:pt x="65520" y="149047"/>
                  <a:pt x="65774" y="148920"/>
                  <a:pt x="65990" y="148793"/>
                </a:cubicBezTo>
                <a:cubicBezTo>
                  <a:pt x="66206" y="148665"/>
                  <a:pt x="66460" y="148385"/>
                  <a:pt x="66752" y="147952"/>
                </a:cubicBezTo>
                <a:lnTo>
                  <a:pt x="66752" y="147340"/>
                </a:lnTo>
                <a:cubicBezTo>
                  <a:pt x="66460" y="147353"/>
                  <a:pt x="66206" y="147328"/>
                  <a:pt x="65990" y="147264"/>
                </a:cubicBezTo>
                <a:cubicBezTo>
                  <a:pt x="65774" y="147200"/>
                  <a:pt x="65520" y="147022"/>
                  <a:pt x="65228" y="146729"/>
                </a:cubicBezTo>
                <a:cubicBezTo>
                  <a:pt x="64910" y="146742"/>
                  <a:pt x="64631" y="146716"/>
                  <a:pt x="64389" y="146653"/>
                </a:cubicBezTo>
                <a:cubicBezTo>
                  <a:pt x="64148" y="146589"/>
                  <a:pt x="64021" y="146410"/>
                  <a:pt x="64009" y="146117"/>
                </a:cubicBezTo>
                <a:lnTo>
                  <a:pt x="62789" y="146117"/>
                </a:lnTo>
                <a:cubicBezTo>
                  <a:pt x="62313" y="146436"/>
                  <a:pt x="61818" y="146716"/>
                  <a:pt x="61303" y="146958"/>
                </a:cubicBezTo>
                <a:cubicBezTo>
                  <a:pt x="60789" y="147200"/>
                  <a:pt x="60370" y="147328"/>
                  <a:pt x="60046" y="147340"/>
                </a:cubicBezTo>
                <a:cubicBezTo>
                  <a:pt x="59621" y="147347"/>
                  <a:pt x="59329" y="147410"/>
                  <a:pt x="59170" y="147531"/>
                </a:cubicBezTo>
                <a:cubicBezTo>
                  <a:pt x="59011" y="147653"/>
                  <a:pt x="58795" y="147793"/>
                  <a:pt x="58522" y="147952"/>
                </a:cubicBezTo>
                <a:cubicBezTo>
                  <a:pt x="57436" y="150411"/>
                  <a:pt x="56255" y="152904"/>
                  <a:pt x="54979" y="155431"/>
                </a:cubicBezTo>
                <a:cubicBezTo>
                  <a:pt x="53702" y="157958"/>
                  <a:pt x="52445" y="160441"/>
                  <a:pt x="51207" y="162880"/>
                </a:cubicBezTo>
                <a:cubicBezTo>
                  <a:pt x="51220" y="163007"/>
                  <a:pt x="51194" y="163134"/>
                  <a:pt x="51131" y="163261"/>
                </a:cubicBezTo>
                <a:cubicBezTo>
                  <a:pt x="51067" y="163388"/>
                  <a:pt x="50889" y="163668"/>
                  <a:pt x="50597" y="164100"/>
                </a:cubicBezTo>
                <a:cubicBezTo>
                  <a:pt x="51810" y="163509"/>
                  <a:pt x="52966" y="162937"/>
                  <a:pt x="54064" y="162385"/>
                </a:cubicBezTo>
                <a:cubicBezTo>
                  <a:pt x="55163" y="161832"/>
                  <a:pt x="56242" y="161184"/>
                  <a:pt x="57303" y="160440"/>
                </a:cubicBezTo>
                <a:cubicBezTo>
                  <a:pt x="62307" y="158004"/>
                  <a:pt x="67234" y="155444"/>
                  <a:pt x="72086" y="152762"/>
                </a:cubicBezTo>
                <a:cubicBezTo>
                  <a:pt x="76937" y="150079"/>
                  <a:pt x="81865" y="147356"/>
                  <a:pt x="86869" y="144592"/>
                </a:cubicBezTo>
                <a:cubicBezTo>
                  <a:pt x="89015" y="143692"/>
                  <a:pt x="91199" y="142924"/>
                  <a:pt x="93422" y="142288"/>
                </a:cubicBezTo>
                <a:cubicBezTo>
                  <a:pt x="95644" y="141652"/>
                  <a:pt x="97829" y="141110"/>
                  <a:pt x="99975" y="140663"/>
                </a:cubicBezTo>
                <a:cubicBezTo>
                  <a:pt x="102547" y="140226"/>
                  <a:pt x="105099" y="139960"/>
                  <a:pt x="107633" y="139865"/>
                </a:cubicBezTo>
                <a:cubicBezTo>
                  <a:pt x="110167" y="139769"/>
                  <a:pt x="112796" y="139731"/>
                  <a:pt x="115520" y="139749"/>
                </a:cubicBezTo>
                <a:cubicBezTo>
                  <a:pt x="116129" y="139800"/>
                  <a:pt x="117044" y="139699"/>
                  <a:pt x="118263" y="139445"/>
                </a:cubicBezTo>
                <a:cubicBezTo>
                  <a:pt x="121311" y="138277"/>
                  <a:pt x="124359" y="137871"/>
                  <a:pt x="127407" y="138226"/>
                </a:cubicBezTo>
                <a:cubicBezTo>
                  <a:pt x="127864" y="138659"/>
                  <a:pt x="128245" y="138938"/>
                  <a:pt x="128550" y="139065"/>
                </a:cubicBezTo>
                <a:cubicBezTo>
                  <a:pt x="128855" y="139192"/>
                  <a:pt x="129083" y="139319"/>
                  <a:pt x="129236" y="139445"/>
                </a:cubicBezTo>
                <a:cubicBezTo>
                  <a:pt x="129261" y="139477"/>
                  <a:pt x="129363" y="139642"/>
                  <a:pt x="129540" y="139940"/>
                </a:cubicBezTo>
                <a:cubicBezTo>
                  <a:pt x="129718" y="140237"/>
                  <a:pt x="129820" y="140478"/>
                  <a:pt x="129845" y="140663"/>
                </a:cubicBezTo>
                <a:cubicBezTo>
                  <a:pt x="129553" y="141110"/>
                  <a:pt x="129528" y="141501"/>
                  <a:pt x="129769" y="141835"/>
                </a:cubicBezTo>
                <a:cubicBezTo>
                  <a:pt x="130010" y="142170"/>
                  <a:pt x="130442" y="142488"/>
                  <a:pt x="131064" y="142789"/>
                </a:cubicBezTo>
                <a:cubicBezTo>
                  <a:pt x="131247" y="142187"/>
                  <a:pt x="131562" y="141643"/>
                  <a:pt x="132011" y="141155"/>
                </a:cubicBezTo>
                <a:cubicBezTo>
                  <a:pt x="132460" y="140667"/>
                  <a:pt x="132855" y="140199"/>
                  <a:pt x="133198" y="139749"/>
                </a:cubicBezTo>
                <a:lnTo>
                  <a:pt x="133179" y="139445"/>
                </a:lnTo>
                <a:cubicBezTo>
                  <a:pt x="133733" y="139192"/>
                  <a:pt x="134438" y="139091"/>
                  <a:pt x="135294" y="139141"/>
                </a:cubicBezTo>
                <a:lnTo>
                  <a:pt x="135294" y="142181"/>
                </a:lnTo>
                <a:cubicBezTo>
                  <a:pt x="135111" y="144175"/>
                  <a:pt x="134645" y="146189"/>
                  <a:pt x="133896" y="148223"/>
                </a:cubicBezTo>
                <a:cubicBezTo>
                  <a:pt x="133148" y="150258"/>
                  <a:pt x="132304" y="152201"/>
                  <a:pt x="131367" y="154052"/>
                </a:cubicBezTo>
                <a:cubicBezTo>
                  <a:pt x="130155" y="157215"/>
                  <a:pt x="128924" y="160323"/>
                  <a:pt x="127673" y="163378"/>
                </a:cubicBezTo>
                <a:cubicBezTo>
                  <a:pt x="126423" y="166432"/>
                  <a:pt x="125115" y="169621"/>
                  <a:pt x="123749" y="172945"/>
                </a:cubicBezTo>
                <a:cubicBezTo>
                  <a:pt x="122695" y="175251"/>
                  <a:pt x="121679" y="177653"/>
                  <a:pt x="120701" y="180150"/>
                </a:cubicBezTo>
                <a:cubicBezTo>
                  <a:pt x="119723" y="182647"/>
                  <a:pt x="118707" y="185125"/>
                  <a:pt x="117653" y="187584"/>
                </a:cubicBezTo>
                <a:cubicBezTo>
                  <a:pt x="116580" y="190354"/>
                  <a:pt x="115374" y="193125"/>
                  <a:pt x="114034" y="195895"/>
                </a:cubicBezTo>
                <a:cubicBezTo>
                  <a:pt x="112694" y="198665"/>
                  <a:pt x="111259" y="201283"/>
                  <a:pt x="109728" y="203748"/>
                </a:cubicBezTo>
                <a:cubicBezTo>
                  <a:pt x="107906" y="207727"/>
                  <a:pt x="105836" y="211588"/>
                  <a:pt x="103518" y="215333"/>
                </a:cubicBezTo>
                <a:cubicBezTo>
                  <a:pt x="101200" y="219078"/>
                  <a:pt x="98597" y="222626"/>
                  <a:pt x="95708" y="225976"/>
                </a:cubicBezTo>
                <a:cubicBezTo>
                  <a:pt x="93898" y="228147"/>
                  <a:pt x="92031" y="230375"/>
                  <a:pt x="90107" y="232661"/>
                </a:cubicBezTo>
                <a:cubicBezTo>
                  <a:pt x="88183" y="234946"/>
                  <a:pt x="86087" y="237098"/>
                  <a:pt x="83821" y="239116"/>
                </a:cubicBezTo>
                <a:cubicBezTo>
                  <a:pt x="81814" y="240755"/>
                  <a:pt x="79731" y="242306"/>
                  <a:pt x="77572" y="243769"/>
                </a:cubicBezTo>
                <a:cubicBezTo>
                  <a:pt x="75413" y="245232"/>
                  <a:pt x="73330" y="246716"/>
                  <a:pt x="71324" y="248222"/>
                </a:cubicBezTo>
                <a:cubicBezTo>
                  <a:pt x="70092" y="249289"/>
                  <a:pt x="68746" y="250127"/>
                  <a:pt x="67285" y="250736"/>
                </a:cubicBezTo>
                <a:cubicBezTo>
                  <a:pt x="65825" y="251346"/>
                  <a:pt x="64326" y="251727"/>
                  <a:pt x="62789" y="251879"/>
                </a:cubicBezTo>
                <a:cubicBezTo>
                  <a:pt x="62034" y="252197"/>
                  <a:pt x="61259" y="252476"/>
                  <a:pt x="60465" y="252718"/>
                </a:cubicBezTo>
                <a:cubicBezTo>
                  <a:pt x="59671" y="252959"/>
                  <a:pt x="58821" y="253086"/>
                  <a:pt x="57913" y="253099"/>
                </a:cubicBezTo>
                <a:cubicBezTo>
                  <a:pt x="56268" y="253073"/>
                  <a:pt x="54757" y="252819"/>
                  <a:pt x="53379" y="252337"/>
                </a:cubicBezTo>
                <a:cubicBezTo>
                  <a:pt x="52001" y="251854"/>
                  <a:pt x="50566" y="251295"/>
                  <a:pt x="49073" y="250660"/>
                </a:cubicBezTo>
                <a:cubicBezTo>
                  <a:pt x="47664" y="250038"/>
                  <a:pt x="46063" y="249377"/>
                  <a:pt x="44273" y="248679"/>
                </a:cubicBezTo>
                <a:cubicBezTo>
                  <a:pt x="42482" y="247980"/>
                  <a:pt x="40729" y="247320"/>
                  <a:pt x="39015" y="246698"/>
                </a:cubicBezTo>
                <a:cubicBezTo>
                  <a:pt x="37516" y="245777"/>
                  <a:pt x="36094" y="244875"/>
                  <a:pt x="34748" y="243993"/>
                </a:cubicBezTo>
                <a:cubicBezTo>
                  <a:pt x="33401" y="243110"/>
                  <a:pt x="31979" y="242285"/>
                  <a:pt x="30481" y="241516"/>
                </a:cubicBezTo>
                <a:lnTo>
                  <a:pt x="20422" y="235758"/>
                </a:lnTo>
                <a:cubicBezTo>
                  <a:pt x="19654" y="235153"/>
                  <a:pt x="18981" y="234529"/>
                  <a:pt x="18403" y="233886"/>
                </a:cubicBezTo>
                <a:cubicBezTo>
                  <a:pt x="17825" y="233243"/>
                  <a:pt x="17380" y="232542"/>
                  <a:pt x="17069" y="231784"/>
                </a:cubicBezTo>
                <a:cubicBezTo>
                  <a:pt x="15691" y="230542"/>
                  <a:pt x="14332" y="229129"/>
                  <a:pt x="12993" y="227546"/>
                </a:cubicBezTo>
                <a:cubicBezTo>
                  <a:pt x="11653" y="225963"/>
                  <a:pt x="10370" y="224328"/>
                  <a:pt x="9144" y="222640"/>
                </a:cubicBezTo>
                <a:lnTo>
                  <a:pt x="8840" y="221133"/>
                </a:lnTo>
                <a:cubicBezTo>
                  <a:pt x="8211" y="219519"/>
                  <a:pt x="7259" y="218248"/>
                  <a:pt x="5982" y="217320"/>
                </a:cubicBezTo>
                <a:cubicBezTo>
                  <a:pt x="4706" y="216393"/>
                  <a:pt x="3220" y="215427"/>
                  <a:pt x="1524" y="214423"/>
                </a:cubicBezTo>
                <a:cubicBezTo>
                  <a:pt x="1232" y="214283"/>
                  <a:pt x="978" y="214105"/>
                  <a:pt x="762" y="213889"/>
                </a:cubicBezTo>
                <a:cubicBezTo>
                  <a:pt x="547" y="213673"/>
                  <a:pt x="293" y="213343"/>
                  <a:pt x="0" y="212898"/>
                </a:cubicBezTo>
                <a:lnTo>
                  <a:pt x="1524" y="212898"/>
                </a:lnTo>
                <a:cubicBezTo>
                  <a:pt x="3175" y="213330"/>
                  <a:pt x="4750" y="213686"/>
                  <a:pt x="6249" y="213965"/>
                </a:cubicBezTo>
                <a:cubicBezTo>
                  <a:pt x="7747" y="214245"/>
                  <a:pt x="9322" y="214601"/>
                  <a:pt x="10973" y="215033"/>
                </a:cubicBezTo>
                <a:cubicBezTo>
                  <a:pt x="13113" y="215789"/>
                  <a:pt x="15310" y="216335"/>
                  <a:pt x="17565" y="216672"/>
                </a:cubicBezTo>
                <a:cubicBezTo>
                  <a:pt x="19819" y="217009"/>
                  <a:pt x="22092" y="217174"/>
                  <a:pt x="24384" y="217168"/>
                </a:cubicBezTo>
                <a:cubicBezTo>
                  <a:pt x="26696" y="217454"/>
                  <a:pt x="29084" y="217797"/>
                  <a:pt x="31547" y="218197"/>
                </a:cubicBezTo>
                <a:cubicBezTo>
                  <a:pt x="34011" y="218597"/>
                  <a:pt x="36399" y="219169"/>
                  <a:pt x="38710" y="219913"/>
                </a:cubicBezTo>
                <a:cubicBezTo>
                  <a:pt x="40552" y="220522"/>
                  <a:pt x="42584" y="221129"/>
                  <a:pt x="44806" y="221734"/>
                </a:cubicBezTo>
                <a:cubicBezTo>
                  <a:pt x="47029" y="222338"/>
                  <a:pt x="49365" y="222941"/>
                  <a:pt x="51816" y="223541"/>
                </a:cubicBezTo>
                <a:cubicBezTo>
                  <a:pt x="53036" y="223704"/>
                  <a:pt x="54255" y="224059"/>
                  <a:pt x="55474" y="224604"/>
                </a:cubicBezTo>
                <a:cubicBezTo>
                  <a:pt x="56693" y="225150"/>
                  <a:pt x="57913" y="225811"/>
                  <a:pt x="59132" y="226588"/>
                </a:cubicBezTo>
                <a:lnTo>
                  <a:pt x="64618" y="228422"/>
                </a:lnTo>
                <a:cubicBezTo>
                  <a:pt x="64936" y="228887"/>
                  <a:pt x="65291" y="229103"/>
                  <a:pt x="65685" y="229071"/>
                </a:cubicBezTo>
                <a:cubicBezTo>
                  <a:pt x="66079" y="229040"/>
                  <a:pt x="66434" y="228721"/>
                  <a:pt x="66752" y="228116"/>
                </a:cubicBezTo>
                <a:cubicBezTo>
                  <a:pt x="69336" y="226259"/>
                  <a:pt x="71711" y="224102"/>
                  <a:pt x="73876" y="221648"/>
                </a:cubicBezTo>
                <a:cubicBezTo>
                  <a:pt x="76042" y="219193"/>
                  <a:pt x="78036" y="216581"/>
                  <a:pt x="79858" y="213813"/>
                </a:cubicBezTo>
                <a:cubicBezTo>
                  <a:pt x="81674" y="210738"/>
                  <a:pt x="83376" y="207662"/>
                  <a:pt x="84963" y="204587"/>
                </a:cubicBezTo>
                <a:cubicBezTo>
                  <a:pt x="86551" y="201512"/>
                  <a:pt x="88100" y="198589"/>
                  <a:pt x="89612" y="195819"/>
                </a:cubicBezTo>
                <a:cubicBezTo>
                  <a:pt x="91148" y="192006"/>
                  <a:pt x="92647" y="188347"/>
                  <a:pt x="94108" y="184839"/>
                </a:cubicBezTo>
                <a:cubicBezTo>
                  <a:pt x="95568" y="181332"/>
                  <a:pt x="96914" y="177977"/>
                  <a:pt x="98146" y="174775"/>
                </a:cubicBezTo>
                <a:cubicBezTo>
                  <a:pt x="99651" y="171870"/>
                  <a:pt x="100985" y="168911"/>
                  <a:pt x="102147" y="165897"/>
                </a:cubicBezTo>
                <a:cubicBezTo>
                  <a:pt x="103309" y="162882"/>
                  <a:pt x="104414" y="159856"/>
                  <a:pt x="105461" y="156818"/>
                </a:cubicBezTo>
                <a:cubicBezTo>
                  <a:pt x="105741" y="156531"/>
                  <a:pt x="105944" y="156187"/>
                  <a:pt x="106071" y="155786"/>
                </a:cubicBezTo>
                <a:cubicBezTo>
                  <a:pt x="106198" y="155385"/>
                  <a:pt x="106401" y="154812"/>
                  <a:pt x="106681" y="154066"/>
                </a:cubicBezTo>
                <a:lnTo>
                  <a:pt x="105157" y="154066"/>
                </a:lnTo>
                <a:cubicBezTo>
                  <a:pt x="102134" y="155574"/>
                  <a:pt x="99187" y="157057"/>
                  <a:pt x="96317" y="158514"/>
                </a:cubicBezTo>
                <a:cubicBezTo>
                  <a:pt x="93447" y="159972"/>
                  <a:pt x="90501" y="161529"/>
                  <a:pt x="87478" y="163185"/>
                </a:cubicBezTo>
                <a:lnTo>
                  <a:pt x="66142" y="174165"/>
                </a:lnTo>
                <a:cubicBezTo>
                  <a:pt x="64021" y="175550"/>
                  <a:pt x="61938" y="176821"/>
                  <a:pt x="59894" y="177977"/>
                </a:cubicBezTo>
                <a:cubicBezTo>
                  <a:pt x="57849" y="179133"/>
                  <a:pt x="55766" y="180099"/>
                  <a:pt x="53645" y="180874"/>
                </a:cubicBezTo>
                <a:cubicBezTo>
                  <a:pt x="50610" y="182533"/>
                  <a:pt x="47537" y="184096"/>
                  <a:pt x="44425" y="185563"/>
                </a:cubicBezTo>
                <a:cubicBezTo>
                  <a:pt x="41314" y="187031"/>
                  <a:pt x="38088" y="188518"/>
                  <a:pt x="34748" y="190024"/>
                </a:cubicBezTo>
                <a:cubicBezTo>
                  <a:pt x="33770" y="190551"/>
                  <a:pt x="32678" y="191021"/>
                  <a:pt x="31471" y="191434"/>
                </a:cubicBezTo>
                <a:cubicBezTo>
                  <a:pt x="30265" y="191847"/>
                  <a:pt x="29325" y="192699"/>
                  <a:pt x="28652" y="193989"/>
                </a:cubicBezTo>
                <a:cubicBezTo>
                  <a:pt x="28080" y="193550"/>
                  <a:pt x="27852" y="193207"/>
                  <a:pt x="27966" y="192959"/>
                </a:cubicBezTo>
                <a:cubicBezTo>
                  <a:pt x="28080" y="192712"/>
                  <a:pt x="28309" y="192445"/>
                  <a:pt x="28652" y="192159"/>
                </a:cubicBezTo>
                <a:cubicBezTo>
                  <a:pt x="28664" y="191867"/>
                  <a:pt x="28715" y="191612"/>
                  <a:pt x="28804" y="191396"/>
                </a:cubicBezTo>
                <a:cubicBezTo>
                  <a:pt x="28893" y="191180"/>
                  <a:pt x="28944" y="190926"/>
                  <a:pt x="28957" y="190634"/>
                </a:cubicBezTo>
                <a:lnTo>
                  <a:pt x="28042" y="190634"/>
                </a:lnTo>
                <a:cubicBezTo>
                  <a:pt x="27731" y="190488"/>
                  <a:pt x="27439" y="190399"/>
                  <a:pt x="27166" y="190367"/>
                </a:cubicBezTo>
                <a:cubicBezTo>
                  <a:pt x="26893" y="190335"/>
                  <a:pt x="26677" y="190323"/>
                  <a:pt x="26518" y="190329"/>
                </a:cubicBezTo>
                <a:cubicBezTo>
                  <a:pt x="26201" y="190183"/>
                  <a:pt x="25921" y="190094"/>
                  <a:pt x="25680" y="190062"/>
                </a:cubicBezTo>
                <a:cubicBezTo>
                  <a:pt x="25439" y="190030"/>
                  <a:pt x="25312" y="190018"/>
                  <a:pt x="25299" y="190024"/>
                </a:cubicBezTo>
                <a:cubicBezTo>
                  <a:pt x="24848" y="190030"/>
                  <a:pt x="24454" y="190094"/>
                  <a:pt x="24118" y="190215"/>
                </a:cubicBezTo>
                <a:cubicBezTo>
                  <a:pt x="23781" y="190335"/>
                  <a:pt x="23464" y="190475"/>
                  <a:pt x="23165" y="190634"/>
                </a:cubicBezTo>
                <a:cubicBezTo>
                  <a:pt x="22810" y="190894"/>
                  <a:pt x="22225" y="190907"/>
                  <a:pt x="21413" y="190672"/>
                </a:cubicBezTo>
                <a:cubicBezTo>
                  <a:pt x="20600" y="190437"/>
                  <a:pt x="19863" y="190221"/>
                  <a:pt x="19203" y="190024"/>
                </a:cubicBezTo>
                <a:cubicBezTo>
                  <a:pt x="19019" y="189560"/>
                  <a:pt x="18701" y="189115"/>
                  <a:pt x="18250" y="188690"/>
                </a:cubicBezTo>
                <a:cubicBezTo>
                  <a:pt x="17800" y="188264"/>
                  <a:pt x="17406" y="187895"/>
                  <a:pt x="17069" y="187584"/>
                </a:cubicBezTo>
                <a:cubicBezTo>
                  <a:pt x="17044" y="187304"/>
                  <a:pt x="16942" y="187101"/>
                  <a:pt x="16765" y="186974"/>
                </a:cubicBezTo>
                <a:cubicBezTo>
                  <a:pt x="16587" y="186847"/>
                  <a:pt x="16485" y="186644"/>
                  <a:pt x="16460" y="186364"/>
                </a:cubicBezTo>
                <a:cubicBezTo>
                  <a:pt x="16428" y="185672"/>
                  <a:pt x="16187" y="185379"/>
                  <a:pt x="15736" y="185487"/>
                </a:cubicBezTo>
                <a:cubicBezTo>
                  <a:pt x="15285" y="185595"/>
                  <a:pt x="14815" y="185684"/>
                  <a:pt x="14326" y="185754"/>
                </a:cubicBezTo>
                <a:cubicBezTo>
                  <a:pt x="13742" y="186078"/>
                  <a:pt x="13310" y="186193"/>
                  <a:pt x="13031" y="186097"/>
                </a:cubicBezTo>
                <a:cubicBezTo>
                  <a:pt x="12751" y="186002"/>
                  <a:pt x="12472" y="185583"/>
                  <a:pt x="12192" y="184839"/>
                </a:cubicBezTo>
                <a:cubicBezTo>
                  <a:pt x="11608" y="184045"/>
                  <a:pt x="11405" y="183194"/>
                  <a:pt x="11583" y="182285"/>
                </a:cubicBezTo>
                <a:cubicBezTo>
                  <a:pt x="11761" y="181376"/>
                  <a:pt x="12167" y="180601"/>
                  <a:pt x="12802" y="179959"/>
                </a:cubicBezTo>
                <a:cubicBezTo>
                  <a:pt x="16326" y="174946"/>
                  <a:pt x="19717" y="169800"/>
                  <a:pt x="22975" y="164521"/>
                </a:cubicBezTo>
                <a:cubicBezTo>
                  <a:pt x="26232" y="159243"/>
                  <a:pt x="29242" y="153720"/>
                  <a:pt x="32004" y="147952"/>
                </a:cubicBezTo>
                <a:cubicBezTo>
                  <a:pt x="32297" y="147621"/>
                  <a:pt x="32551" y="147213"/>
                  <a:pt x="32766" y="146729"/>
                </a:cubicBezTo>
                <a:cubicBezTo>
                  <a:pt x="32982" y="146245"/>
                  <a:pt x="33236" y="145837"/>
                  <a:pt x="33528" y="145506"/>
                </a:cubicBezTo>
                <a:cubicBezTo>
                  <a:pt x="33541" y="145468"/>
                  <a:pt x="33516" y="145316"/>
                  <a:pt x="33452" y="145049"/>
                </a:cubicBezTo>
                <a:cubicBezTo>
                  <a:pt x="33389" y="144783"/>
                  <a:pt x="33211" y="144630"/>
                  <a:pt x="32919" y="144592"/>
                </a:cubicBezTo>
                <a:cubicBezTo>
                  <a:pt x="32449" y="145017"/>
                  <a:pt x="31865" y="145309"/>
                  <a:pt x="31166" y="145468"/>
                </a:cubicBezTo>
                <a:cubicBezTo>
                  <a:pt x="30468" y="145627"/>
                  <a:pt x="29731" y="145844"/>
                  <a:pt x="28957" y="146117"/>
                </a:cubicBezTo>
                <a:lnTo>
                  <a:pt x="23165" y="146117"/>
                </a:lnTo>
                <a:cubicBezTo>
                  <a:pt x="23019" y="146385"/>
                  <a:pt x="22854" y="146461"/>
                  <a:pt x="22670" y="146347"/>
                </a:cubicBezTo>
                <a:cubicBezTo>
                  <a:pt x="22486" y="146232"/>
                  <a:pt x="22245" y="146156"/>
                  <a:pt x="21946" y="146117"/>
                </a:cubicBezTo>
                <a:cubicBezTo>
                  <a:pt x="21324" y="145799"/>
                  <a:pt x="21044" y="145443"/>
                  <a:pt x="21108" y="145050"/>
                </a:cubicBezTo>
                <a:cubicBezTo>
                  <a:pt x="21171" y="144657"/>
                  <a:pt x="21654" y="144303"/>
                  <a:pt x="22556" y="143988"/>
                </a:cubicBezTo>
                <a:cubicBezTo>
                  <a:pt x="23470" y="143509"/>
                  <a:pt x="24461" y="142955"/>
                  <a:pt x="25527" y="142325"/>
                </a:cubicBezTo>
                <a:cubicBezTo>
                  <a:pt x="26594" y="141696"/>
                  <a:pt x="27737" y="141142"/>
                  <a:pt x="28957" y="140663"/>
                </a:cubicBezTo>
                <a:cubicBezTo>
                  <a:pt x="28950" y="140650"/>
                  <a:pt x="28963" y="140600"/>
                  <a:pt x="28995" y="140512"/>
                </a:cubicBezTo>
                <a:cubicBezTo>
                  <a:pt x="29026" y="140424"/>
                  <a:pt x="29115" y="140373"/>
                  <a:pt x="29261" y="140361"/>
                </a:cubicBezTo>
                <a:cubicBezTo>
                  <a:pt x="29249" y="140499"/>
                  <a:pt x="29198" y="140600"/>
                  <a:pt x="29109" y="140663"/>
                </a:cubicBezTo>
                <a:cubicBezTo>
                  <a:pt x="29020" y="140726"/>
                  <a:pt x="28969" y="140827"/>
                  <a:pt x="28957" y="140965"/>
                </a:cubicBezTo>
                <a:lnTo>
                  <a:pt x="29261" y="140965"/>
                </a:lnTo>
                <a:cubicBezTo>
                  <a:pt x="30360" y="140650"/>
                  <a:pt x="31516" y="140220"/>
                  <a:pt x="32728" y="139674"/>
                </a:cubicBezTo>
                <a:cubicBezTo>
                  <a:pt x="33941" y="139128"/>
                  <a:pt x="35021" y="138544"/>
                  <a:pt x="35967" y="137921"/>
                </a:cubicBezTo>
                <a:lnTo>
                  <a:pt x="38101" y="136701"/>
                </a:lnTo>
                <a:lnTo>
                  <a:pt x="38101" y="135481"/>
                </a:lnTo>
                <a:cubicBezTo>
                  <a:pt x="38393" y="135424"/>
                  <a:pt x="38647" y="135157"/>
                  <a:pt x="38862" y="134680"/>
                </a:cubicBezTo>
                <a:cubicBezTo>
                  <a:pt x="39078" y="134204"/>
                  <a:pt x="39332" y="133860"/>
                  <a:pt x="39625" y="133651"/>
                </a:cubicBezTo>
                <a:cubicBezTo>
                  <a:pt x="40545" y="131827"/>
                  <a:pt x="41523" y="130061"/>
                  <a:pt x="42558" y="128351"/>
                </a:cubicBezTo>
                <a:cubicBezTo>
                  <a:pt x="43593" y="126642"/>
                  <a:pt x="44647" y="124952"/>
                  <a:pt x="45720" y="123281"/>
                </a:cubicBezTo>
                <a:cubicBezTo>
                  <a:pt x="46063" y="122099"/>
                  <a:pt x="46673" y="121108"/>
                  <a:pt x="47549" y="120307"/>
                </a:cubicBezTo>
                <a:cubicBezTo>
                  <a:pt x="48426" y="119506"/>
                  <a:pt x="49340" y="118668"/>
                  <a:pt x="50293" y="117791"/>
                </a:cubicBezTo>
                <a:cubicBezTo>
                  <a:pt x="50477" y="117327"/>
                  <a:pt x="50794" y="117035"/>
                  <a:pt x="51245" y="116914"/>
                </a:cubicBezTo>
                <a:cubicBezTo>
                  <a:pt x="51696" y="116793"/>
                  <a:pt x="52090" y="116882"/>
                  <a:pt x="52426" y="117181"/>
                </a:cubicBezTo>
                <a:cubicBezTo>
                  <a:pt x="52439" y="117206"/>
                  <a:pt x="52566" y="117308"/>
                  <a:pt x="52807" y="117486"/>
                </a:cubicBezTo>
                <a:cubicBezTo>
                  <a:pt x="53048" y="117664"/>
                  <a:pt x="53328" y="117765"/>
                  <a:pt x="53645" y="117791"/>
                </a:cubicBezTo>
                <a:cubicBezTo>
                  <a:pt x="54407" y="117492"/>
                  <a:pt x="55169" y="117251"/>
                  <a:pt x="55931" y="117066"/>
                </a:cubicBezTo>
                <a:cubicBezTo>
                  <a:pt x="56693" y="116882"/>
                  <a:pt x="57455" y="116717"/>
                  <a:pt x="58217" y="116571"/>
                </a:cubicBezTo>
                <a:cubicBezTo>
                  <a:pt x="58376" y="116577"/>
                  <a:pt x="58592" y="116641"/>
                  <a:pt x="58865" y="116761"/>
                </a:cubicBezTo>
                <a:cubicBezTo>
                  <a:pt x="59138" y="116882"/>
                  <a:pt x="59430" y="117022"/>
                  <a:pt x="59741" y="117181"/>
                </a:cubicBezTo>
                <a:cubicBezTo>
                  <a:pt x="60453" y="117645"/>
                  <a:pt x="60935" y="117861"/>
                  <a:pt x="61189" y="117829"/>
                </a:cubicBezTo>
                <a:cubicBezTo>
                  <a:pt x="61443" y="117797"/>
                  <a:pt x="61773" y="117479"/>
                  <a:pt x="62180" y="116876"/>
                </a:cubicBezTo>
                <a:cubicBezTo>
                  <a:pt x="64155" y="113355"/>
                  <a:pt x="66148" y="109873"/>
                  <a:pt x="68161" y="106429"/>
                </a:cubicBezTo>
                <a:cubicBezTo>
                  <a:pt x="70174" y="102985"/>
                  <a:pt x="72244" y="99656"/>
                  <a:pt x="74372" y="96441"/>
                </a:cubicBezTo>
                <a:cubicBezTo>
                  <a:pt x="76924" y="92323"/>
                  <a:pt x="79363" y="88209"/>
                  <a:pt x="81687" y="84099"/>
                </a:cubicBezTo>
                <a:cubicBezTo>
                  <a:pt x="84011" y="79988"/>
                  <a:pt x="86449" y="75880"/>
                  <a:pt x="89002" y="71775"/>
                </a:cubicBezTo>
                <a:cubicBezTo>
                  <a:pt x="90056" y="70051"/>
                  <a:pt x="91072" y="68232"/>
                  <a:pt x="92050" y="66318"/>
                </a:cubicBezTo>
                <a:cubicBezTo>
                  <a:pt x="93028" y="64403"/>
                  <a:pt x="94044" y="62660"/>
                  <a:pt x="95098" y="61089"/>
                </a:cubicBezTo>
                <a:cubicBezTo>
                  <a:pt x="95390" y="61070"/>
                  <a:pt x="95568" y="60956"/>
                  <a:pt x="95632" y="60746"/>
                </a:cubicBezTo>
                <a:cubicBezTo>
                  <a:pt x="95695" y="60536"/>
                  <a:pt x="95720" y="60345"/>
                  <a:pt x="95708" y="60173"/>
                </a:cubicBezTo>
                <a:cubicBezTo>
                  <a:pt x="95104" y="60345"/>
                  <a:pt x="94558" y="60536"/>
                  <a:pt x="94069" y="60746"/>
                </a:cubicBezTo>
                <a:cubicBezTo>
                  <a:pt x="93580" y="60956"/>
                  <a:pt x="93111" y="61070"/>
                  <a:pt x="92660" y="61089"/>
                </a:cubicBezTo>
                <a:cubicBezTo>
                  <a:pt x="90215" y="62578"/>
                  <a:pt x="87789" y="63952"/>
                  <a:pt x="85383" y="65211"/>
                </a:cubicBezTo>
                <a:cubicBezTo>
                  <a:pt x="82976" y="66470"/>
                  <a:pt x="80626" y="67844"/>
                  <a:pt x="78334" y="69333"/>
                </a:cubicBezTo>
                <a:cubicBezTo>
                  <a:pt x="75134" y="70872"/>
                  <a:pt x="71857" y="72296"/>
                  <a:pt x="68504" y="73605"/>
                </a:cubicBezTo>
                <a:cubicBezTo>
                  <a:pt x="65151" y="74914"/>
                  <a:pt x="61722" y="76030"/>
                  <a:pt x="58217" y="76953"/>
                </a:cubicBezTo>
                <a:cubicBezTo>
                  <a:pt x="56236" y="77831"/>
                  <a:pt x="54255" y="78425"/>
                  <a:pt x="52274" y="78735"/>
                </a:cubicBezTo>
                <a:cubicBezTo>
                  <a:pt x="50293" y="79044"/>
                  <a:pt x="48311" y="79259"/>
                  <a:pt x="46330" y="79379"/>
                </a:cubicBezTo>
                <a:cubicBezTo>
                  <a:pt x="45327" y="79373"/>
                  <a:pt x="44133" y="79310"/>
                  <a:pt x="42749" y="79190"/>
                </a:cubicBezTo>
                <a:cubicBezTo>
                  <a:pt x="41364" y="79070"/>
                  <a:pt x="40323" y="78931"/>
                  <a:pt x="39625" y="78773"/>
                </a:cubicBezTo>
                <a:cubicBezTo>
                  <a:pt x="39929" y="78716"/>
                  <a:pt x="40158" y="78602"/>
                  <a:pt x="40310" y="78432"/>
                </a:cubicBezTo>
                <a:cubicBezTo>
                  <a:pt x="40463" y="78261"/>
                  <a:pt x="40539" y="78375"/>
                  <a:pt x="40539" y="78773"/>
                </a:cubicBezTo>
                <a:cubicBezTo>
                  <a:pt x="42342" y="79057"/>
                  <a:pt x="44146" y="79095"/>
                  <a:pt x="45949" y="78887"/>
                </a:cubicBezTo>
                <a:cubicBezTo>
                  <a:pt x="47753" y="78678"/>
                  <a:pt x="49708" y="78337"/>
                  <a:pt x="51816" y="77863"/>
                </a:cubicBezTo>
                <a:cubicBezTo>
                  <a:pt x="54090" y="77421"/>
                  <a:pt x="56325" y="76865"/>
                  <a:pt x="58522" y="76194"/>
                </a:cubicBezTo>
                <a:cubicBezTo>
                  <a:pt x="60719" y="75523"/>
                  <a:pt x="62954" y="74661"/>
                  <a:pt x="65228" y="73607"/>
                </a:cubicBezTo>
                <a:cubicBezTo>
                  <a:pt x="66301" y="73569"/>
                  <a:pt x="67355" y="73340"/>
                  <a:pt x="68390" y="72920"/>
                </a:cubicBezTo>
                <a:cubicBezTo>
                  <a:pt x="69425" y="72500"/>
                  <a:pt x="70403" y="72119"/>
                  <a:pt x="71324" y="71775"/>
                </a:cubicBezTo>
                <a:lnTo>
                  <a:pt x="71324" y="70859"/>
                </a:lnTo>
                <a:cubicBezTo>
                  <a:pt x="70740" y="71304"/>
                  <a:pt x="70231" y="71635"/>
                  <a:pt x="69800" y="71851"/>
                </a:cubicBezTo>
                <a:cubicBezTo>
                  <a:pt x="69368" y="72068"/>
                  <a:pt x="68860" y="72246"/>
                  <a:pt x="68276" y="72386"/>
                </a:cubicBezTo>
                <a:cubicBezTo>
                  <a:pt x="65094" y="73359"/>
                  <a:pt x="61932" y="74311"/>
                  <a:pt x="58789" y="75243"/>
                </a:cubicBezTo>
                <a:cubicBezTo>
                  <a:pt x="55646" y="76175"/>
                  <a:pt x="52407" y="76745"/>
                  <a:pt x="49073" y="76953"/>
                </a:cubicBezTo>
                <a:cubicBezTo>
                  <a:pt x="47994" y="77244"/>
                  <a:pt x="46876" y="77421"/>
                  <a:pt x="45720" y="77484"/>
                </a:cubicBezTo>
                <a:cubicBezTo>
                  <a:pt x="44565" y="77547"/>
                  <a:pt x="43447" y="77572"/>
                  <a:pt x="42368" y="77560"/>
                </a:cubicBezTo>
                <a:cubicBezTo>
                  <a:pt x="41472" y="77579"/>
                  <a:pt x="40596" y="77617"/>
                  <a:pt x="39739" y="77673"/>
                </a:cubicBezTo>
                <a:cubicBezTo>
                  <a:pt x="38882" y="77730"/>
                  <a:pt x="37929" y="77692"/>
                  <a:pt x="36881" y="77560"/>
                </a:cubicBezTo>
                <a:lnTo>
                  <a:pt x="30481" y="75133"/>
                </a:lnTo>
                <a:cubicBezTo>
                  <a:pt x="30169" y="74669"/>
                  <a:pt x="29877" y="74300"/>
                  <a:pt x="29604" y="74027"/>
                </a:cubicBezTo>
                <a:cubicBezTo>
                  <a:pt x="29331" y="73753"/>
                  <a:pt x="29115" y="73613"/>
                  <a:pt x="28957" y="73607"/>
                </a:cubicBezTo>
                <a:cubicBezTo>
                  <a:pt x="27483" y="72996"/>
                  <a:pt x="26467" y="72080"/>
                  <a:pt x="25909" y="70859"/>
                </a:cubicBezTo>
                <a:cubicBezTo>
                  <a:pt x="25629" y="70242"/>
                  <a:pt x="25578" y="69721"/>
                  <a:pt x="25756" y="69294"/>
                </a:cubicBezTo>
                <a:cubicBezTo>
                  <a:pt x="25934" y="68868"/>
                  <a:pt x="26188" y="68576"/>
                  <a:pt x="26518" y="68417"/>
                </a:cubicBezTo>
                <a:cubicBezTo>
                  <a:pt x="26982" y="68588"/>
                  <a:pt x="27502" y="68779"/>
                  <a:pt x="28080" y="68989"/>
                </a:cubicBezTo>
                <a:cubicBezTo>
                  <a:pt x="28658" y="69199"/>
                  <a:pt x="29255" y="69314"/>
                  <a:pt x="29871" y="69333"/>
                </a:cubicBezTo>
                <a:cubicBezTo>
                  <a:pt x="30341" y="69345"/>
                  <a:pt x="30849" y="69320"/>
                  <a:pt x="31395" y="69256"/>
                </a:cubicBezTo>
                <a:cubicBezTo>
                  <a:pt x="31941" y="69193"/>
                  <a:pt x="32449" y="69015"/>
                  <a:pt x="32919" y="68722"/>
                </a:cubicBezTo>
                <a:cubicBezTo>
                  <a:pt x="36557" y="67329"/>
                  <a:pt x="39948" y="65764"/>
                  <a:pt x="43092" y="64028"/>
                </a:cubicBezTo>
                <a:cubicBezTo>
                  <a:pt x="46235" y="62292"/>
                  <a:pt x="49245" y="60498"/>
                  <a:pt x="52121" y="58647"/>
                </a:cubicBezTo>
                <a:cubicBezTo>
                  <a:pt x="56642" y="55332"/>
                  <a:pt x="61316" y="52192"/>
                  <a:pt x="66142" y="49225"/>
                </a:cubicBezTo>
                <a:cubicBezTo>
                  <a:pt x="68149" y="47714"/>
                  <a:pt x="70308" y="46393"/>
                  <a:pt x="72619" y="45263"/>
                </a:cubicBezTo>
                <a:cubicBezTo>
                  <a:pt x="74930" y="44133"/>
                  <a:pt x="77242" y="43117"/>
                  <a:pt x="79553" y="42215"/>
                </a:cubicBezTo>
                <a:cubicBezTo>
                  <a:pt x="81503" y="41593"/>
                  <a:pt x="83395" y="41161"/>
                  <a:pt x="85230" y="40920"/>
                </a:cubicBezTo>
                <a:cubicBezTo>
                  <a:pt x="87065" y="40678"/>
                  <a:pt x="89034" y="40704"/>
                  <a:pt x="91136" y="40996"/>
                </a:cubicBezTo>
                <a:lnTo>
                  <a:pt x="95708" y="40996"/>
                </a:lnTo>
                <a:cubicBezTo>
                  <a:pt x="96457" y="41002"/>
                  <a:pt x="97168" y="41142"/>
                  <a:pt x="97841" y="41415"/>
                </a:cubicBezTo>
                <a:cubicBezTo>
                  <a:pt x="98514" y="41688"/>
                  <a:pt x="99226" y="42056"/>
                  <a:pt x="99975" y="42520"/>
                </a:cubicBezTo>
                <a:cubicBezTo>
                  <a:pt x="100292" y="42971"/>
                  <a:pt x="100648" y="43212"/>
                  <a:pt x="101042" y="43244"/>
                </a:cubicBezTo>
                <a:cubicBezTo>
                  <a:pt x="101435" y="43276"/>
                  <a:pt x="101791" y="43136"/>
                  <a:pt x="102109" y="42825"/>
                </a:cubicBezTo>
                <a:lnTo>
                  <a:pt x="105157" y="41605"/>
                </a:lnTo>
                <a:cubicBezTo>
                  <a:pt x="104191" y="42164"/>
                  <a:pt x="103378" y="42571"/>
                  <a:pt x="102718" y="42825"/>
                </a:cubicBezTo>
                <a:cubicBezTo>
                  <a:pt x="102439" y="43142"/>
                  <a:pt x="102235" y="43422"/>
                  <a:pt x="102109" y="43663"/>
                </a:cubicBezTo>
                <a:cubicBezTo>
                  <a:pt x="101981" y="43904"/>
                  <a:pt x="101778" y="44031"/>
                  <a:pt x="101499" y="44044"/>
                </a:cubicBezTo>
                <a:lnTo>
                  <a:pt x="103328" y="44044"/>
                </a:lnTo>
                <a:cubicBezTo>
                  <a:pt x="105106" y="43383"/>
                  <a:pt x="106731" y="42571"/>
                  <a:pt x="108204" y="41605"/>
                </a:cubicBezTo>
                <a:cubicBezTo>
                  <a:pt x="109449" y="41015"/>
                  <a:pt x="110770" y="40520"/>
                  <a:pt x="112167" y="40120"/>
                </a:cubicBezTo>
                <a:cubicBezTo>
                  <a:pt x="113564" y="39720"/>
                  <a:pt x="114885" y="39300"/>
                  <a:pt x="116129" y="38862"/>
                </a:cubicBezTo>
                <a:cubicBezTo>
                  <a:pt x="115983" y="38843"/>
                  <a:pt x="115818" y="38805"/>
                  <a:pt x="115634" y="38748"/>
                </a:cubicBezTo>
                <a:cubicBezTo>
                  <a:pt x="115450" y="38691"/>
                  <a:pt x="115209" y="38729"/>
                  <a:pt x="114910" y="38862"/>
                </a:cubicBezTo>
                <a:cubicBezTo>
                  <a:pt x="113570" y="39040"/>
                  <a:pt x="112364" y="39294"/>
                  <a:pt x="111291" y="39624"/>
                </a:cubicBezTo>
                <a:cubicBezTo>
                  <a:pt x="110217" y="39954"/>
                  <a:pt x="109087" y="40209"/>
                  <a:pt x="107900" y="40386"/>
                </a:cubicBezTo>
                <a:cubicBezTo>
                  <a:pt x="109271" y="39796"/>
                  <a:pt x="110643" y="39300"/>
                  <a:pt x="112014" y="38900"/>
                </a:cubicBezTo>
                <a:cubicBezTo>
                  <a:pt x="113386" y="38500"/>
                  <a:pt x="114758" y="38081"/>
                  <a:pt x="116129" y="37643"/>
                </a:cubicBezTo>
                <a:close/>
                <a:moveTo>
                  <a:pt x="355931" y="0"/>
                </a:moveTo>
                <a:cubicBezTo>
                  <a:pt x="356299" y="0"/>
                  <a:pt x="356782" y="153"/>
                  <a:pt x="357378" y="457"/>
                </a:cubicBezTo>
                <a:cubicBezTo>
                  <a:pt x="358433" y="1054"/>
                  <a:pt x="359372" y="1613"/>
                  <a:pt x="360198" y="2134"/>
                </a:cubicBezTo>
                <a:cubicBezTo>
                  <a:pt x="361023" y="2655"/>
                  <a:pt x="361811" y="3213"/>
                  <a:pt x="362560" y="3810"/>
                </a:cubicBezTo>
                <a:cubicBezTo>
                  <a:pt x="364744" y="5334"/>
                  <a:pt x="366776" y="6249"/>
                  <a:pt x="368656" y="6553"/>
                </a:cubicBezTo>
                <a:cubicBezTo>
                  <a:pt x="370740" y="8128"/>
                  <a:pt x="372668" y="9246"/>
                  <a:pt x="374440" y="9906"/>
                </a:cubicBezTo>
                <a:cubicBezTo>
                  <a:pt x="375054" y="10046"/>
                  <a:pt x="375649" y="10224"/>
                  <a:pt x="376225" y="10440"/>
                </a:cubicBezTo>
                <a:cubicBezTo>
                  <a:pt x="376801" y="10656"/>
                  <a:pt x="377320" y="10986"/>
                  <a:pt x="377782" y="11430"/>
                </a:cubicBezTo>
                <a:cubicBezTo>
                  <a:pt x="379319" y="12053"/>
                  <a:pt x="380877" y="12713"/>
                  <a:pt x="382455" y="13411"/>
                </a:cubicBezTo>
                <a:cubicBezTo>
                  <a:pt x="384033" y="14110"/>
                  <a:pt x="385518" y="14770"/>
                  <a:pt x="386909" y="15393"/>
                </a:cubicBezTo>
                <a:cubicBezTo>
                  <a:pt x="387672" y="15717"/>
                  <a:pt x="388359" y="16136"/>
                  <a:pt x="388969" y="16650"/>
                </a:cubicBezTo>
                <a:cubicBezTo>
                  <a:pt x="389579" y="17164"/>
                  <a:pt x="390113" y="17660"/>
                  <a:pt x="390571" y="18136"/>
                </a:cubicBezTo>
                <a:cubicBezTo>
                  <a:pt x="391219" y="18288"/>
                  <a:pt x="391982" y="18517"/>
                  <a:pt x="392859" y="18822"/>
                </a:cubicBezTo>
                <a:cubicBezTo>
                  <a:pt x="393736" y="19126"/>
                  <a:pt x="394499" y="19508"/>
                  <a:pt x="395147" y="19965"/>
                </a:cubicBezTo>
                <a:cubicBezTo>
                  <a:pt x="395904" y="20155"/>
                  <a:pt x="396679" y="20536"/>
                  <a:pt x="397474" y="21108"/>
                </a:cubicBezTo>
                <a:cubicBezTo>
                  <a:pt x="398268" y="21679"/>
                  <a:pt x="399120" y="22213"/>
                  <a:pt x="400029" y="22708"/>
                </a:cubicBezTo>
                <a:lnTo>
                  <a:pt x="403690" y="25451"/>
                </a:lnTo>
                <a:cubicBezTo>
                  <a:pt x="404752" y="26073"/>
                  <a:pt x="405680" y="26734"/>
                  <a:pt x="406474" y="27432"/>
                </a:cubicBezTo>
                <a:cubicBezTo>
                  <a:pt x="407269" y="28131"/>
                  <a:pt x="407968" y="28791"/>
                  <a:pt x="408572" y="29413"/>
                </a:cubicBezTo>
                <a:cubicBezTo>
                  <a:pt x="408731" y="29699"/>
                  <a:pt x="408871" y="29890"/>
                  <a:pt x="408991" y="29985"/>
                </a:cubicBezTo>
                <a:cubicBezTo>
                  <a:pt x="409112" y="30080"/>
                  <a:pt x="409176" y="30195"/>
                  <a:pt x="409182" y="30328"/>
                </a:cubicBezTo>
                <a:cubicBezTo>
                  <a:pt x="410377" y="31033"/>
                  <a:pt x="411038" y="31680"/>
                  <a:pt x="411165" y="32271"/>
                </a:cubicBezTo>
                <a:cubicBezTo>
                  <a:pt x="411293" y="32862"/>
                  <a:pt x="411038" y="33738"/>
                  <a:pt x="410403" y="34900"/>
                </a:cubicBezTo>
                <a:cubicBezTo>
                  <a:pt x="409811" y="35344"/>
                  <a:pt x="409316" y="35827"/>
                  <a:pt x="408915" y="36348"/>
                </a:cubicBezTo>
                <a:cubicBezTo>
                  <a:pt x="408515" y="36868"/>
                  <a:pt x="408095" y="37503"/>
                  <a:pt x="407657" y="38253"/>
                </a:cubicBezTo>
                <a:cubicBezTo>
                  <a:pt x="407650" y="38265"/>
                  <a:pt x="407587" y="38316"/>
                  <a:pt x="407466" y="38405"/>
                </a:cubicBezTo>
                <a:cubicBezTo>
                  <a:pt x="407345" y="38494"/>
                  <a:pt x="407205" y="38545"/>
                  <a:pt x="407046" y="38557"/>
                </a:cubicBezTo>
                <a:cubicBezTo>
                  <a:pt x="406888" y="38710"/>
                  <a:pt x="406748" y="38862"/>
                  <a:pt x="406627" y="39015"/>
                </a:cubicBezTo>
                <a:cubicBezTo>
                  <a:pt x="406506" y="39167"/>
                  <a:pt x="406443" y="39319"/>
                  <a:pt x="406436" y="39472"/>
                </a:cubicBezTo>
                <a:cubicBezTo>
                  <a:pt x="406411" y="39961"/>
                  <a:pt x="406157" y="40431"/>
                  <a:pt x="405673" y="40882"/>
                </a:cubicBezTo>
                <a:cubicBezTo>
                  <a:pt x="405190" y="41332"/>
                  <a:pt x="404631" y="41574"/>
                  <a:pt x="403995" y="41605"/>
                </a:cubicBezTo>
                <a:lnTo>
                  <a:pt x="402775" y="42825"/>
                </a:lnTo>
                <a:cubicBezTo>
                  <a:pt x="402610" y="43276"/>
                  <a:pt x="402406" y="43593"/>
                  <a:pt x="402165" y="43777"/>
                </a:cubicBezTo>
                <a:cubicBezTo>
                  <a:pt x="401923" y="43961"/>
                  <a:pt x="401720" y="44050"/>
                  <a:pt x="401555" y="44044"/>
                </a:cubicBezTo>
                <a:lnTo>
                  <a:pt x="401555" y="45873"/>
                </a:lnTo>
                <a:cubicBezTo>
                  <a:pt x="402158" y="45733"/>
                  <a:pt x="402858" y="45631"/>
                  <a:pt x="403652" y="45568"/>
                </a:cubicBezTo>
                <a:cubicBezTo>
                  <a:pt x="404447" y="45504"/>
                  <a:pt x="405375" y="45403"/>
                  <a:pt x="406436" y="45263"/>
                </a:cubicBezTo>
                <a:cubicBezTo>
                  <a:pt x="406913" y="45047"/>
                  <a:pt x="407409" y="44869"/>
                  <a:pt x="407924" y="44730"/>
                </a:cubicBezTo>
                <a:cubicBezTo>
                  <a:pt x="408438" y="44590"/>
                  <a:pt x="408858" y="44869"/>
                  <a:pt x="409182" y="45568"/>
                </a:cubicBezTo>
                <a:cubicBezTo>
                  <a:pt x="409614" y="45714"/>
                  <a:pt x="409970" y="45803"/>
                  <a:pt x="410250" y="45835"/>
                </a:cubicBezTo>
                <a:cubicBezTo>
                  <a:pt x="410530" y="45866"/>
                  <a:pt x="410886" y="45879"/>
                  <a:pt x="411318" y="45873"/>
                </a:cubicBezTo>
                <a:cubicBezTo>
                  <a:pt x="412100" y="45866"/>
                  <a:pt x="412977" y="45803"/>
                  <a:pt x="413950" y="45682"/>
                </a:cubicBezTo>
                <a:cubicBezTo>
                  <a:pt x="414922" y="45562"/>
                  <a:pt x="415875" y="45422"/>
                  <a:pt x="416810" y="45263"/>
                </a:cubicBezTo>
                <a:lnTo>
                  <a:pt x="417420" y="45263"/>
                </a:lnTo>
                <a:cubicBezTo>
                  <a:pt x="418177" y="45663"/>
                  <a:pt x="418952" y="45777"/>
                  <a:pt x="419745" y="45606"/>
                </a:cubicBezTo>
                <a:cubicBezTo>
                  <a:pt x="420539" y="45435"/>
                  <a:pt x="421388" y="45320"/>
                  <a:pt x="422293" y="45263"/>
                </a:cubicBezTo>
                <a:cubicBezTo>
                  <a:pt x="423027" y="45396"/>
                  <a:pt x="423667" y="45435"/>
                  <a:pt x="424214" y="45377"/>
                </a:cubicBezTo>
                <a:cubicBezTo>
                  <a:pt x="424762" y="45320"/>
                  <a:pt x="425331" y="45282"/>
                  <a:pt x="425922" y="45263"/>
                </a:cubicBezTo>
                <a:cubicBezTo>
                  <a:pt x="426361" y="45269"/>
                  <a:pt x="426704" y="45257"/>
                  <a:pt x="426952" y="45225"/>
                </a:cubicBezTo>
                <a:cubicBezTo>
                  <a:pt x="427200" y="45193"/>
                  <a:pt x="427467" y="45104"/>
                  <a:pt x="427753" y="44958"/>
                </a:cubicBezTo>
                <a:cubicBezTo>
                  <a:pt x="428376" y="44526"/>
                  <a:pt x="429037" y="44247"/>
                  <a:pt x="429737" y="44120"/>
                </a:cubicBezTo>
                <a:cubicBezTo>
                  <a:pt x="430436" y="43993"/>
                  <a:pt x="431097" y="43866"/>
                  <a:pt x="431720" y="43739"/>
                </a:cubicBezTo>
                <a:cubicBezTo>
                  <a:pt x="432044" y="43714"/>
                  <a:pt x="432388" y="43612"/>
                  <a:pt x="432750" y="43434"/>
                </a:cubicBezTo>
                <a:cubicBezTo>
                  <a:pt x="433113" y="43256"/>
                  <a:pt x="433380" y="43155"/>
                  <a:pt x="433551" y="43129"/>
                </a:cubicBezTo>
                <a:cubicBezTo>
                  <a:pt x="433577" y="43568"/>
                  <a:pt x="433755" y="43834"/>
                  <a:pt x="434085" y="43930"/>
                </a:cubicBezTo>
                <a:cubicBezTo>
                  <a:pt x="434416" y="44025"/>
                  <a:pt x="434746" y="44063"/>
                  <a:pt x="435077" y="44044"/>
                </a:cubicBezTo>
                <a:cubicBezTo>
                  <a:pt x="435535" y="44076"/>
                  <a:pt x="435840" y="44241"/>
                  <a:pt x="435993" y="44539"/>
                </a:cubicBezTo>
                <a:cubicBezTo>
                  <a:pt x="436145" y="44838"/>
                  <a:pt x="436145" y="45079"/>
                  <a:pt x="435993" y="45263"/>
                </a:cubicBezTo>
                <a:lnTo>
                  <a:pt x="432331" y="49530"/>
                </a:lnTo>
                <a:cubicBezTo>
                  <a:pt x="432343" y="49664"/>
                  <a:pt x="432318" y="49778"/>
                  <a:pt x="432254" y="49872"/>
                </a:cubicBezTo>
                <a:cubicBezTo>
                  <a:pt x="432191" y="49967"/>
                  <a:pt x="432013" y="50155"/>
                  <a:pt x="431720" y="50438"/>
                </a:cubicBezTo>
                <a:cubicBezTo>
                  <a:pt x="431431" y="50626"/>
                  <a:pt x="431238" y="50927"/>
                  <a:pt x="431142" y="51342"/>
                </a:cubicBezTo>
                <a:cubicBezTo>
                  <a:pt x="431045" y="51756"/>
                  <a:pt x="430931" y="52057"/>
                  <a:pt x="430797" y="52246"/>
                </a:cubicBezTo>
                <a:cubicBezTo>
                  <a:pt x="430213" y="52549"/>
                  <a:pt x="429647" y="53009"/>
                  <a:pt x="429101" y="53626"/>
                </a:cubicBezTo>
                <a:cubicBezTo>
                  <a:pt x="428554" y="54244"/>
                  <a:pt x="427913" y="55006"/>
                  <a:pt x="427178" y="55913"/>
                </a:cubicBezTo>
                <a:cubicBezTo>
                  <a:pt x="426705" y="56201"/>
                  <a:pt x="426196" y="56451"/>
                  <a:pt x="425651" y="56664"/>
                </a:cubicBezTo>
                <a:cubicBezTo>
                  <a:pt x="425105" y="56877"/>
                  <a:pt x="424598" y="57128"/>
                  <a:pt x="424129" y="57418"/>
                </a:cubicBezTo>
                <a:cubicBezTo>
                  <a:pt x="423532" y="57433"/>
                  <a:pt x="423034" y="57485"/>
                  <a:pt x="422635" y="57573"/>
                </a:cubicBezTo>
                <a:cubicBezTo>
                  <a:pt x="422237" y="57662"/>
                  <a:pt x="421820" y="57712"/>
                  <a:pt x="421386" y="57725"/>
                </a:cubicBezTo>
                <a:cubicBezTo>
                  <a:pt x="421570" y="58176"/>
                  <a:pt x="421810" y="58494"/>
                  <a:pt x="422105" y="58678"/>
                </a:cubicBezTo>
                <a:cubicBezTo>
                  <a:pt x="422400" y="58863"/>
                  <a:pt x="422563" y="58952"/>
                  <a:pt x="422594" y="58946"/>
                </a:cubicBezTo>
                <a:cubicBezTo>
                  <a:pt x="422563" y="59514"/>
                  <a:pt x="422400" y="59833"/>
                  <a:pt x="422105" y="59903"/>
                </a:cubicBezTo>
                <a:cubicBezTo>
                  <a:pt x="421810" y="59973"/>
                  <a:pt x="421570" y="60063"/>
                  <a:pt x="421386" y="60171"/>
                </a:cubicBezTo>
                <a:cubicBezTo>
                  <a:pt x="420331" y="60178"/>
                  <a:pt x="419314" y="60318"/>
                  <a:pt x="418335" y="60593"/>
                </a:cubicBezTo>
                <a:cubicBezTo>
                  <a:pt x="417357" y="60867"/>
                  <a:pt x="416340" y="61237"/>
                  <a:pt x="415284" y="61703"/>
                </a:cubicBezTo>
                <a:cubicBezTo>
                  <a:pt x="415125" y="61697"/>
                  <a:pt x="414909" y="61710"/>
                  <a:pt x="414636" y="61742"/>
                </a:cubicBezTo>
                <a:cubicBezTo>
                  <a:pt x="414363" y="61773"/>
                  <a:pt x="414070" y="61863"/>
                  <a:pt x="413759" y="62010"/>
                </a:cubicBezTo>
                <a:lnTo>
                  <a:pt x="413759" y="62316"/>
                </a:lnTo>
                <a:cubicBezTo>
                  <a:pt x="415545" y="62980"/>
                  <a:pt x="416931" y="63945"/>
                  <a:pt x="417916" y="65213"/>
                </a:cubicBezTo>
                <a:cubicBezTo>
                  <a:pt x="418901" y="66480"/>
                  <a:pt x="419753" y="67745"/>
                  <a:pt x="420471" y="69006"/>
                </a:cubicBezTo>
                <a:cubicBezTo>
                  <a:pt x="420941" y="69473"/>
                  <a:pt x="421372" y="70014"/>
                  <a:pt x="421763" y="70629"/>
                </a:cubicBezTo>
                <a:cubicBezTo>
                  <a:pt x="422154" y="71244"/>
                  <a:pt x="422431" y="71932"/>
                  <a:pt x="422594" y="72693"/>
                </a:cubicBezTo>
                <a:cubicBezTo>
                  <a:pt x="424049" y="75130"/>
                  <a:pt x="424149" y="77566"/>
                  <a:pt x="422895" y="80002"/>
                </a:cubicBezTo>
                <a:cubicBezTo>
                  <a:pt x="422589" y="81354"/>
                  <a:pt x="422209" y="82686"/>
                  <a:pt x="421755" y="83999"/>
                </a:cubicBezTo>
                <a:cubicBezTo>
                  <a:pt x="421301" y="85312"/>
                  <a:pt x="420772" y="86721"/>
                  <a:pt x="420167" y="88225"/>
                </a:cubicBezTo>
                <a:cubicBezTo>
                  <a:pt x="419690" y="88827"/>
                  <a:pt x="419195" y="89449"/>
                  <a:pt x="418680" y="90090"/>
                </a:cubicBezTo>
                <a:cubicBezTo>
                  <a:pt x="418165" y="90731"/>
                  <a:pt x="417745" y="91429"/>
                  <a:pt x="417421" y="92184"/>
                </a:cubicBezTo>
                <a:cubicBezTo>
                  <a:pt x="416824" y="92983"/>
                  <a:pt x="416188" y="93897"/>
                  <a:pt x="415514" y="94924"/>
                </a:cubicBezTo>
                <a:cubicBezTo>
                  <a:pt x="414840" y="95952"/>
                  <a:pt x="414052" y="96866"/>
                  <a:pt x="413149" y="97665"/>
                </a:cubicBezTo>
                <a:lnTo>
                  <a:pt x="404911" y="106497"/>
                </a:lnTo>
                <a:cubicBezTo>
                  <a:pt x="404276" y="107125"/>
                  <a:pt x="403564" y="107772"/>
                  <a:pt x="402776" y="108438"/>
                </a:cubicBezTo>
                <a:cubicBezTo>
                  <a:pt x="401987" y="109104"/>
                  <a:pt x="401275" y="109675"/>
                  <a:pt x="400640" y="110151"/>
                </a:cubicBezTo>
                <a:cubicBezTo>
                  <a:pt x="400335" y="110621"/>
                  <a:pt x="399953" y="111128"/>
                  <a:pt x="399495" y="111674"/>
                </a:cubicBezTo>
                <a:cubicBezTo>
                  <a:pt x="399038" y="112219"/>
                  <a:pt x="398504" y="112727"/>
                  <a:pt x="397894" y="113196"/>
                </a:cubicBezTo>
                <a:lnTo>
                  <a:pt x="399419" y="113196"/>
                </a:lnTo>
                <a:cubicBezTo>
                  <a:pt x="401123" y="113171"/>
                  <a:pt x="402903" y="113070"/>
                  <a:pt x="404759" y="112892"/>
                </a:cubicBezTo>
                <a:cubicBezTo>
                  <a:pt x="406615" y="112714"/>
                  <a:pt x="408395" y="112613"/>
                  <a:pt x="410098" y="112587"/>
                </a:cubicBezTo>
                <a:cubicBezTo>
                  <a:pt x="410785" y="112594"/>
                  <a:pt x="411319" y="112581"/>
                  <a:pt x="411700" y="112549"/>
                </a:cubicBezTo>
                <a:cubicBezTo>
                  <a:pt x="412082" y="112518"/>
                  <a:pt x="412768" y="112429"/>
                  <a:pt x="413760" y="112283"/>
                </a:cubicBezTo>
                <a:lnTo>
                  <a:pt x="413149" y="112587"/>
                </a:lnTo>
                <a:cubicBezTo>
                  <a:pt x="413416" y="112854"/>
                  <a:pt x="413645" y="112930"/>
                  <a:pt x="413836" y="112816"/>
                </a:cubicBezTo>
                <a:cubicBezTo>
                  <a:pt x="414027" y="112702"/>
                  <a:pt x="414408" y="112625"/>
                  <a:pt x="414980" y="112587"/>
                </a:cubicBezTo>
                <a:cubicBezTo>
                  <a:pt x="414987" y="112460"/>
                  <a:pt x="415050" y="112410"/>
                  <a:pt x="415171" y="112435"/>
                </a:cubicBezTo>
                <a:cubicBezTo>
                  <a:pt x="415292" y="112460"/>
                  <a:pt x="415431" y="112410"/>
                  <a:pt x="415590" y="112283"/>
                </a:cubicBezTo>
                <a:lnTo>
                  <a:pt x="422583" y="112283"/>
                </a:lnTo>
                <a:cubicBezTo>
                  <a:pt x="423174" y="112695"/>
                  <a:pt x="423729" y="112860"/>
                  <a:pt x="424248" y="112778"/>
                </a:cubicBezTo>
                <a:cubicBezTo>
                  <a:pt x="424767" y="112695"/>
                  <a:pt x="425325" y="112632"/>
                  <a:pt x="425923" y="112587"/>
                </a:cubicBezTo>
                <a:lnTo>
                  <a:pt x="430226" y="112587"/>
                </a:lnTo>
                <a:cubicBezTo>
                  <a:pt x="430085" y="112467"/>
                  <a:pt x="429983" y="112327"/>
                  <a:pt x="429919" y="112169"/>
                </a:cubicBezTo>
                <a:cubicBezTo>
                  <a:pt x="429855" y="112010"/>
                  <a:pt x="429753" y="111642"/>
                  <a:pt x="429612" y="111065"/>
                </a:cubicBezTo>
                <a:lnTo>
                  <a:pt x="434472" y="111065"/>
                </a:lnTo>
                <a:cubicBezTo>
                  <a:pt x="434788" y="110893"/>
                  <a:pt x="435066" y="110627"/>
                  <a:pt x="435307" y="110265"/>
                </a:cubicBezTo>
                <a:cubicBezTo>
                  <a:pt x="435547" y="109904"/>
                  <a:pt x="435673" y="109561"/>
                  <a:pt x="435686" y="109237"/>
                </a:cubicBezTo>
                <a:cubicBezTo>
                  <a:pt x="436008" y="108051"/>
                  <a:pt x="436349" y="106998"/>
                  <a:pt x="436710" y="106078"/>
                </a:cubicBezTo>
                <a:cubicBezTo>
                  <a:pt x="437070" y="105158"/>
                  <a:pt x="437335" y="104181"/>
                  <a:pt x="437506" y="103147"/>
                </a:cubicBezTo>
                <a:cubicBezTo>
                  <a:pt x="437960" y="101770"/>
                  <a:pt x="438312" y="100488"/>
                  <a:pt x="438564" y="99302"/>
                </a:cubicBezTo>
                <a:cubicBezTo>
                  <a:pt x="438815" y="98116"/>
                  <a:pt x="439084" y="97062"/>
                  <a:pt x="439370" y="96143"/>
                </a:cubicBezTo>
                <a:cubicBezTo>
                  <a:pt x="439376" y="95242"/>
                  <a:pt x="439439" y="94379"/>
                  <a:pt x="439558" y="93554"/>
                </a:cubicBezTo>
                <a:cubicBezTo>
                  <a:pt x="439677" y="92729"/>
                  <a:pt x="439814" y="91866"/>
                  <a:pt x="439971" y="90965"/>
                </a:cubicBezTo>
                <a:cubicBezTo>
                  <a:pt x="439958" y="90363"/>
                  <a:pt x="439983" y="89741"/>
                  <a:pt x="440046" y="89100"/>
                </a:cubicBezTo>
                <a:cubicBezTo>
                  <a:pt x="440109" y="88459"/>
                  <a:pt x="440284" y="87761"/>
                  <a:pt x="440572" y="87006"/>
                </a:cubicBezTo>
                <a:cubicBezTo>
                  <a:pt x="440893" y="85947"/>
                  <a:pt x="441217" y="84868"/>
                  <a:pt x="441545" y="83771"/>
                </a:cubicBezTo>
                <a:cubicBezTo>
                  <a:pt x="441872" y="82673"/>
                  <a:pt x="442049" y="81518"/>
                  <a:pt x="442075" y="80307"/>
                </a:cubicBezTo>
                <a:lnTo>
                  <a:pt x="443297" y="73607"/>
                </a:lnTo>
                <a:cubicBezTo>
                  <a:pt x="443462" y="72267"/>
                  <a:pt x="443664" y="71056"/>
                  <a:pt x="443905" y="69976"/>
                </a:cubicBezTo>
                <a:cubicBezTo>
                  <a:pt x="444146" y="68896"/>
                  <a:pt x="444349" y="67765"/>
                  <a:pt x="444514" y="66585"/>
                </a:cubicBezTo>
                <a:cubicBezTo>
                  <a:pt x="444660" y="66560"/>
                  <a:pt x="444748" y="66460"/>
                  <a:pt x="444780" y="66284"/>
                </a:cubicBezTo>
                <a:cubicBezTo>
                  <a:pt x="444812" y="66108"/>
                  <a:pt x="444824" y="66008"/>
                  <a:pt x="444818" y="65983"/>
                </a:cubicBezTo>
                <a:lnTo>
                  <a:pt x="444818" y="59865"/>
                </a:lnTo>
                <a:cubicBezTo>
                  <a:pt x="445258" y="58676"/>
                  <a:pt x="445525" y="57624"/>
                  <a:pt x="445621" y="56707"/>
                </a:cubicBezTo>
                <a:cubicBezTo>
                  <a:pt x="445716" y="55791"/>
                  <a:pt x="445755" y="54817"/>
                  <a:pt x="445736" y="53785"/>
                </a:cubicBezTo>
                <a:cubicBezTo>
                  <a:pt x="445697" y="53619"/>
                  <a:pt x="445544" y="53399"/>
                  <a:pt x="445277" y="53122"/>
                </a:cubicBezTo>
                <a:cubicBezTo>
                  <a:pt x="445009" y="52846"/>
                  <a:pt x="444856" y="52554"/>
                  <a:pt x="444818" y="52246"/>
                </a:cubicBezTo>
                <a:lnTo>
                  <a:pt x="444818" y="50739"/>
                </a:lnTo>
                <a:lnTo>
                  <a:pt x="446959" y="50739"/>
                </a:lnTo>
                <a:lnTo>
                  <a:pt x="447876" y="52246"/>
                </a:lnTo>
                <a:cubicBezTo>
                  <a:pt x="448176" y="53029"/>
                  <a:pt x="448494" y="53831"/>
                  <a:pt x="448832" y="54653"/>
                </a:cubicBezTo>
                <a:cubicBezTo>
                  <a:pt x="449170" y="55474"/>
                  <a:pt x="449565" y="56194"/>
                  <a:pt x="450017" y="56813"/>
                </a:cubicBezTo>
                <a:cubicBezTo>
                  <a:pt x="450622" y="58328"/>
                  <a:pt x="451170" y="59806"/>
                  <a:pt x="451661" y="61246"/>
                </a:cubicBezTo>
                <a:cubicBezTo>
                  <a:pt x="452152" y="62687"/>
                  <a:pt x="452623" y="64165"/>
                  <a:pt x="453075" y="65681"/>
                </a:cubicBezTo>
                <a:lnTo>
                  <a:pt x="453075" y="65983"/>
                </a:lnTo>
                <a:lnTo>
                  <a:pt x="453381" y="65681"/>
                </a:lnTo>
                <a:cubicBezTo>
                  <a:pt x="454127" y="64298"/>
                  <a:pt x="454852" y="62934"/>
                  <a:pt x="455557" y="61588"/>
                </a:cubicBezTo>
                <a:cubicBezTo>
                  <a:pt x="456261" y="60242"/>
                  <a:pt x="457056" y="58955"/>
                  <a:pt x="457942" y="57725"/>
                </a:cubicBezTo>
                <a:cubicBezTo>
                  <a:pt x="458689" y="56647"/>
                  <a:pt x="459459" y="55470"/>
                  <a:pt x="460253" y="54193"/>
                </a:cubicBezTo>
                <a:cubicBezTo>
                  <a:pt x="461046" y="52916"/>
                  <a:pt x="461897" y="51664"/>
                  <a:pt x="462807" y="50438"/>
                </a:cubicBezTo>
                <a:cubicBezTo>
                  <a:pt x="463685" y="49355"/>
                  <a:pt x="464525" y="48252"/>
                  <a:pt x="465327" y="47129"/>
                </a:cubicBezTo>
                <a:cubicBezTo>
                  <a:pt x="466128" y="46006"/>
                  <a:pt x="467121" y="44977"/>
                  <a:pt x="468304" y="44044"/>
                </a:cubicBezTo>
                <a:cubicBezTo>
                  <a:pt x="470442" y="41605"/>
                  <a:pt x="472885" y="39777"/>
                  <a:pt x="475633" y="38557"/>
                </a:cubicBezTo>
                <a:cubicBezTo>
                  <a:pt x="477159" y="37764"/>
                  <a:pt x="478681" y="37218"/>
                  <a:pt x="480198" y="36919"/>
                </a:cubicBezTo>
                <a:cubicBezTo>
                  <a:pt x="481715" y="36621"/>
                  <a:pt x="483231" y="36760"/>
                  <a:pt x="484747" y="37338"/>
                </a:cubicBezTo>
                <a:cubicBezTo>
                  <a:pt x="484931" y="37738"/>
                  <a:pt x="485249" y="37853"/>
                  <a:pt x="485699" y="37681"/>
                </a:cubicBezTo>
                <a:cubicBezTo>
                  <a:pt x="486150" y="37510"/>
                  <a:pt x="486544" y="37395"/>
                  <a:pt x="486880" y="37338"/>
                </a:cubicBezTo>
                <a:cubicBezTo>
                  <a:pt x="487820" y="37040"/>
                  <a:pt x="488912" y="36875"/>
                  <a:pt x="490157" y="36843"/>
                </a:cubicBezTo>
                <a:cubicBezTo>
                  <a:pt x="491402" y="36811"/>
                  <a:pt x="492646" y="36875"/>
                  <a:pt x="493891" y="37033"/>
                </a:cubicBezTo>
                <a:cubicBezTo>
                  <a:pt x="497548" y="38202"/>
                  <a:pt x="499987" y="40437"/>
                  <a:pt x="501206" y="43739"/>
                </a:cubicBezTo>
                <a:lnTo>
                  <a:pt x="505168" y="50438"/>
                </a:lnTo>
                <a:lnTo>
                  <a:pt x="506083" y="55913"/>
                </a:lnTo>
                <a:cubicBezTo>
                  <a:pt x="506248" y="57258"/>
                  <a:pt x="506451" y="58590"/>
                  <a:pt x="506692" y="59909"/>
                </a:cubicBezTo>
                <a:cubicBezTo>
                  <a:pt x="506934" y="61228"/>
                  <a:pt x="507137" y="62644"/>
                  <a:pt x="507302" y="64159"/>
                </a:cubicBezTo>
                <a:cubicBezTo>
                  <a:pt x="507594" y="64894"/>
                  <a:pt x="507772" y="65628"/>
                  <a:pt x="507835" y="66358"/>
                </a:cubicBezTo>
                <a:cubicBezTo>
                  <a:pt x="507899" y="67089"/>
                  <a:pt x="507924" y="67972"/>
                  <a:pt x="507912" y="69006"/>
                </a:cubicBezTo>
                <a:cubicBezTo>
                  <a:pt x="507937" y="69317"/>
                  <a:pt x="508039" y="69628"/>
                  <a:pt x="508216" y="69938"/>
                </a:cubicBezTo>
                <a:cubicBezTo>
                  <a:pt x="508394" y="70249"/>
                  <a:pt x="508496" y="70558"/>
                  <a:pt x="508521" y="70866"/>
                </a:cubicBezTo>
                <a:cubicBezTo>
                  <a:pt x="508534" y="72249"/>
                  <a:pt x="508585" y="73670"/>
                  <a:pt x="508674" y="75130"/>
                </a:cubicBezTo>
                <a:cubicBezTo>
                  <a:pt x="508763" y="76589"/>
                  <a:pt x="508813" y="78010"/>
                  <a:pt x="508826" y="79393"/>
                </a:cubicBezTo>
                <a:cubicBezTo>
                  <a:pt x="508826" y="80586"/>
                  <a:pt x="508750" y="81626"/>
                  <a:pt x="508597" y="82515"/>
                </a:cubicBezTo>
                <a:cubicBezTo>
                  <a:pt x="508445" y="83403"/>
                  <a:pt x="508216" y="84291"/>
                  <a:pt x="507912" y="85179"/>
                </a:cubicBezTo>
                <a:lnTo>
                  <a:pt x="507912" y="88529"/>
                </a:lnTo>
                <a:cubicBezTo>
                  <a:pt x="507251" y="92234"/>
                  <a:pt x="506438" y="96092"/>
                  <a:pt x="505473" y="100101"/>
                </a:cubicBezTo>
                <a:cubicBezTo>
                  <a:pt x="505175" y="101611"/>
                  <a:pt x="504781" y="103007"/>
                  <a:pt x="504292" y="104289"/>
                </a:cubicBezTo>
                <a:cubicBezTo>
                  <a:pt x="503803" y="105570"/>
                  <a:pt x="503181" y="106814"/>
                  <a:pt x="502425" y="108019"/>
                </a:cubicBezTo>
                <a:cubicBezTo>
                  <a:pt x="501943" y="109390"/>
                  <a:pt x="501384" y="110760"/>
                  <a:pt x="500749" y="112132"/>
                </a:cubicBezTo>
                <a:cubicBezTo>
                  <a:pt x="500114" y="113503"/>
                  <a:pt x="499555" y="114875"/>
                  <a:pt x="499072" y="116250"/>
                </a:cubicBezTo>
                <a:cubicBezTo>
                  <a:pt x="498793" y="116390"/>
                  <a:pt x="498590" y="116568"/>
                  <a:pt x="498463" y="116785"/>
                </a:cubicBezTo>
                <a:cubicBezTo>
                  <a:pt x="498336" y="117002"/>
                  <a:pt x="498133" y="117333"/>
                  <a:pt x="497853" y="117779"/>
                </a:cubicBezTo>
                <a:cubicBezTo>
                  <a:pt x="498901" y="117333"/>
                  <a:pt x="499777" y="117002"/>
                  <a:pt x="500482" y="116785"/>
                </a:cubicBezTo>
                <a:cubicBezTo>
                  <a:pt x="501187" y="116568"/>
                  <a:pt x="501835" y="116390"/>
                  <a:pt x="502425" y="116250"/>
                </a:cubicBezTo>
                <a:cubicBezTo>
                  <a:pt x="503321" y="115925"/>
                  <a:pt x="504121" y="115581"/>
                  <a:pt x="504826" y="115217"/>
                </a:cubicBezTo>
                <a:cubicBezTo>
                  <a:pt x="505530" y="114854"/>
                  <a:pt x="506254" y="114587"/>
                  <a:pt x="506997" y="114415"/>
                </a:cubicBezTo>
                <a:lnTo>
                  <a:pt x="513398" y="113501"/>
                </a:lnTo>
                <a:cubicBezTo>
                  <a:pt x="513576" y="113495"/>
                  <a:pt x="513830" y="113507"/>
                  <a:pt x="514160" y="113539"/>
                </a:cubicBezTo>
                <a:cubicBezTo>
                  <a:pt x="514490" y="113571"/>
                  <a:pt x="514744" y="113660"/>
                  <a:pt x="514922" y="113806"/>
                </a:cubicBezTo>
                <a:cubicBezTo>
                  <a:pt x="515538" y="114097"/>
                  <a:pt x="516135" y="114199"/>
                  <a:pt x="516713" y="114110"/>
                </a:cubicBezTo>
                <a:cubicBezTo>
                  <a:pt x="517291" y="114021"/>
                  <a:pt x="517811" y="113818"/>
                  <a:pt x="518275" y="113501"/>
                </a:cubicBezTo>
                <a:lnTo>
                  <a:pt x="518884" y="113501"/>
                </a:lnTo>
                <a:cubicBezTo>
                  <a:pt x="519177" y="113653"/>
                  <a:pt x="519354" y="113806"/>
                  <a:pt x="519418" y="113958"/>
                </a:cubicBezTo>
                <a:cubicBezTo>
                  <a:pt x="519481" y="114110"/>
                  <a:pt x="519507" y="114262"/>
                  <a:pt x="519494" y="114415"/>
                </a:cubicBezTo>
                <a:cubicBezTo>
                  <a:pt x="519005" y="116677"/>
                  <a:pt x="518154" y="118728"/>
                  <a:pt x="516941" y="120569"/>
                </a:cubicBezTo>
                <a:cubicBezTo>
                  <a:pt x="515729" y="122409"/>
                  <a:pt x="514344" y="124229"/>
                  <a:pt x="512788" y="126027"/>
                </a:cubicBezTo>
                <a:lnTo>
                  <a:pt x="510350" y="129676"/>
                </a:lnTo>
                <a:lnTo>
                  <a:pt x="504254" y="136069"/>
                </a:lnTo>
                <a:cubicBezTo>
                  <a:pt x="503505" y="136841"/>
                  <a:pt x="502794" y="137530"/>
                  <a:pt x="502120" y="138136"/>
                </a:cubicBezTo>
                <a:cubicBezTo>
                  <a:pt x="501447" y="138743"/>
                  <a:pt x="500736" y="139270"/>
                  <a:pt x="499987" y="139718"/>
                </a:cubicBezTo>
                <a:cubicBezTo>
                  <a:pt x="499212" y="140503"/>
                  <a:pt x="498323" y="141307"/>
                  <a:pt x="497320" y="142133"/>
                </a:cubicBezTo>
                <a:cubicBezTo>
                  <a:pt x="496317" y="142959"/>
                  <a:pt x="495275" y="143689"/>
                  <a:pt x="494196" y="144323"/>
                </a:cubicBezTo>
                <a:cubicBezTo>
                  <a:pt x="493446" y="144938"/>
                  <a:pt x="492659" y="145514"/>
                  <a:pt x="491833" y="146054"/>
                </a:cubicBezTo>
                <a:cubicBezTo>
                  <a:pt x="491008" y="146593"/>
                  <a:pt x="490068" y="147019"/>
                  <a:pt x="489014" y="147333"/>
                </a:cubicBezTo>
                <a:cubicBezTo>
                  <a:pt x="488550" y="147930"/>
                  <a:pt x="487954" y="148337"/>
                  <a:pt x="487223" y="148553"/>
                </a:cubicBezTo>
                <a:cubicBezTo>
                  <a:pt x="486493" y="148769"/>
                  <a:pt x="485668" y="148871"/>
                  <a:pt x="484747" y="148858"/>
                </a:cubicBezTo>
                <a:cubicBezTo>
                  <a:pt x="484137" y="149291"/>
                  <a:pt x="483605" y="149646"/>
                  <a:pt x="483150" y="149926"/>
                </a:cubicBezTo>
                <a:cubicBezTo>
                  <a:pt x="482694" y="150206"/>
                  <a:pt x="482316" y="150562"/>
                  <a:pt x="482015" y="150994"/>
                </a:cubicBezTo>
                <a:cubicBezTo>
                  <a:pt x="480051" y="152538"/>
                  <a:pt x="478139" y="154178"/>
                  <a:pt x="476278" y="155913"/>
                </a:cubicBezTo>
                <a:cubicBezTo>
                  <a:pt x="474417" y="157648"/>
                  <a:pt x="472574" y="159364"/>
                  <a:pt x="470747" y="161061"/>
                </a:cubicBezTo>
                <a:cubicBezTo>
                  <a:pt x="469500" y="162288"/>
                  <a:pt x="468177" y="163572"/>
                  <a:pt x="466777" y="164913"/>
                </a:cubicBezTo>
                <a:cubicBezTo>
                  <a:pt x="465378" y="166254"/>
                  <a:pt x="464054" y="167614"/>
                  <a:pt x="462807" y="168993"/>
                </a:cubicBezTo>
                <a:cubicBezTo>
                  <a:pt x="462190" y="169597"/>
                  <a:pt x="461592" y="170220"/>
                  <a:pt x="461013" y="170862"/>
                </a:cubicBezTo>
                <a:cubicBezTo>
                  <a:pt x="460435" y="171503"/>
                  <a:pt x="459913" y="172203"/>
                  <a:pt x="459448" y="172959"/>
                </a:cubicBezTo>
                <a:cubicBezTo>
                  <a:pt x="459881" y="172819"/>
                  <a:pt x="460237" y="172641"/>
                  <a:pt x="460517" y="172425"/>
                </a:cubicBezTo>
                <a:cubicBezTo>
                  <a:pt x="460797" y="172209"/>
                  <a:pt x="461153" y="171878"/>
                  <a:pt x="461586" y="171434"/>
                </a:cubicBezTo>
                <a:cubicBezTo>
                  <a:pt x="462928" y="170823"/>
                  <a:pt x="464213" y="170213"/>
                  <a:pt x="465441" y="169603"/>
                </a:cubicBezTo>
                <a:cubicBezTo>
                  <a:pt x="466669" y="168993"/>
                  <a:pt x="468031" y="168383"/>
                  <a:pt x="469526" y="167773"/>
                </a:cubicBezTo>
                <a:cubicBezTo>
                  <a:pt x="471237" y="166997"/>
                  <a:pt x="473005" y="166260"/>
                  <a:pt x="474831" y="165561"/>
                </a:cubicBezTo>
                <a:cubicBezTo>
                  <a:pt x="476657" y="164862"/>
                  <a:pt x="478349" y="164277"/>
                  <a:pt x="479908" y="163807"/>
                </a:cubicBezTo>
                <a:cubicBezTo>
                  <a:pt x="481731" y="163209"/>
                  <a:pt x="483600" y="162803"/>
                  <a:pt x="485514" y="162587"/>
                </a:cubicBezTo>
                <a:cubicBezTo>
                  <a:pt x="487427" y="162370"/>
                  <a:pt x="489305" y="162269"/>
                  <a:pt x="491148" y="162281"/>
                </a:cubicBezTo>
                <a:cubicBezTo>
                  <a:pt x="493586" y="161366"/>
                  <a:pt x="496024" y="161366"/>
                  <a:pt x="498463" y="162281"/>
                </a:cubicBezTo>
                <a:cubicBezTo>
                  <a:pt x="498768" y="162294"/>
                  <a:pt x="498996" y="162345"/>
                  <a:pt x="499149" y="162434"/>
                </a:cubicBezTo>
                <a:cubicBezTo>
                  <a:pt x="499301" y="162523"/>
                  <a:pt x="499377" y="162574"/>
                  <a:pt x="499377" y="162587"/>
                </a:cubicBezTo>
                <a:cubicBezTo>
                  <a:pt x="499822" y="163432"/>
                  <a:pt x="500381" y="163800"/>
                  <a:pt x="501054" y="163692"/>
                </a:cubicBezTo>
                <a:cubicBezTo>
                  <a:pt x="501727" y="163584"/>
                  <a:pt x="502590" y="163419"/>
                  <a:pt x="503644" y="163197"/>
                </a:cubicBezTo>
                <a:cubicBezTo>
                  <a:pt x="504406" y="162777"/>
                  <a:pt x="505245" y="162472"/>
                  <a:pt x="506159" y="162281"/>
                </a:cubicBezTo>
                <a:cubicBezTo>
                  <a:pt x="507073" y="162091"/>
                  <a:pt x="508064" y="161786"/>
                  <a:pt x="509131" y="161366"/>
                </a:cubicBezTo>
                <a:lnTo>
                  <a:pt x="514922" y="160451"/>
                </a:lnTo>
                <a:cubicBezTo>
                  <a:pt x="516313" y="160432"/>
                  <a:pt x="517722" y="160470"/>
                  <a:pt x="519151" y="160565"/>
                </a:cubicBezTo>
                <a:cubicBezTo>
                  <a:pt x="520580" y="160661"/>
                  <a:pt x="521913" y="160928"/>
                  <a:pt x="523152" y="161366"/>
                </a:cubicBezTo>
                <a:cubicBezTo>
                  <a:pt x="523768" y="161818"/>
                  <a:pt x="524212" y="162288"/>
                  <a:pt x="524485" y="162777"/>
                </a:cubicBezTo>
                <a:cubicBezTo>
                  <a:pt x="524758" y="163267"/>
                  <a:pt x="524822" y="163813"/>
                  <a:pt x="524676" y="164417"/>
                </a:cubicBezTo>
                <a:cubicBezTo>
                  <a:pt x="524676" y="165161"/>
                  <a:pt x="524599" y="165885"/>
                  <a:pt x="524447" y="166591"/>
                </a:cubicBezTo>
                <a:cubicBezTo>
                  <a:pt x="524295" y="167296"/>
                  <a:pt x="524066" y="168097"/>
                  <a:pt x="523761" y="168993"/>
                </a:cubicBezTo>
                <a:cubicBezTo>
                  <a:pt x="523317" y="170232"/>
                  <a:pt x="522758" y="171567"/>
                  <a:pt x="522085" y="172997"/>
                </a:cubicBezTo>
                <a:cubicBezTo>
                  <a:pt x="521412" y="174427"/>
                  <a:pt x="520548" y="175838"/>
                  <a:pt x="519494" y="177230"/>
                </a:cubicBezTo>
                <a:lnTo>
                  <a:pt x="515227" y="183026"/>
                </a:lnTo>
                <a:lnTo>
                  <a:pt x="514008" y="184857"/>
                </a:lnTo>
                <a:cubicBezTo>
                  <a:pt x="513258" y="185619"/>
                  <a:pt x="512547" y="186458"/>
                  <a:pt x="511874" y="187373"/>
                </a:cubicBezTo>
                <a:cubicBezTo>
                  <a:pt x="511201" y="188289"/>
                  <a:pt x="510490" y="189280"/>
                  <a:pt x="509740" y="190348"/>
                </a:cubicBezTo>
                <a:cubicBezTo>
                  <a:pt x="508534" y="191577"/>
                  <a:pt x="507442" y="192815"/>
                  <a:pt x="506464" y="194062"/>
                </a:cubicBezTo>
                <a:cubicBezTo>
                  <a:pt x="505486" y="195308"/>
                  <a:pt x="504546" y="196399"/>
                  <a:pt x="503644" y="197335"/>
                </a:cubicBezTo>
                <a:cubicBezTo>
                  <a:pt x="502590" y="198239"/>
                  <a:pt x="501727" y="199091"/>
                  <a:pt x="501054" y="199890"/>
                </a:cubicBezTo>
                <a:cubicBezTo>
                  <a:pt x="500381" y="200689"/>
                  <a:pt x="499822" y="201466"/>
                  <a:pt x="499377" y="202221"/>
                </a:cubicBezTo>
                <a:cubicBezTo>
                  <a:pt x="498920" y="202397"/>
                  <a:pt x="498691" y="202648"/>
                  <a:pt x="498691" y="202975"/>
                </a:cubicBezTo>
                <a:cubicBezTo>
                  <a:pt x="498691" y="203301"/>
                  <a:pt x="498920" y="203552"/>
                  <a:pt x="499377" y="203728"/>
                </a:cubicBezTo>
                <a:lnTo>
                  <a:pt x="502120" y="205876"/>
                </a:lnTo>
                <a:cubicBezTo>
                  <a:pt x="504267" y="207523"/>
                  <a:pt x="506451" y="209156"/>
                  <a:pt x="508674" y="210775"/>
                </a:cubicBezTo>
                <a:cubicBezTo>
                  <a:pt x="510896" y="212393"/>
                  <a:pt x="513081" y="214108"/>
                  <a:pt x="515227" y="215919"/>
                </a:cubicBezTo>
                <a:cubicBezTo>
                  <a:pt x="516770" y="216587"/>
                  <a:pt x="518332" y="217464"/>
                  <a:pt x="519913" y="218552"/>
                </a:cubicBezTo>
                <a:cubicBezTo>
                  <a:pt x="521494" y="219640"/>
                  <a:pt x="522980" y="220594"/>
                  <a:pt x="524371" y="221415"/>
                </a:cubicBezTo>
                <a:lnTo>
                  <a:pt x="534734" y="227826"/>
                </a:lnTo>
                <a:cubicBezTo>
                  <a:pt x="536588" y="229009"/>
                  <a:pt x="538519" y="230078"/>
                  <a:pt x="540525" y="231032"/>
                </a:cubicBezTo>
                <a:cubicBezTo>
                  <a:pt x="542532" y="231986"/>
                  <a:pt x="544462" y="233055"/>
                  <a:pt x="546316" y="234238"/>
                </a:cubicBezTo>
                <a:cubicBezTo>
                  <a:pt x="547085" y="234581"/>
                  <a:pt x="547834" y="234959"/>
                  <a:pt x="548564" y="235372"/>
                </a:cubicBezTo>
                <a:cubicBezTo>
                  <a:pt x="549295" y="235786"/>
                  <a:pt x="549968" y="236012"/>
                  <a:pt x="550584" y="236049"/>
                </a:cubicBezTo>
                <a:cubicBezTo>
                  <a:pt x="552266" y="237089"/>
                  <a:pt x="553930" y="238037"/>
                  <a:pt x="555575" y="238894"/>
                </a:cubicBezTo>
                <a:cubicBezTo>
                  <a:pt x="557219" y="239751"/>
                  <a:pt x="558807" y="240628"/>
                  <a:pt x="560337" y="241526"/>
                </a:cubicBezTo>
                <a:lnTo>
                  <a:pt x="565519" y="243970"/>
                </a:lnTo>
                <a:cubicBezTo>
                  <a:pt x="566744" y="244467"/>
                  <a:pt x="567951" y="245078"/>
                  <a:pt x="569138" y="245803"/>
                </a:cubicBezTo>
                <a:cubicBezTo>
                  <a:pt x="570326" y="246529"/>
                  <a:pt x="571456" y="247140"/>
                  <a:pt x="572529" y="247637"/>
                </a:cubicBezTo>
                <a:cubicBezTo>
                  <a:pt x="574504" y="248827"/>
                  <a:pt x="576498" y="249959"/>
                  <a:pt x="578511" y="251033"/>
                </a:cubicBezTo>
                <a:cubicBezTo>
                  <a:pt x="580524" y="252106"/>
                  <a:pt x="582594" y="253309"/>
                  <a:pt x="584721" y="254642"/>
                </a:cubicBezTo>
                <a:cubicBezTo>
                  <a:pt x="585782" y="255560"/>
                  <a:pt x="586861" y="256519"/>
                  <a:pt x="587960" y="257521"/>
                </a:cubicBezTo>
                <a:cubicBezTo>
                  <a:pt x="589058" y="258522"/>
                  <a:pt x="590214" y="259486"/>
                  <a:pt x="591427" y="260414"/>
                </a:cubicBezTo>
                <a:cubicBezTo>
                  <a:pt x="592030" y="260706"/>
                  <a:pt x="592576" y="260960"/>
                  <a:pt x="593065" y="261176"/>
                </a:cubicBezTo>
                <a:cubicBezTo>
                  <a:pt x="593554" y="261392"/>
                  <a:pt x="594024" y="261646"/>
                  <a:pt x="594475" y="261938"/>
                </a:cubicBezTo>
                <a:cubicBezTo>
                  <a:pt x="595053" y="262401"/>
                  <a:pt x="595573" y="262846"/>
                  <a:pt x="596037" y="263271"/>
                </a:cubicBezTo>
                <a:cubicBezTo>
                  <a:pt x="596500" y="263697"/>
                  <a:pt x="597097" y="264065"/>
                  <a:pt x="597828" y="264376"/>
                </a:cubicBezTo>
                <a:cubicBezTo>
                  <a:pt x="598145" y="264516"/>
                  <a:pt x="598501" y="264694"/>
                  <a:pt x="598894" y="264910"/>
                </a:cubicBezTo>
                <a:cubicBezTo>
                  <a:pt x="599288" y="265126"/>
                  <a:pt x="599644" y="265456"/>
                  <a:pt x="599961" y="265900"/>
                </a:cubicBezTo>
                <a:cubicBezTo>
                  <a:pt x="599987" y="265900"/>
                  <a:pt x="600088" y="265976"/>
                  <a:pt x="600266" y="266129"/>
                </a:cubicBezTo>
                <a:cubicBezTo>
                  <a:pt x="600444" y="266281"/>
                  <a:pt x="600545" y="266510"/>
                  <a:pt x="600571" y="266815"/>
                </a:cubicBezTo>
                <a:lnTo>
                  <a:pt x="597828" y="266815"/>
                </a:lnTo>
                <a:cubicBezTo>
                  <a:pt x="596767" y="266529"/>
                  <a:pt x="595764" y="266338"/>
                  <a:pt x="594818" y="266243"/>
                </a:cubicBezTo>
                <a:cubicBezTo>
                  <a:pt x="593872" y="266148"/>
                  <a:pt x="592945" y="266034"/>
                  <a:pt x="592036" y="265900"/>
                </a:cubicBezTo>
                <a:cubicBezTo>
                  <a:pt x="590792" y="265595"/>
                  <a:pt x="589547" y="265367"/>
                  <a:pt x="588303" y="265214"/>
                </a:cubicBezTo>
                <a:cubicBezTo>
                  <a:pt x="587058" y="265062"/>
                  <a:pt x="585966" y="264986"/>
                  <a:pt x="585026" y="264986"/>
                </a:cubicBezTo>
                <a:lnTo>
                  <a:pt x="582588" y="264986"/>
                </a:lnTo>
                <a:lnTo>
                  <a:pt x="571615" y="264071"/>
                </a:lnTo>
                <a:cubicBezTo>
                  <a:pt x="570142" y="264122"/>
                  <a:pt x="568821" y="264021"/>
                  <a:pt x="567652" y="263767"/>
                </a:cubicBezTo>
                <a:cubicBezTo>
                  <a:pt x="566021" y="263595"/>
                  <a:pt x="564560" y="263328"/>
                  <a:pt x="563271" y="262966"/>
                </a:cubicBezTo>
                <a:cubicBezTo>
                  <a:pt x="561982" y="262605"/>
                  <a:pt x="560598" y="262262"/>
                  <a:pt x="559118" y="261938"/>
                </a:cubicBezTo>
                <a:cubicBezTo>
                  <a:pt x="558026" y="261665"/>
                  <a:pt x="556857" y="261449"/>
                  <a:pt x="555613" y="261290"/>
                </a:cubicBezTo>
                <a:cubicBezTo>
                  <a:pt x="554368" y="261131"/>
                  <a:pt x="553200" y="260839"/>
                  <a:pt x="552108" y="260414"/>
                </a:cubicBezTo>
                <a:cubicBezTo>
                  <a:pt x="551962" y="260401"/>
                  <a:pt x="551797" y="260426"/>
                  <a:pt x="551612" y="260490"/>
                </a:cubicBezTo>
                <a:cubicBezTo>
                  <a:pt x="551428" y="260554"/>
                  <a:pt x="551187" y="260731"/>
                  <a:pt x="550888" y="261023"/>
                </a:cubicBezTo>
                <a:cubicBezTo>
                  <a:pt x="553365" y="261906"/>
                  <a:pt x="555956" y="262579"/>
                  <a:pt x="558661" y="263043"/>
                </a:cubicBezTo>
                <a:cubicBezTo>
                  <a:pt x="561366" y="263506"/>
                  <a:pt x="563957" y="263951"/>
                  <a:pt x="566433" y="264376"/>
                </a:cubicBezTo>
                <a:cubicBezTo>
                  <a:pt x="569018" y="264783"/>
                  <a:pt x="571621" y="265037"/>
                  <a:pt x="574244" y="265138"/>
                </a:cubicBezTo>
                <a:cubicBezTo>
                  <a:pt x="576866" y="265240"/>
                  <a:pt x="579546" y="265494"/>
                  <a:pt x="582283" y="265900"/>
                </a:cubicBezTo>
                <a:cubicBezTo>
                  <a:pt x="582257" y="266046"/>
                  <a:pt x="582156" y="266135"/>
                  <a:pt x="581978" y="266167"/>
                </a:cubicBezTo>
                <a:cubicBezTo>
                  <a:pt x="581800" y="266199"/>
                  <a:pt x="581699" y="266211"/>
                  <a:pt x="581673" y="266205"/>
                </a:cubicBezTo>
                <a:cubicBezTo>
                  <a:pt x="580606" y="266192"/>
                  <a:pt x="579540" y="266141"/>
                  <a:pt x="578473" y="266053"/>
                </a:cubicBezTo>
                <a:cubicBezTo>
                  <a:pt x="577406" y="265964"/>
                  <a:pt x="576339" y="265913"/>
                  <a:pt x="575272" y="265900"/>
                </a:cubicBezTo>
                <a:cubicBezTo>
                  <a:pt x="573190" y="266154"/>
                  <a:pt x="571259" y="265951"/>
                  <a:pt x="569481" y="265291"/>
                </a:cubicBezTo>
                <a:cubicBezTo>
                  <a:pt x="568243" y="265272"/>
                  <a:pt x="566986" y="265157"/>
                  <a:pt x="565709" y="264948"/>
                </a:cubicBezTo>
                <a:cubicBezTo>
                  <a:pt x="564433" y="264738"/>
                  <a:pt x="563252" y="264548"/>
                  <a:pt x="562166" y="264376"/>
                </a:cubicBezTo>
                <a:lnTo>
                  <a:pt x="560337" y="264071"/>
                </a:lnTo>
                <a:cubicBezTo>
                  <a:pt x="559131" y="263925"/>
                  <a:pt x="557962" y="263760"/>
                  <a:pt x="556832" y="263576"/>
                </a:cubicBezTo>
                <a:cubicBezTo>
                  <a:pt x="555702" y="263392"/>
                  <a:pt x="554533" y="263151"/>
                  <a:pt x="553327" y="262852"/>
                </a:cubicBezTo>
                <a:cubicBezTo>
                  <a:pt x="552705" y="262655"/>
                  <a:pt x="552044" y="262363"/>
                  <a:pt x="551346" y="261976"/>
                </a:cubicBezTo>
                <a:cubicBezTo>
                  <a:pt x="550647" y="261589"/>
                  <a:pt x="549987" y="261373"/>
                  <a:pt x="549364" y="261328"/>
                </a:cubicBezTo>
                <a:cubicBezTo>
                  <a:pt x="547675" y="260706"/>
                  <a:pt x="546024" y="260045"/>
                  <a:pt x="544411" y="259347"/>
                </a:cubicBezTo>
                <a:cubicBezTo>
                  <a:pt x="542799" y="258648"/>
                  <a:pt x="541300" y="257988"/>
                  <a:pt x="539916" y="257366"/>
                </a:cubicBezTo>
                <a:cubicBezTo>
                  <a:pt x="538423" y="256902"/>
                  <a:pt x="537064" y="256384"/>
                  <a:pt x="535839" y="255811"/>
                </a:cubicBezTo>
                <a:cubicBezTo>
                  <a:pt x="534613" y="255238"/>
                  <a:pt x="533331" y="254648"/>
                  <a:pt x="531991" y="254042"/>
                </a:cubicBezTo>
                <a:cubicBezTo>
                  <a:pt x="529845" y="252958"/>
                  <a:pt x="527660" y="251854"/>
                  <a:pt x="525438" y="250729"/>
                </a:cubicBezTo>
                <a:cubicBezTo>
                  <a:pt x="523215" y="249603"/>
                  <a:pt x="521031" y="248572"/>
                  <a:pt x="518884" y="247637"/>
                </a:cubicBezTo>
                <a:lnTo>
                  <a:pt x="508521" y="241832"/>
                </a:lnTo>
                <a:cubicBezTo>
                  <a:pt x="506267" y="240572"/>
                  <a:pt x="504070" y="239202"/>
                  <a:pt x="501930" y="237721"/>
                </a:cubicBezTo>
                <a:cubicBezTo>
                  <a:pt x="499790" y="236240"/>
                  <a:pt x="497517" y="234876"/>
                  <a:pt x="495110" y="233627"/>
                </a:cubicBezTo>
                <a:cubicBezTo>
                  <a:pt x="493142" y="232094"/>
                  <a:pt x="491211" y="230657"/>
                  <a:pt x="489319" y="229315"/>
                </a:cubicBezTo>
                <a:cubicBezTo>
                  <a:pt x="487427" y="227973"/>
                  <a:pt x="485496" y="226764"/>
                  <a:pt x="483528" y="225689"/>
                </a:cubicBezTo>
                <a:cubicBezTo>
                  <a:pt x="483066" y="225225"/>
                  <a:pt x="482550" y="224779"/>
                  <a:pt x="481978" y="224353"/>
                </a:cubicBezTo>
                <a:cubicBezTo>
                  <a:pt x="481407" y="223927"/>
                  <a:pt x="480817" y="223558"/>
                  <a:pt x="480209" y="223246"/>
                </a:cubicBezTo>
                <a:cubicBezTo>
                  <a:pt x="479759" y="222935"/>
                  <a:pt x="479366" y="222795"/>
                  <a:pt x="479030" y="222827"/>
                </a:cubicBezTo>
                <a:cubicBezTo>
                  <a:pt x="478693" y="222858"/>
                  <a:pt x="478375" y="223100"/>
                  <a:pt x="478076" y="223552"/>
                </a:cubicBezTo>
                <a:cubicBezTo>
                  <a:pt x="476683" y="224900"/>
                  <a:pt x="475270" y="226173"/>
                  <a:pt x="473839" y="227368"/>
                </a:cubicBezTo>
                <a:cubicBezTo>
                  <a:pt x="472407" y="228564"/>
                  <a:pt x="471071" y="229836"/>
                  <a:pt x="469831" y="231185"/>
                </a:cubicBezTo>
                <a:cubicBezTo>
                  <a:pt x="468889" y="232222"/>
                  <a:pt x="467871" y="233124"/>
                  <a:pt x="466777" y="233891"/>
                </a:cubicBezTo>
                <a:cubicBezTo>
                  <a:pt x="465683" y="234658"/>
                  <a:pt x="464665" y="235477"/>
                  <a:pt x="463724" y="236349"/>
                </a:cubicBezTo>
                <a:cubicBezTo>
                  <a:pt x="463266" y="236812"/>
                  <a:pt x="462807" y="237240"/>
                  <a:pt x="462349" y="237633"/>
                </a:cubicBezTo>
                <a:cubicBezTo>
                  <a:pt x="461891" y="238026"/>
                  <a:pt x="461433" y="238305"/>
                  <a:pt x="460975" y="238471"/>
                </a:cubicBezTo>
                <a:cubicBezTo>
                  <a:pt x="460194" y="239388"/>
                  <a:pt x="459321" y="240228"/>
                  <a:pt x="458357" y="240992"/>
                </a:cubicBezTo>
                <a:cubicBezTo>
                  <a:pt x="457394" y="241755"/>
                  <a:pt x="456449" y="242443"/>
                  <a:pt x="455522" y="243054"/>
                </a:cubicBezTo>
                <a:cubicBezTo>
                  <a:pt x="454452" y="243703"/>
                  <a:pt x="453381" y="244467"/>
                  <a:pt x="452311" y="245345"/>
                </a:cubicBezTo>
                <a:cubicBezTo>
                  <a:pt x="451240" y="246224"/>
                  <a:pt x="450170" y="246987"/>
                  <a:pt x="449100" y="247637"/>
                </a:cubicBezTo>
                <a:cubicBezTo>
                  <a:pt x="448341" y="247980"/>
                  <a:pt x="447564" y="248286"/>
                  <a:pt x="446768" y="248553"/>
                </a:cubicBezTo>
                <a:cubicBezTo>
                  <a:pt x="445972" y="248821"/>
                  <a:pt x="445119" y="248821"/>
                  <a:pt x="444210" y="248553"/>
                </a:cubicBezTo>
                <a:cubicBezTo>
                  <a:pt x="443149" y="248407"/>
                  <a:pt x="442226" y="248165"/>
                  <a:pt x="441440" y="247828"/>
                </a:cubicBezTo>
                <a:cubicBezTo>
                  <a:pt x="440654" y="247490"/>
                  <a:pt x="439964" y="247019"/>
                  <a:pt x="439370" y="246415"/>
                </a:cubicBezTo>
                <a:cubicBezTo>
                  <a:pt x="439054" y="246122"/>
                  <a:pt x="438801" y="245943"/>
                  <a:pt x="438613" y="245880"/>
                </a:cubicBezTo>
                <a:cubicBezTo>
                  <a:pt x="438425" y="245816"/>
                  <a:pt x="438258" y="245791"/>
                  <a:pt x="438112" y="245803"/>
                </a:cubicBezTo>
                <a:cubicBezTo>
                  <a:pt x="436899" y="245358"/>
                  <a:pt x="435762" y="244951"/>
                  <a:pt x="434700" y="244581"/>
                </a:cubicBezTo>
                <a:cubicBezTo>
                  <a:pt x="433638" y="244212"/>
                  <a:pt x="432652" y="243805"/>
                  <a:pt x="431742" y="243359"/>
                </a:cubicBezTo>
                <a:cubicBezTo>
                  <a:pt x="431445" y="243200"/>
                  <a:pt x="431205" y="242984"/>
                  <a:pt x="431022" y="242710"/>
                </a:cubicBezTo>
                <a:cubicBezTo>
                  <a:pt x="430839" y="242436"/>
                  <a:pt x="430674" y="242144"/>
                  <a:pt x="430529" y="241832"/>
                </a:cubicBezTo>
                <a:cubicBezTo>
                  <a:pt x="430205" y="241367"/>
                  <a:pt x="429784" y="240921"/>
                  <a:pt x="429266" y="240495"/>
                </a:cubicBezTo>
                <a:cubicBezTo>
                  <a:pt x="428749" y="240069"/>
                  <a:pt x="428250" y="239699"/>
                  <a:pt x="427770" y="239388"/>
                </a:cubicBezTo>
                <a:cubicBezTo>
                  <a:pt x="427476" y="238948"/>
                  <a:pt x="427220" y="238681"/>
                  <a:pt x="427003" y="238586"/>
                </a:cubicBezTo>
                <a:cubicBezTo>
                  <a:pt x="426786" y="238490"/>
                  <a:pt x="426530" y="238452"/>
                  <a:pt x="426236" y="238471"/>
                </a:cubicBezTo>
                <a:cubicBezTo>
                  <a:pt x="425482" y="238496"/>
                  <a:pt x="424846" y="238446"/>
                  <a:pt x="424329" y="238318"/>
                </a:cubicBezTo>
                <a:cubicBezTo>
                  <a:pt x="423811" y="238191"/>
                  <a:pt x="423334" y="237835"/>
                  <a:pt x="422895" y="237249"/>
                </a:cubicBezTo>
                <a:cubicBezTo>
                  <a:pt x="422544" y="236399"/>
                  <a:pt x="422343" y="235999"/>
                  <a:pt x="422293" y="236049"/>
                </a:cubicBezTo>
                <a:cubicBezTo>
                  <a:pt x="422256" y="235315"/>
                  <a:pt x="422180" y="234748"/>
                  <a:pt x="422068" y="234350"/>
                </a:cubicBezTo>
                <a:cubicBezTo>
                  <a:pt x="421955" y="233951"/>
                  <a:pt x="422030" y="233609"/>
                  <a:pt x="422293" y="233322"/>
                </a:cubicBezTo>
                <a:cubicBezTo>
                  <a:pt x="422296" y="232432"/>
                  <a:pt x="422451" y="231617"/>
                  <a:pt x="422756" y="230880"/>
                </a:cubicBezTo>
                <a:cubicBezTo>
                  <a:pt x="423062" y="230142"/>
                  <a:pt x="423519" y="229327"/>
                  <a:pt x="424129" y="228437"/>
                </a:cubicBezTo>
                <a:cubicBezTo>
                  <a:pt x="424135" y="228125"/>
                  <a:pt x="424123" y="227833"/>
                  <a:pt x="424091" y="227559"/>
                </a:cubicBezTo>
                <a:cubicBezTo>
                  <a:pt x="424059" y="227286"/>
                  <a:pt x="423971" y="227069"/>
                  <a:pt x="423825" y="226910"/>
                </a:cubicBezTo>
                <a:cubicBezTo>
                  <a:pt x="423242" y="226611"/>
                  <a:pt x="422795" y="226293"/>
                  <a:pt x="422484" y="225956"/>
                </a:cubicBezTo>
                <a:cubicBezTo>
                  <a:pt x="422174" y="225619"/>
                  <a:pt x="421808" y="225225"/>
                  <a:pt x="421386" y="224773"/>
                </a:cubicBezTo>
                <a:cubicBezTo>
                  <a:pt x="421212" y="224760"/>
                  <a:pt x="421021" y="224709"/>
                  <a:pt x="420813" y="224620"/>
                </a:cubicBezTo>
                <a:cubicBezTo>
                  <a:pt x="420604" y="224531"/>
                  <a:pt x="420491" y="224480"/>
                  <a:pt x="420472" y="224468"/>
                </a:cubicBezTo>
                <a:cubicBezTo>
                  <a:pt x="419487" y="224722"/>
                  <a:pt x="418330" y="224595"/>
                  <a:pt x="417002" y="224086"/>
                </a:cubicBezTo>
                <a:cubicBezTo>
                  <a:pt x="415673" y="223577"/>
                  <a:pt x="414592" y="222992"/>
                  <a:pt x="413760" y="222331"/>
                </a:cubicBezTo>
                <a:cubicBezTo>
                  <a:pt x="413594" y="221733"/>
                  <a:pt x="413315" y="221249"/>
                  <a:pt x="412921" y="220880"/>
                </a:cubicBezTo>
                <a:cubicBezTo>
                  <a:pt x="412527" y="220511"/>
                  <a:pt x="412094" y="220181"/>
                  <a:pt x="411624" y="219888"/>
                </a:cubicBezTo>
                <a:lnTo>
                  <a:pt x="411319" y="219888"/>
                </a:lnTo>
                <a:cubicBezTo>
                  <a:pt x="411331" y="220034"/>
                  <a:pt x="411306" y="220200"/>
                  <a:pt x="411243" y="220384"/>
                </a:cubicBezTo>
                <a:cubicBezTo>
                  <a:pt x="411179" y="220569"/>
                  <a:pt x="411001" y="220810"/>
                  <a:pt x="410709" y="221109"/>
                </a:cubicBezTo>
                <a:cubicBezTo>
                  <a:pt x="410588" y="223113"/>
                  <a:pt x="410448" y="225136"/>
                  <a:pt x="410289" y="227177"/>
                </a:cubicBezTo>
                <a:cubicBezTo>
                  <a:pt x="410130" y="229219"/>
                  <a:pt x="409761" y="231166"/>
                  <a:pt x="409183" y="233017"/>
                </a:cubicBezTo>
                <a:cubicBezTo>
                  <a:pt x="409005" y="234126"/>
                  <a:pt x="408674" y="235403"/>
                  <a:pt x="408191" y="236849"/>
                </a:cubicBezTo>
                <a:cubicBezTo>
                  <a:pt x="407708" y="238295"/>
                  <a:pt x="407225" y="239650"/>
                  <a:pt x="406742" y="240915"/>
                </a:cubicBezTo>
                <a:cubicBezTo>
                  <a:pt x="405528" y="243366"/>
                  <a:pt x="404218" y="245644"/>
                  <a:pt x="402814" y="247751"/>
                </a:cubicBezTo>
                <a:cubicBezTo>
                  <a:pt x="401409" y="249858"/>
                  <a:pt x="399871" y="251755"/>
                  <a:pt x="398199" y="253441"/>
                </a:cubicBezTo>
                <a:cubicBezTo>
                  <a:pt x="397442" y="254348"/>
                  <a:pt x="396667" y="255240"/>
                  <a:pt x="395872" y="256117"/>
                </a:cubicBezTo>
                <a:cubicBezTo>
                  <a:pt x="395078" y="256994"/>
                  <a:pt x="394226" y="257816"/>
                  <a:pt x="393317" y="258585"/>
                </a:cubicBezTo>
                <a:cubicBezTo>
                  <a:pt x="392268" y="259322"/>
                  <a:pt x="391238" y="260058"/>
                  <a:pt x="390228" y="260795"/>
                </a:cubicBezTo>
                <a:cubicBezTo>
                  <a:pt x="389217" y="261531"/>
                  <a:pt x="388111" y="262420"/>
                  <a:pt x="386909" y="263462"/>
                </a:cubicBezTo>
                <a:cubicBezTo>
                  <a:pt x="386293" y="263906"/>
                  <a:pt x="385619" y="264313"/>
                  <a:pt x="384889" y="264681"/>
                </a:cubicBezTo>
                <a:cubicBezTo>
                  <a:pt x="384158" y="265049"/>
                  <a:pt x="383409" y="265456"/>
                  <a:pt x="382642" y="265900"/>
                </a:cubicBezTo>
                <a:cubicBezTo>
                  <a:pt x="382015" y="266326"/>
                  <a:pt x="381294" y="266618"/>
                  <a:pt x="380478" y="266776"/>
                </a:cubicBezTo>
                <a:cubicBezTo>
                  <a:pt x="379661" y="266935"/>
                  <a:pt x="378864" y="267151"/>
                  <a:pt x="378085" y="267424"/>
                </a:cubicBezTo>
                <a:cubicBezTo>
                  <a:pt x="377320" y="267704"/>
                  <a:pt x="376497" y="267907"/>
                  <a:pt x="375617" y="268034"/>
                </a:cubicBezTo>
                <a:cubicBezTo>
                  <a:pt x="374738" y="268161"/>
                  <a:pt x="373839" y="268364"/>
                  <a:pt x="372921" y="268643"/>
                </a:cubicBezTo>
                <a:cubicBezTo>
                  <a:pt x="371538" y="268967"/>
                  <a:pt x="370116" y="269158"/>
                  <a:pt x="368656" y="269215"/>
                </a:cubicBezTo>
                <a:cubicBezTo>
                  <a:pt x="367196" y="269272"/>
                  <a:pt x="365773" y="269082"/>
                  <a:pt x="364389" y="268643"/>
                </a:cubicBezTo>
                <a:cubicBezTo>
                  <a:pt x="363494" y="268351"/>
                  <a:pt x="362693" y="268173"/>
                  <a:pt x="361989" y="268110"/>
                </a:cubicBezTo>
                <a:cubicBezTo>
                  <a:pt x="361284" y="268046"/>
                  <a:pt x="360560" y="268021"/>
                  <a:pt x="359817" y="268034"/>
                </a:cubicBezTo>
                <a:cubicBezTo>
                  <a:pt x="358756" y="267716"/>
                  <a:pt x="357753" y="267437"/>
                  <a:pt x="356807" y="267196"/>
                </a:cubicBezTo>
                <a:cubicBezTo>
                  <a:pt x="355861" y="266954"/>
                  <a:pt x="354934" y="266827"/>
                  <a:pt x="354026" y="266815"/>
                </a:cubicBezTo>
                <a:lnTo>
                  <a:pt x="355550" y="266815"/>
                </a:lnTo>
                <a:cubicBezTo>
                  <a:pt x="356915" y="266827"/>
                  <a:pt x="358223" y="266954"/>
                  <a:pt x="359474" y="267196"/>
                </a:cubicBezTo>
                <a:cubicBezTo>
                  <a:pt x="360725" y="267437"/>
                  <a:pt x="361957" y="267716"/>
                  <a:pt x="363170" y="268034"/>
                </a:cubicBezTo>
                <a:lnTo>
                  <a:pt x="372921" y="268034"/>
                </a:lnTo>
                <a:cubicBezTo>
                  <a:pt x="374415" y="267735"/>
                  <a:pt x="375832" y="267418"/>
                  <a:pt x="377174" y="267081"/>
                </a:cubicBezTo>
                <a:cubicBezTo>
                  <a:pt x="378516" y="266745"/>
                  <a:pt x="379933" y="266351"/>
                  <a:pt x="381427" y="265900"/>
                </a:cubicBezTo>
                <a:cubicBezTo>
                  <a:pt x="381680" y="265291"/>
                  <a:pt x="382085" y="264986"/>
                  <a:pt x="382642" y="264986"/>
                </a:cubicBezTo>
                <a:lnTo>
                  <a:pt x="382642" y="264681"/>
                </a:lnTo>
                <a:cubicBezTo>
                  <a:pt x="382047" y="264840"/>
                  <a:pt x="381490" y="264979"/>
                  <a:pt x="380971" y="265100"/>
                </a:cubicBezTo>
                <a:cubicBezTo>
                  <a:pt x="380452" y="265221"/>
                  <a:pt x="379895" y="265284"/>
                  <a:pt x="379300" y="265291"/>
                </a:cubicBezTo>
                <a:cubicBezTo>
                  <a:pt x="378225" y="265583"/>
                  <a:pt x="377111" y="265837"/>
                  <a:pt x="375959" y="266053"/>
                </a:cubicBezTo>
                <a:cubicBezTo>
                  <a:pt x="374807" y="266268"/>
                  <a:pt x="373693" y="266522"/>
                  <a:pt x="372617" y="266815"/>
                </a:cubicBezTo>
                <a:lnTo>
                  <a:pt x="372009" y="266815"/>
                </a:lnTo>
                <a:cubicBezTo>
                  <a:pt x="370637" y="267081"/>
                  <a:pt x="369342" y="267157"/>
                  <a:pt x="368123" y="267043"/>
                </a:cubicBezTo>
                <a:cubicBezTo>
                  <a:pt x="366903" y="266929"/>
                  <a:pt x="365760" y="266853"/>
                  <a:pt x="364694" y="266815"/>
                </a:cubicBezTo>
                <a:lnTo>
                  <a:pt x="363170" y="266815"/>
                </a:lnTo>
                <a:cubicBezTo>
                  <a:pt x="361652" y="266796"/>
                  <a:pt x="360192" y="266681"/>
                  <a:pt x="358788" y="266472"/>
                </a:cubicBezTo>
                <a:cubicBezTo>
                  <a:pt x="357385" y="266262"/>
                  <a:pt x="356001" y="266072"/>
                  <a:pt x="354635" y="265900"/>
                </a:cubicBezTo>
                <a:lnTo>
                  <a:pt x="354026" y="265900"/>
                </a:lnTo>
                <a:cubicBezTo>
                  <a:pt x="353251" y="265887"/>
                  <a:pt x="352438" y="265760"/>
                  <a:pt x="351587" y="265519"/>
                </a:cubicBezTo>
                <a:cubicBezTo>
                  <a:pt x="350736" y="265278"/>
                  <a:pt x="349924" y="264998"/>
                  <a:pt x="349149" y="264681"/>
                </a:cubicBezTo>
                <a:cubicBezTo>
                  <a:pt x="348501" y="264268"/>
                  <a:pt x="347739" y="263951"/>
                  <a:pt x="346863" y="263728"/>
                </a:cubicBezTo>
                <a:cubicBezTo>
                  <a:pt x="345987" y="263506"/>
                  <a:pt x="345225" y="263113"/>
                  <a:pt x="344577" y="262547"/>
                </a:cubicBezTo>
                <a:cubicBezTo>
                  <a:pt x="343053" y="261804"/>
                  <a:pt x="341681" y="261004"/>
                  <a:pt x="340462" y="260147"/>
                </a:cubicBezTo>
                <a:cubicBezTo>
                  <a:pt x="339243" y="259290"/>
                  <a:pt x="338176" y="258261"/>
                  <a:pt x="337262" y="257061"/>
                </a:cubicBezTo>
                <a:cubicBezTo>
                  <a:pt x="336341" y="256184"/>
                  <a:pt x="335439" y="255364"/>
                  <a:pt x="334557" y="254603"/>
                </a:cubicBezTo>
                <a:cubicBezTo>
                  <a:pt x="333674" y="253842"/>
                  <a:pt x="332848" y="252946"/>
                  <a:pt x="332080" y="251914"/>
                </a:cubicBezTo>
                <a:lnTo>
                  <a:pt x="328422" y="247942"/>
                </a:lnTo>
                <a:lnTo>
                  <a:pt x="328422" y="247331"/>
                </a:lnTo>
                <a:cubicBezTo>
                  <a:pt x="328594" y="247293"/>
                  <a:pt x="328861" y="247216"/>
                  <a:pt x="329223" y="247102"/>
                </a:cubicBezTo>
                <a:cubicBezTo>
                  <a:pt x="329585" y="246987"/>
                  <a:pt x="329927" y="247064"/>
                  <a:pt x="330251" y="247331"/>
                </a:cubicBezTo>
                <a:cubicBezTo>
                  <a:pt x="331509" y="248693"/>
                  <a:pt x="333033" y="249864"/>
                  <a:pt x="334823" y="250845"/>
                </a:cubicBezTo>
                <a:cubicBezTo>
                  <a:pt x="336614" y="251825"/>
                  <a:pt x="338443" y="252690"/>
                  <a:pt x="340310" y="253441"/>
                </a:cubicBezTo>
                <a:cubicBezTo>
                  <a:pt x="342138" y="254649"/>
                  <a:pt x="344043" y="255616"/>
                  <a:pt x="346025" y="256342"/>
                </a:cubicBezTo>
                <a:cubicBezTo>
                  <a:pt x="348006" y="257068"/>
                  <a:pt x="350063" y="257511"/>
                  <a:pt x="352197" y="257671"/>
                </a:cubicBezTo>
                <a:cubicBezTo>
                  <a:pt x="352857" y="257721"/>
                  <a:pt x="353670" y="257620"/>
                  <a:pt x="354635" y="257366"/>
                </a:cubicBezTo>
                <a:cubicBezTo>
                  <a:pt x="355854" y="257086"/>
                  <a:pt x="357074" y="256807"/>
                  <a:pt x="358293" y="256529"/>
                </a:cubicBezTo>
                <a:cubicBezTo>
                  <a:pt x="359512" y="256250"/>
                  <a:pt x="360731" y="255821"/>
                  <a:pt x="361950" y="255242"/>
                </a:cubicBezTo>
                <a:cubicBezTo>
                  <a:pt x="363170" y="254667"/>
                  <a:pt x="364465" y="254090"/>
                  <a:pt x="365837" y="253510"/>
                </a:cubicBezTo>
                <a:cubicBezTo>
                  <a:pt x="367208" y="252930"/>
                  <a:pt x="368656" y="252194"/>
                  <a:pt x="370180" y="251303"/>
                </a:cubicBezTo>
                <a:cubicBezTo>
                  <a:pt x="371576" y="250673"/>
                  <a:pt x="372894" y="249794"/>
                  <a:pt x="374135" y="248668"/>
                </a:cubicBezTo>
                <a:cubicBezTo>
                  <a:pt x="375377" y="247541"/>
                  <a:pt x="376389" y="246281"/>
                  <a:pt x="377174" y="244887"/>
                </a:cubicBezTo>
                <a:cubicBezTo>
                  <a:pt x="378338" y="243359"/>
                  <a:pt x="379047" y="241832"/>
                  <a:pt x="379300" y="240304"/>
                </a:cubicBezTo>
                <a:cubicBezTo>
                  <a:pt x="380516" y="237518"/>
                  <a:pt x="381427" y="234885"/>
                  <a:pt x="382034" y="232406"/>
                </a:cubicBezTo>
                <a:cubicBezTo>
                  <a:pt x="382338" y="231446"/>
                  <a:pt x="382566" y="230390"/>
                  <a:pt x="382718" y="229238"/>
                </a:cubicBezTo>
                <a:cubicBezTo>
                  <a:pt x="382870" y="228087"/>
                  <a:pt x="382946" y="227108"/>
                  <a:pt x="382946" y="226300"/>
                </a:cubicBezTo>
                <a:cubicBezTo>
                  <a:pt x="383237" y="224773"/>
                  <a:pt x="383414" y="223246"/>
                  <a:pt x="383477" y="221720"/>
                </a:cubicBezTo>
                <a:cubicBezTo>
                  <a:pt x="383541" y="220193"/>
                  <a:pt x="383566" y="218667"/>
                  <a:pt x="383553" y="217140"/>
                </a:cubicBezTo>
                <a:cubicBezTo>
                  <a:pt x="383846" y="215149"/>
                  <a:pt x="384024" y="213179"/>
                  <a:pt x="384087" y="211230"/>
                </a:cubicBezTo>
                <a:cubicBezTo>
                  <a:pt x="384151" y="209281"/>
                  <a:pt x="384176" y="207394"/>
                  <a:pt x="384163" y="205567"/>
                </a:cubicBezTo>
                <a:cubicBezTo>
                  <a:pt x="384176" y="204630"/>
                  <a:pt x="384151" y="203678"/>
                  <a:pt x="384087" y="202710"/>
                </a:cubicBezTo>
                <a:cubicBezTo>
                  <a:pt x="384024" y="201742"/>
                  <a:pt x="383846" y="200863"/>
                  <a:pt x="383553" y="200073"/>
                </a:cubicBezTo>
                <a:cubicBezTo>
                  <a:pt x="383534" y="199935"/>
                  <a:pt x="383420" y="199818"/>
                  <a:pt x="383211" y="199722"/>
                </a:cubicBezTo>
                <a:cubicBezTo>
                  <a:pt x="383003" y="199626"/>
                  <a:pt x="382813" y="199437"/>
                  <a:pt x="382642" y="199153"/>
                </a:cubicBezTo>
                <a:cubicBezTo>
                  <a:pt x="382015" y="198402"/>
                  <a:pt x="381294" y="197783"/>
                  <a:pt x="380478" y="197298"/>
                </a:cubicBezTo>
                <a:cubicBezTo>
                  <a:pt x="379661" y="196812"/>
                  <a:pt x="378864" y="196420"/>
                  <a:pt x="378085" y="196124"/>
                </a:cubicBezTo>
                <a:cubicBezTo>
                  <a:pt x="377921" y="195991"/>
                  <a:pt x="377718" y="195953"/>
                  <a:pt x="377478" y="196010"/>
                </a:cubicBezTo>
                <a:cubicBezTo>
                  <a:pt x="377237" y="196067"/>
                  <a:pt x="377035" y="196105"/>
                  <a:pt x="376870" y="196124"/>
                </a:cubicBezTo>
                <a:cubicBezTo>
                  <a:pt x="376269" y="196749"/>
                  <a:pt x="375649" y="197392"/>
                  <a:pt x="375010" y="198055"/>
                </a:cubicBezTo>
                <a:cubicBezTo>
                  <a:pt x="374370" y="198717"/>
                  <a:pt x="373674" y="199285"/>
                  <a:pt x="372921" y="199759"/>
                </a:cubicBezTo>
                <a:cubicBezTo>
                  <a:pt x="372275" y="200681"/>
                  <a:pt x="371513" y="201614"/>
                  <a:pt x="370637" y="202558"/>
                </a:cubicBezTo>
                <a:cubicBezTo>
                  <a:pt x="369761" y="203502"/>
                  <a:pt x="368999" y="204505"/>
                  <a:pt x="368351" y="205567"/>
                </a:cubicBezTo>
                <a:cubicBezTo>
                  <a:pt x="367570" y="206783"/>
                  <a:pt x="366770" y="208017"/>
                  <a:pt x="365951" y="209268"/>
                </a:cubicBezTo>
                <a:cubicBezTo>
                  <a:pt x="365132" y="210520"/>
                  <a:pt x="364408" y="211821"/>
                  <a:pt x="363779" y="213171"/>
                </a:cubicBezTo>
                <a:cubicBezTo>
                  <a:pt x="362566" y="215130"/>
                  <a:pt x="361335" y="217013"/>
                  <a:pt x="360084" y="218819"/>
                </a:cubicBezTo>
                <a:cubicBezTo>
                  <a:pt x="358833" y="220626"/>
                  <a:pt x="357525" y="222509"/>
                  <a:pt x="356159" y="224468"/>
                </a:cubicBezTo>
                <a:lnTo>
                  <a:pt x="352806" y="230574"/>
                </a:lnTo>
                <a:cubicBezTo>
                  <a:pt x="351505" y="232137"/>
                  <a:pt x="350374" y="233733"/>
                  <a:pt x="349416" y="235362"/>
                </a:cubicBezTo>
                <a:cubicBezTo>
                  <a:pt x="348457" y="236991"/>
                  <a:pt x="347250" y="238435"/>
                  <a:pt x="345796" y="239693"/>
                </a:cubicBezTo>
                <a:cubicBezTo>
                  <a:pt x="345352" y="240018"/>
                  <a:pt x="344869" y="240438"/>
                  <a:pt x="344348" y="240953"/>
                </a:cubicBezTo>
                <a:cubicBezTo>
                  <a:pt x="343828" y="241469"/>
                  <a:pt x="343193" y="241965"/>
                  <a:pt x="342443" y="242443"/>
                </a:cubicBezTo>
                <a:cubicBezTo>
                  <a:pt x="342278" y="242462"/>
                  <a:pt x="342075" y="242576"/>
                  <a:pt x="341834" y="242786"/>
                </a:cubicBezTo>
                <a:cubicBezTo>
                  <a:pt x="341592" y="242996"/>
                  <a:pt x="341389" y="243187"/>
                  <a:pt x="341224" y="243359"/>
                </a:cubicBezTo>
                <a:cubicBezTo>
                  <a:pt x="341211" y="243213"/>
                  <a:pt x="341161" y="243124"/>
                  <a:pt x="341072" y="243092"/>
                </a:cubicBezTo>
                <a:cubicBezTo>
                  <a:pt x="340983" y="243060"/>
                  <a:pt x="340932" y="243047"/>
                  <a:pt x="340919" y="243054"/>
                </a:cubicBezTo>
                <a:cubicBezTo>
                  <a:pt x="341205" y="242468"/>
                  <a:pt x="341243" y="242035"/>
                  <a:pt x="341034" y="241755"/>
                </a:cubicBezTo>
                <a:cubicBezTo>
                  <a:pt x="340824" y="241475"/>
                  <a:pt x="340481" y="241195"/>
                  <a:pt x="340005" y="240915"/>
                </a:cubicBezTo>
                <a:lnTo>
                  <a:pt x="339090" y="240915"/>
                </a:lnTo>
                <a:cubicBezTo>
                  <a:pt x="338602" y="241227"/>
                  <a:pt x="338055" y="241367"/>
                  <a:pt x="337452" y="241335"/>
                </a:cubicBezTo>
                <a:cubicBezTo>
                  <a:pt x="336849" y="241303"/>
                  <a:pt x="336379" y="241062"/>
                  <a:pt x="336042" y="240610"/>
                </a:cubicBezTo>
                <a:cubicBezTo>
                  <a:pt x="335617" y="240260"/>
                  <a:pt x="335249" y="239814"/>
                  <a:pt x="334938" y="239273"/>
                </a:cubicBezTo>
                <a:cubicBezTo>
                  <a:pt x="334626" y="238732"/>
                  <a:pt x="334182" y="238363"/>
                  <a:pt x="333604" y="238165"/>
                </a:cubicBezTo>
                <a:cubicBezTo>
                  <a:pt x="333610" y="237873"/>
                  <a:pt x="333598" y="237694"/>
                  <a:pt x="333566" y="237631"/>
                </a:cubicBezTo>
                <a:cubicBezTo>
                  <a:pt x="333534" y="237567"/>
                  <a:pt x="333445" y="237542"/>
                  <a:pt x="333299" y="237554"/>
                </a:cubicBezTo>
                <a:cubicBezTo>
                  <a:pt x="332988" y="237573"/>
                  <a:pt x="332696" y="237688"/>
                  <a:pt x="332423" y="237898"/>
                </a:cubicBezTo>
                <a:cubicBezTo>
                  <a:pt x="332150" y="238108"/>
                  <a:pt x="331934" y="238299"/>
                  <a:pt x="331775" y="238471"/>
                </a:cubicBezTo>
                <a:cubicBezTo>
                  <a:pt x="331750" y="238044"/>
                  <a:pt x="331648" y="237676"/>
                  <a:pt x="331470" y="237366"/>
                </a:cubicBezTo>
                <a:cubicBezTo>
                  <a:pt x="331293" y="237057"/>
                  <a:pt x="331191" y="236618"/>
                  <a:pt x="331166" y="236049"/>
                </a:cubicBezTo>
                <a:cubicBezTo>
                  <a:pt x="331185" y="235605"/>
                  <a:pt x="331299" y="235216"/>
                  <a:pt x="331509" y="234882"/>
                </a:cubicBezTo>
                <a:cubicBezTo>
                  <a:pt x="331718" y="234548"/>
                  <a:pt x="331909" y="234232"/>
                  <a:pt x="332080" y="233933"/>
                </a:cubicBezTo>
                <a:cubicBezTo>
                  <a:pt x="332385" y="233182"/>
                  <a:pt x="332766" y="232470"/>
                  <a:pt x="333223" y="231795"/>
                </a:cubicBezTo>
                <a:cubicBezTo>
                  <a:pt x="333680" y="231121"/>
                  <a:pt x="334214" y="230409"/>
                  <a:pt x="334823" y="229658"/>
                </a:cubicBezTo>
                <a:lnTo>
                  <a:pt x="340005" y="223552"/>
                </a:lnTo>
                <a:cubicBezTo>
                  <a:pt x="340614" y="222922"/>
                  <a:pt x="341224" y="222197"/>
                  <a:pt x="341834" y="221376"/>
                </a:cubicBezTo>
                <a:cubicBezTo>
                  <a:pt x="342443" y="220556"/>
                  <a:pt x="343053" y="219754"/>
                  <a:pt x="343662" y="218972"/>
                </a:cubicBezTo>
                <a:cubicBezTo>
                  <a:pt x="344437" y="218088"/>
                  <a:pt x="345250" y="217261"/>
                  <a:pt x="346101" y="216491"/>
                </a:cubicBezTo>
                <a:cubicBezTo>
                  <a:pt x="346952" y="215722"/>
                  <a:pt x="347765" y="214818"/>
                  <a:pt x="348539" y="213782"/>
                </a:cubicBezTo>
                <a:cubicBezTo>
                  <a:pt x="348692" y="213603"/>
                  <a:pt x="348844" y="213349"/>
                  <a:pt x="348996" y="213019"/>
                </a:cubicBezTo>
                <a:cubicBezTo>
                  <a:pt x="349149" y="212689"/>
                  <a:pt x="349301" y="212436"/>
                  <a:pt x="349454" y="212260"/>
                </a:cubicBezTo>
                <a:cubicBezTo>
                  <a:pt x="350381" y="211057"/>
                  <a:pt x="351346" y="209908"/>
                  <a:pt x="352349" y="208811"/>
                </a:cubicBezTo>
                <a:cubicBezTo>
                  <a:pt x="353353" y="207714"/>
                  <a:pt x="354318" y="206632"/>
                  <a:pt x="355245" y="205567"/>
                </a:cubicBezTo>
                <a:lnTo>
                  <a:pt x="361341" y="199153"/>
                </a:lnTo>
                <a:lnTo>
                  <a:pt x="366827" y="192752"/>
                </a:lnTo>
                <a:cubicBezTo>
                  <a:pt x="366973" y="192170"/>
                  <a:pt x="367138" y="191682"/>
                  <a:pt x="367323" y="191287"/>
                </a:cubicBezTo>
                <a:cubicBezTo>
                  <a:pt x="367507" y="190892"/>
                  <a:pt x="367748" y="190477"/>
                  <a:pt x="368046" y="190043"/>
                </a:cubicBezTo>
                <a:cubicBezTo>
                  <a:pt x="366370" y="190170"/>
                  <a:pt x="364922" y="190447"/>
                  <a:pt x="363703" y="190873"/>
                </a:cubicBezTo>
                <a:cubicBezTo>
                  <a:pt x="362484" y="191300"/>
                  <a:pt x="361493" y="192026"/>
                  <a:pt x="360731" y="193053"/>
                </a:cubicBezTo>
                <a:cubicBezTo>
                  <a:pt x="359633" y="194732"/>
                  <a:pt x="358477" y="196273"/>
                  <a:pt x="357264" y="197676"/>
                </a:cubicBezTo>
                <a:cubicBezTo>
                  <a:pt x="356051" y="199080"/>
                  <a:pt x="354972" y="200394"/>
                  <a:pt x="354026" y="201619"/>
                </a:cubicBezTo>
                <a:cubicBezTo>
                  <a:pt x="353410" y="202661"/>
                  <a:pt x="352737" y="203672"/>
                  <a:pt x="352006" y="204652"/>
                </a:cubicBezTo>
                <a:cubicBezTo>
                  <a:pt x="351276" y="205631"/>
                  <a:pt x="350527" y="206651"/>
                  <a:pt x="349758" y="207711"/>
                </a:cubicBezTo>
                <a:lnTo>
                  <a:pt x="344577" y="213476"/>
                </a:lnTo>
                <a:cubicBezTo>
                  <a:pt x="344101" y="213972"/>
                  <a:pt x="343529" y="214507"/>
                  <a:pt x="342862" y="215079"/>
                </a:cubicBezTo>
                <a:cubicBezTo>
                  <a:pt x="342196" y="215652"/>
                  <a:pt x="341548" y="216033"/>
                  <a:pt x="340919" y="216224"/>
                </a:cubicBezTo>
                <a:cubicBezTo>
                  <a:pt x="340900" y="216211"/>
                  <a:pt x="340786" y="216237"/>
                  <a:pt x="340576" y="216300"/>
                </a:cubicBezTo>
                <a:cubicBezTo>
                  <a:pt x="340367" y="216364"/>
                  <a:pt x="340176" y="216542"/>
                  <a:pt x="340005" y="216835"/>
                </a:cubicBezTo>
                <a:cubicBezTo>
                  <a:pt x="340170" y="216421"/>
                  <a:pt x="340373" y="216103"/>
                  <a:pt x="340614" y="215881"/>
                </a:cubicBezTo>
                <a:cubicBezTo>
                  <a:pt x="340856" y="215658"/>
                  <a:pt x="341059" y="215264"/>
                  <a:pt x="341224" y="214698"/>
                </a:cubicBezTo>
                <a:cubicBezTo>
                  <a:pt x="340659" y="214647"/>
                  <a:pt x="340189" y="214519"/>
                  <a:pt x="339814" y="214316"/>
                </a:cubicBezTo>
                <a:cubicBezTo>
                  <a:pt x="339440" y="214112"/>
                  <a:pt x="338894" y="214138"/>
                  <a:pt x="338176" y="214392"/>
                </a:cubicBezTo>
                <a:cubicBezTo>
                  <a:pt x="337840" y="215060"/>
                  <a:pt x="337446" y="215251"/>
                  <a:pt x="336995" y="214965"/>
                </a:cubicBezTo>
                <a:cubicBezTo>
                  <a:pt x="336544" y="214678"/>
                  <a:pt x="336227" y="214488"/>
                  <a:pt x="336042" y="214392"/>
                </a:cubicBezTo>
                <a:cubicBezTo>
                  <a:pt x="335744" y="214081"/>
                  <a:pt x="335503" y="213788"/>
                  <a:pt x="335319" y="213514"/>
                </a:cubicBezTo>
                <a:cubicBezTo>
                  <a:pt x="335134" y="213241"/>
                  <a:pt x="334969" y="213025"/>
                  <a:pt x="334823" y="212866"/>
                </a:cubicBezTo>
                <a:cubicBezTo>
                  <a:pt x="334392" y="212719"/>
                  <a:pt x="334112" y="212555"/>
                  <a:pt x="333985" y="212373"/>
                </a:cubicBezTo>
                <a:cubicBezTo>
                  <a:pt x="333858" y="212191"/>
                  <a:pt x="333731" y="211954"/>
                  <a:pt x="333604" y="211660"/>
                </a:cubicBezTo>
                <a:lnTo>
                  <a:pt x="333299" y="211660"/>
                </a:lnTo>
                <a:cubicBezTo>
                  <a:pt x="332982" y="211948"/>
                  <a:pt x="332702" y="212123"/>
                  <a:pt x="332461" y="212185"/>
                </a:cubicBezTo>
                <a:cubicBezTo>
                  <a:pt x="332220" y="212248"/>
                  <a:pt x="332093" y="212273"/>
                  <a:pt x="332080" y="212260"/>
                </a:cubicBezTo>
                <a:cubicBezTo>
                  <a:pt x="331725" y="211660"/>
                  <a:pt x="331521" y="211060"/>
                  <a:pt x="331470" y="210460"/>
                </a:cubicBezTo>
                <a:cubicBezTo>
                  <a:pt x="331477" y="210276"/>
                  <a:pt x="331540" y="210030"/>
                  <a:pt x="331661" y="209721"/>
                </a:cubicBezTo>
                <a:cubicBezTo>
                  <a:pt x="331782" y="209412"/>
                  <a:pt x="331921" y="209241"/>
                  <a:pt x="332080" y="209207"/>
                </a:cubicBezTo>
                <a:cubicBezTo>
                  <a:pt x="332842" y="208439"/>
                  <a:pt x="333604" y="207646"/>
                  <a:pt x="334366" y="206826"/>
                </a:cubicBezTo>
                <a:cubicBezTo>
                  <a:pt x="335128" y="206006"/>
                  <a:pt x="335890" y="205277"/>
                  <a:pt x="336652" y="204640"/>
                </a:cubicBezTo>
                <a:cubicBezTo>
                  <a:pt x="336671" y="204485"/>
                  <a:pt x="336785" y="204332"/>
                  <a:pt x="336995" y="204181"/>
                </a:cubicBezTo>
                <a:cubicBezTo>
                  <a:pt x="337205" y="204029"/>
                  <a:pt x="337395" y="203878"/>
                  <a:pt x="337566" y="203728"/>
                </a:cubicBezTo>
                <a:cubicBezTo>
                  <a:pt x="338621" y="202395"/>
                  <a:pt x="339637" y="201205"/>
                  <a:pt x="340614" y="200158"/>
                </a:cubicBezTo>
                <a:cubicBezTo>
                  <a:pt x="341592" y="199112"/>
                  <a:pt x="342608" y="198070"/>
                  <a:pt x="343662" y="197033"/>
                </a:cubicBezTo>
                <a:cubicBezTo>
                  <a:pt x="344425" y="196295"/>
                  <a:pt x="345263" y="195499"/>
                  <a:pt x="346177" y="194643"/>
                </a:cubicBezTo>
                <a:cubicBezTo>
                  <a:pt x="347091" y="193788"/>
                  <a:pt x="348082" y="192757"/>
                  <a:pt x="349149" y="191550"/>
                </a:cubicBezTo>
                <a:lnTo>
                  <a:pt x="360122" y="180891"/>
                </a:lnTo>
                <a:lnTo>
                  <a:pt x="363170" y="178145"/>
                </a:lnTo>
                <a:cubicBezTo>
                  <a:pt x="364649" y="176912"/>
                  <a:pt x="366034" y="175565"/>
                  <a:pt x="367323" y="174103"/>
                </a:cubicBezTo>
                <a:cubicBezTo>
                  <a:pt x="368612" y="172641"/>
                  <a:pt x="370072" y="171141"/>
                  <a:pt x="371704" y="169603"/>
                </a:cubicBezTo>
                <a:cubicBezTo>
                  <a:pt x="372186" y="168847"/>
                  <a:pt x="372819" y="168148"/>
                  <a:pt x="373604" y="167506"/>
                </a:cubicBezTo>
                <a:cubicBezTo>
                  <a:pt x="374389" y="166864"/>
                  <a:pt x="375174" y="166241"/>
                  <a:pt x="375959" y="165637"/>
                </a:cubicBezTo>
                <a:cubicBezTo>
                  <a:pt x="376402" y="165186"/>
                  <a:pt x="376655" y="164716"/>
                  <a:pt x="376718" y="164226"/>
                </a:cubicBezTo>
                <a:cubicBezTo>
                  <a:pt x="376782" y="163737"/>
                  <a:pt x="376731" y="163190"/>
                  <a:pt x="376566" y="162587"/>
                </a:cubicBezTo>
                <a:cubicBezTo>
                  <a:pt x="376130" y="161830"/>
                  <a:pt x="375788" y="161131"/>
                  <a:pt x="375541" y="160489"/>
                </a:cubicBezTo>
                <a:cubicBezTo>
                  <a:pt x="375294" y="159847"/>
                  <a:pt x="375029" y="159224"/>
                  <a:pt x="374744" y="158621"/>
                </a:cubicBezTo>
                <a:cubicBezTo>
                  <a:pt x="374004" y="159078"/>
                  <a:pt x="373358" y="159536"/>
                  <a:pt x="372807" y="159993"/>
                </a:cubicBezTo>
                <a:cubicBezTo>
                  <a:pt x="372256" y="160451"/>
                  <a:pt x="371685" y="160909"/>
                  <a:pt x="371094" y="161366"/>
                </a:cubicBezTo>
                <a:cubicBezTo>
                  <a:pt x="368643" y="163794"/>
                  <a:pt x="366230" y="166184"/>
                  <a:pt x="363855" y="168535"/>
                </a:cubicBezTo>
                <a:cubicBezTo>
                  <a:pt x="361481" y="170887"/>
                  <a:pt x="359220" y="173277"/>
                  <a:pt x="357074" y="175705"/>
                </a:cubicBezTo>
                <a:cubicBezTo>
                  <a:pt x="355378" y="177382"/>
                  <a:pt x="353664" y="178984"/>
                  <a:pt x="351930" y="180509"/>
                </a:cubicBezTo>
                <a:cubicBezTo>
                  <a:pt x="350197" y="182035"/>
                  <a:pt x="348558" y="183484"/>
                  <a:pt x="347015" y="184857"/>
                </a:cubicBezTo>
                <a:cubicBezTo>
                  <a:pt x="345942" y="186090"/>
                  <a:pt x="344812" y="187284"/>
                  <a:pt x="343624" y="188439"/>
                </a:cubicBezTo>
                <a:cubicBezTo>
                  <a:pt x="342437" y="189594"/>
                  <a:pt x="341230" y="190631"/>
                  <a:pt x="340005" y="191550"/>
                </a:cubicBezTo>
                <a:cubicBezTo>
                  <a:pt x="339103" y="192757"/>
                  <a:pt x="338163" y="193788"/>
                  <a:pt x="337185" y="194643"/>
                </a:cubicBezTo>
                <a:cubicBezTo>
                  <a:pt x="336208" y="195499"/>
                  <a:pt x="335115" y="196295"/>
                  <a:pt x="333909" y="197033"/>
                </a:cubicBezTo>
                <a:cubicBezTo>
                  <a:pt x="333172" y="197910"/>
                  <a:pt x="332436" y="198733"/>
                  <a:pt x="331699" y="199503"/>
                </a:cubicBezTo>
                <a:cubicBezTo>
                  <a:pt x="330962" y="200273"/>
                  <a:pt x="330073" y="201179"/>
                  <a:pt x="329032" y="202221"/>
                </a:cubicBezTo>
                <a:cubicBezTo>
                  <a:pt x="328137" y="202994"/>
                  <a:pt x="327260" y="203868"/>
                  <a:pt x="326403" y="204843"/>
                </a:cubicBezTo>
                <a:cubicBezTo>
                  <a:pt x="325546" y="205817"/>
                  <a:pt x="324593" y="206773"/>
                  <a:pt x="323546" y="207711"/>
                </a:cubicBezTo>
                <a:lnTo>
                  <a:pt x="318059" y="211360"/>
                </a:lnTo>
                <a:cubicBezTo>
                  <a:pt x="317901" y="211548"/>
                  <a:pt x="317685" y="211698"/>
                  <a:pt x="317412" y="211810"/>
                </a:cubicBezTo>
                <a:cubicBezTo>
                  <a:pt x="317139" y="211923"/>
                  <a:pt x="316846" y="211773"/>
                  <a:pt x="316535" y="211360"/>
                </a:cubicBezTo>
                <a:cubicBezTo>
                  <a:pt x="316681" y="211229"/>
                  <a:pt x="316846" y="211116"/>
                  <a:pt x="317031" y="211022"/>
                </a:cubicBezTo>
                <a:cubicBezTo>
                  <a:pt x="317215" y="210929"/>
                  <a:pt x="317456" y="210741"/>
                  <a:pt x="317754" y="210460"/>
                </a:cubicBezTo>
                <a:cubicBezTo>
                  <a:pt x="317888" y="210316"/>
                  <a:pt x="318002" y="210149"/>
                  <a:pt x="318097" y="209959"/>
                </a:cubicBezTo>
                <a:cubicBezTo>
                  <a:pt x="318193" y="209769"/>
                  <a:pt x="318383" y="209519"/>
                  <a:pt x="318669" y="209207"/>
                </a:cubicBezTo>
                <a:cubicBezTo>
                  <a:pt x="318377" y="209195"/>
                  <a:pt x="318123" y="209145"/>
                  <a:pt x="317907" y="209058"/>
                </a:cubicBezTo>
                <a:cubicBezTo>
                  <a:pt x="317691" y="208970"/>
                  <a:pt x="317437" y="208921"/>
                  <a:pt x="317145" y="208908"/>
                </a:cubicBezTo>
                <a:cubicBezTo>
                  <a:pt x="316808" y="208933"/>
                  <a:pt x="316415" y="208883"/>
                  <a:pt x="315964" y="208758"/>
                </a:cubicBezTo>
                <a:cubicBezTo>
                  <a:pt x="315513" y="208634"/>
                  <a:pt x="315195" y="208284"/>
                  <a:pt x="315011" y="207711"/>
                </a:cubicBezTo>
                <a:lnTo>
                  <a:pt x="314706" y="207711"/>
                </a:lnTo>
                <a:cubicBezTo>
                  <a:pt x="314395" y="207891"/>
                  <a:pt x="314027" y="208128"/>
                  <a:pt x="313602" y="208422"/>
                </a:cubicBezTo>
                <a:cubicBezTo>
                  <a:pt x="313176" y="208715"/>
                  <a:pt x="312732" y="208877"/>
                  <a:pt x="312268" y="208908"/>
                </a:cubicBezTo>
                <a:cubicBezTo>
                  <a:pt x="311747" y="209008"/>
                  <a:pt x="311112" y="208883"/>
                  <a:pt x="310363" y="208534"/>
                </a:cubicBezTo>
                <a:cubicBezTo>
                  <a:pt x="309614" y="208185"/>
                  <a:pt x="309131" y="207910"/>
                  <a:pt x="308915" y="207711"/>
                </a:cubicBezTo>
                <a:cubicBezTo>
                  <a:pt x="308579" y="207256"/>
                  <a:pt x="308185" y="206798"/>
                  <a:pt x="307734" y="206337"/>
                </a:cubicBezTo>
                <a:cubicBezTo>
                  <a:pt x="307283" y="205875"/>
                  <a:pt x="306966" y="205413"/>
                  <a:pt x="306782" y="204949"/>
                </a:cubicBezTo>
                <a:cubicBezTo>
                  <a:pt x="306648" y="204794"/>
                  <a:pt x="306534" y="204640"/>
                  <a:pt x="306439" y="204486"/>
                </a:cubicBezTo>
                <a:cubicBezTo>
                  <a:pt x="306344" y="204332"/>
                  <a:pt x="306153" y="204180"/>
                  <a:pt x="305867" y="204029"/>
                </a:cubicBezTo>
                <a:cubicBezTo>
                  <a:pt x="305874" y="203590"/>
                  <a:pt x="305785" y="203339"/>
                  <a:pt x="305601" y="203276"/>
                </a:cubicBezTo>
                <a:cubicBezTo>
                  <a:pt x="305416" y="203213"/>
                  <a:pt x="305099" y="203263"/>
                  <a:pt x="304648" y="203427"/>
                </a:cubicBezTo>
                <a:cubicBezTo>
                  <a:pt x="304502" y="203565"/>
                  <a:pt x="304337" y="203665"/>
                  <a:pt x="304153" y="203728"/>
                </a:cubicBezTo>
                <a:cubicBezTo>
                  <a:pt x="303969" y="203791"/>
                  <a:pt x="303727" y="203891"/>
                  <a:pt x="303429" y="204029"/>
                </a:cubicBezTo>
                <a:cubicBezTo>
                  <a:pt x="303283" y="204042"/>
                  <a:pt x="303118" y="204017"/>
                  <a:pt x="302934" y="203954"/>
                </a:cubicBezTo>
                <a:cubicBezTo>
                  <a:pt x="302749" y="203891"/>
                  <a:pt x="302508" y="203715"/>
                  <a:pt x="302210" y="203427"/>
                </a:cubicBezTo>
                <a:lnTo>
                  <a:pt x="302210" y="203125"/>
                </a:lnTo>
                <a:cubicBezTo>
                  <a:pt x="301543" y="201937"/>
                  <a:pt x="301505" y="200896"/>
                  <a:pt x="302095" y="200003"/>
                </a:cubicBezTo>
                <a:cubicBezTo>
                  <a:pt x="302686" y="199109"/>
                  <a:pt x="303334" y="198220"/>
                  <a:pt x="304038" y="197335"/>
                </a:cubicBezTo>
                <a:cubicBezTo>
                  <a:pt x="304356" y="196906"/>
                  <a:pt x="304788" y="196477"/>
                  <a:pt x="305334" y="196048"/>
                </a:cubicBezTo>
                <a:cubicBezTo>
                  <a:pt x="305880" y="195619"/>
                  <a:pt x="306464" y="195038"/>
                  <a:pt x="307086" y="194306"/>
                </a:cubicBezTo>
                <a:lnTo>
                  <a:pt x="315011" y="187297"/>
                </a:lnTo>
                <a:lnTo>
                  <a:pt x="321412" y="181196"/>
                </a:lnTo>
                <a:cubicBezTo>
                  <a:pt x="322022" y="180764"/>
                  <a:pt x="322555" y="180331"/>
                  <a:pt x="323012" y="179899"/>
                </a:cubicBezTo>
                <a:cubicBezTo>
                  <a:pt x="323469" y="179467"/>
                  <a:pt x="323850" y="178882"/>
                  <a:pt x="324155" y="178145"/>
                </a:cubicBezTo>
                <a:cubicBezTo>
                  <a:pt x="325660" y="177077"/>
                  <a:pt x="327070" y="175933"/>
                  <a:pt x="328384" y="174713"/>
                </a:cubicBezTo>
                <a:cubicBezTo>
                  <a:pt x="329699" y="173493"/>
                  <a:pt x="331032" y="172196"/>
                  <a:pt x="332385" y="170823"/>
                </a:cubicBezTo>
                <a:cubicBezTo>
                  <a:pt x="334226" y="169292"/>
                  <a:pt x="336030" y="167703"/>
                  <a:pt x="337795" y="166057"/>
                </a:cubicBezTo>
                <a:cubicBezTo>
                  <a:pt x="339560" y="164411"/>
                  <a:pt x="341211" y="162745"/>
                  <a:pt x="342748" y="161061"/>
                </a:cubicBezTo>
                <a:cubicBezTo>
                  <a:pt x="343809" y="160241"/>
                  <a:pt x="344888" y="159288"/>
                  <a:pt x="345987" y="158201"/>
                </a:cubicBezTo>
                <a:cubicBezTo>
                  <a:pt x="347085" y="157114"/>
                  <a:pt x="348241" y="156237"/>
                  <a:pt x="349454" y="155570"/>
                </a:cubicBezTo>
                <a:cubicBezTo>
                  <a:pt x="350076" y="154807"/>
                  <a:pt x="350736" y="154121"/>
                  <a:pt x="351435" y="153511"/>
                </a:cubicBezTo>
                <a:cubicBezTo>
                  <a:pt x="352133" y="152901"/>
                  <a:pt x="352794" y="152367"/>
                  <a:pt x="353416" y="151909"/>
                </a:cubicBezTo>
                <a:lnTo>
                  <a:pt x="353416" y="151299"/>
                </a:lnTo>
                <a:cubicBezTo>
                  <a:pt x="350673" y="151763"/>
                  <a:pt x="348006" y="152437"/>
                  <a:pt x="345415" y="153320"/>
                </a:cubicBezTo>
                <a:cubicBezTo>
                  <a:pt x="342824" y="154203"/>
                  <a:pt x="340310" y="155259"/>
                  <a:pt x="337871" y="156485"/>
                </a:cubicBezTo>
                <a:cubicBezTo>
                  <a:pt x="335147" y="157127"/>
                  <a:pt x="332518" y="157902"/>
                  <a:pt x="329985" y="158811"/>
                </a:cubicBezTo>
                <a:cubicBezTo>
                  <a:pt x="327451" y="159720"/>
                  <a:pt x="324898" y="160572"/>
                  <a:pt x="322326" y="161366"/>
                </a:cubicBezTo>
                <a:lnTo>
                  <a:pt x="322936" y="160756"/>
                </a:lnTo>
                <a:lnTo>
                  <a:pt x="322631" y="160756"/>
                </a:lnTo>
                <a:cubicBezTo>
                  <a:pt x="321374" y="161512"/>
                  <a:pt x="320002" y="162135"/>
                  <a:pt x="318516" y="162625"/>
                </a:cubicBezTo>
                <a:cubicBezTo>
                  <a:pt x="317031" y="163114"/>
                  <a:pt x="315659" y="163508"/>
                  <a:pt x="314402" y="163807"/>
                </a:cubicBezTo>
                <a:cubicBezTo>
                  <a:pt x="312890" y="164296"/>
                  <a:pt x="311417" y="164843"/>
                  <a:pt x="309982" y="165447"/>
                </a:cubicBezTo>
                <a:cubicBezTo>
                  <a:pt x="308547" y="166050"/>
                  <a:pt x="307074" y="166521"/>
                  <a:pt x="305562" y="166858"/>
                </a:cubicBezTo>
                <a:cubicBezTo>
                  <a:pt x="304350" y="167309"/>
                  <a:pt x="303118" y="167627"/>
                  <a:pt x="301867" y="167811"/>
                </a:cubicBezTo>
                <a:cubicBezTo>
                  <a:pt x="300616" y="167995"/>
                  <a:pt x="299308" y="168084"/>
                  <a:pt x="297942" y="168078"/>
                </a:cubicBezTo>
                <a:cubicBezTo>
                  <a:pt x="297434" y="168103"/>
                  <a:pt x="296774" y="168052"/>
                  <a:pt x="295961" y="167925"/>
                </a:cubicBezTo>
                <a:cubicBezTo>
                  <a:pt x="295148" y="167798"/>
                  <a:pt x="294488" y="167442"/>
                  <a:pt x="293980" y="166858"/>
                </a:cubicBezTo>
                <a:lnTo>
                  <a:pt x="293066" y="166247"/>
                </a:lnTo>
                <a:cubicBezTo>
                  <a:pt x="292456" y="166069"/>
                  <a:pt x="292151" y="165739"/>
                  <a:pt x="292151" y="165256"/>
                </a:cubicBezTo>
                <a:cubicBezTo>
                  <a:pt x="292151" y="164773"/>
                  <a:pt x="292456" y="164290"/>
                  <a:pt x="293066" y="163807"/>
                </a:cubicBezTo>
                <a:cubicBezTo>
                  <a:pt x="294279" y="163038"/>
                  <a:pt x="295434" y="162212"/>
                  <a:pt x="296533" y="161328"/>
                </a:cubicBezTo>
                <a:cubicBezTo>
                  <a:pt x="297631" y="160445"/>
                  <a:pt x="298711" y="159542"/>
                  <a:pt x="299771" y="158621"/>
                </a:cubicBezTo>
                <a:lnTo>
                  <a:pt x="312878" y="150079"/>
                </a:lnTo>
                <a:cubicBezTo>
                  <a:pt x="313202" y="149767"/>
                  <a:pt x="313621" y="149475"/>
                  <a:pt x="314135" y="149202"/>
                </a:cubicBezTo>
                <a:cubicBezTo>
                  <a:pt x="314649" y="148928"/>
                  <a:pt x="315145" y="148712"/>
                  <a:pt x="315621" y="148553"/>
                </a:cubicBezTo>
                <a:cubicBezTo>
                  <a:pt x="317297" y="147323"/>
                  <a:pt x="318974" y="146148"/>
                  <a:pt x="320650" y="145029"/>
                </a:cubicBezTo>
                <a:cubicBezTo>
                  <a:pt x="322326" y="143911"/>
                  <a:pt x="324003" y="142958"/>
                  <a:pt x="325679" y="142170"/>
                </a:cubicBezTo>
                <a:cubicBezTo>
                  <a:pt x="327070" y="140953"/>
                  <a:pt x="328480" y="139874"/>
                  <a:pt x="329908" y="138934"/>
                </a:cubicBezTo>
                <a:cubicBezTo>
                  <a:pt x="331337" y="137994"/>
                  <a:pt x="332671" y="137143"/>
                  <a:pt x="333909" y="136381"/>
                </a:cubicBezTo>
                <a:cubicBezTo>
                  <a:pt x="335560" y="135451"/>
                  <a:pt x="337058" y="134546"/>
                  <a:pt x="338405" y="133668"/>
                </a:cubicBezTo>
                <a:cubicBezTo>
                  <a:pt x="339751" y="132790"/>
                  <a:pt x="341097" y="131971"/>
                  <a:pt x="342443" y="131211"/>
                </a:cubicBezTo>
                <a:cubicBezTo>
                  <a:pt x="343662" y="130346"/>
                  <a:pt x="344882" y="129627"/>
                  <a:pt x="346101" y="129056"/>
                </a:cubicBezTo>
                <a:cubicBezTo>
                  <a:pt x="346266" y="128602"/>
                  <a:pt x="346469" y="128283"/>
                  <a:pt x="346710" y="128099"/>
                </a:cubicBezTo>
                <a:cubicBezTo>
                  <a:pt x="346952" y="127915"/>
                  <a:pt x="347155" y="127827"/>
                  <a:pt x="347320" y="127833"/>
                </a:cubicBezTo>
                <a:cubicBezTo>
                  <a:pt x="346710" y="127263"/>
                  <a:pt x="346177" y="126748"/>
                  <a:pt x="345720" y="126289"/>
                </a:cubicBezTo>
                <a:cubicBezTo>
                  <a:pt x="345263" y="125830"/>
                  <a:pt x="344882" y="125236"/>
                  <a:pt x="344577" y="124508"/>
                </a:cubicBezTo>
                <a:cubicBezTo>
                  <a:pt x="344101" y="124521"/>
                  <a:pt x="343682" y="124572"/>
                  <a:pt x="343320" y="124661"/>
                </a:cubicBezTo>
                <a:cubicBezTo>
                  <a:pt x="342958" y="124750"/>
                  <a:pt x="342767" y="124801"/>
                  <a:pt x="342748" y="124814"/>
                </a:cubicBezTo>
                <a:cubicBezTo>
                  <a:pt x="342431" y="124495"/>
                  <a:pt x="342151" y="124138"/>
                  <a:pt x="341910" y="123743"/>
                </a:cubicBezTo>
                <a:cubicBezTo>
                  <a:pt x="341669" y="123348"/>
                  <a:pt x="341542" y="122991"/>
                  <a:pt x="341529" y="122673"/>
                </a:cubicBezTo>
                <a:cubicBezTo>
                  <a:pt x="342583" y="120245"/>
                  <a:pt x="343675" y="117990"/>
                  <a:pt x="344805" y="115909"/>
                </a:cubicBezTo>
                <a:cubicBezTo>
                  <a:pt x="345936" y="113828"/>
                  <a:pt x="347180" y="111807"/>
                  <a:pt x="348539" y="109847"/>
                </a:cubicBezTo>
                <a:cubicBezTo>
                  <a:pt x="349708" y="107715"/>
                  <a:pt x="351028" y="105583"/>
                  <a:pt x="352502" y="103451"/>
                </a:cubicBezTo>
                <a:cubicBezTo>
                  <a:pt x="353975" y="100406"/>
                  <a:pt x="355600" y="97361"/>
                  <a:pt x="357378" y="94315"/>
                </a:cubicBezTo>
                <a:cubicBezTo>
                  <a:pt x="358121" y="92628"/>
                  <a:pt x="358845" y="90902"/>
                  <a:pt x="359550" y="89138"/>
                </a:cubicBezTo>
                <a:cubicBezTo>
                  <a:pt x="360255" y="87374"/>
                  <a:pt x="361055" y="85649"/>
                  <a:pt x="361950" y="83961"/>
                </a:cubicBezTo>
                <a:lnTo>
                  <a:pt x="364389" y="77566"/>
                </a:lnTo>
                <a:cubicBezTo>
                  <a:pt x="364338" y="77566"/>
                  <a:pt x="364440" y="77261"/>
                  <a:pt x="364694" y="76652"/>
                </a:cubicBezTo>
                <a:cubicBezTo>
                  <a:pt x="363475" y="77211"/>
                  <a:pt x="362255" y="77617"/>
                  <a:pt x="361036" y="77870"/>
                </a:cubicBezTo>
                <a:cubicBezTo>
                  <a:pt x="360604" y="77858"/>
                  <a:pt x="360249" y="77883"/>
                  <a:pt x="359969" y="77947"/>
                </a:cubicBezTo>
                <a:cubicBezTo>
                  <a:pt x="359690" y="78010"/>
                  <a:pt x="359334" y="78188"/>
                  <a:pt x="358902" y="78479"/>
                </a:cubicBezTo>
                <a:lnTo>
                  <a:pt x="358293" y="78479"/>
                </a:lnTo>
                <a:cubicBezTo>
                  <a:pt x="356432" y="78949"/>
                  <a:pt x="354438" y="79533"/>
                  <a:pt x="352311" y="80231"/>
                </a:cubicBezTo>
                <a:cubicBezTo>
                  <a:pt x="350184" y="80928"/>
                  <a:pt x="348114" y="81664"/>
                  <a:pt x="346101" y="82438"/>
                </a:cubicBezTo>
                <a:cubicBezTo>
                  <a:pt x="343662" y="83098"/>
                  <a:pt x="341224" y="83606"/>
                  <a:pt x="338786" y="83961"/>
                </a:cubicBezTo>
                <a:lnTo>
                  <a:pt x="329642" y="86397"/>
                </a:lnTo>
                <a:lnTo>
                  <a:pt x="329032" y="86397"/>
                </a:lnTo>
                <a:cubicBezTo>
                  <a:pt x="330200" y="86144"/>
                  <a:pt x="331216" y="85738"/>
                  <a:pt x="332080" y="85179"/>
                </a:cubicBezTo>
                <a:lnTo>
                  <a:pt x="332385" y="84875"/>
                </a:lnTo>
                <a:cubicBezTo>
                  <a:pt x="333750" y="84964"/>
                  <a:pt x="334982" y="84786"/>
                  <a:pt x="336081" y="84342"/>
                </a:cubicBezTo>
                <a:cubicBezTo>
                  <a:pt x="337179" y="83898"/>
                  <a:pt x="338182" y="83568"/>
                  <a:pt x="339090" y="83352"/>
                </a:cubicBezTo>
                <a:cubicBezTo>
                  <a:pt x="338913" y="83346"/>
                  <a:pt x="338659" y="83358"/>
                  <a:pt x="338328" y="83390"/>
                </a:cubicBezTo>
                <a:cubicBezTo>
                  <a:pt x="337998" y="83422"/>
                  <a:pt x="337744" y="83511"/>
                  <a:pt x="337566" y="83657"/>
                </a:cubicBezTo>
                <a:lnTo>
                  <a:pt x="332385" y="84875"/>
                </a:lnTo>
                <a:cubicBezTo>
                  <a:pt x="331744" y="85040"/>
                  <a:pt x="330893" y="85243"/>
                  <a:pt x="329832" y="85484"/>
                </a:cubicBezTo>
                <a:cubicBezTo>
                  <a:pt x="328772" y="85725"/>
                  <a:pt x="327692" y="85928"/>
                  <a:pt x="326594" y="86093"/>
                </a:cubicBezTo>
                <a:cubicBezTo>
                  <a:pt x="326410" y="86226"/>
                  <a:pt x="326016" y="86340"/>
                  <a:pt x="325413" y="86435"/>
                </a:cubicBezTo>
                <a:cubicBezTo>
                  <a:pt x="324809" y="86531"/>
                  <a:pt x="324187" y="86721"/>
                  <a:pt x="323546" y="87006"/>
                </a:cubicBezTo>
                <a:lnTo>
                  <a:pt x="315316" y="87006"/>
                </a:lnTo>
                <a:cubicBezTo>
                  <a:pt x="314065" y="87025"/>
                  <a:pt x="312681" y="86987"/>
                  <a:pt x="311163" y="86892"/>
                </a:cubicBezTo>
                <a:cubicBezTo>
                  <a:pt x="309646" y="86797"/>
                  <a:pt x="308185" y="86531"/>
                  <a:pt x="306782" y="86093"/>
                </a:cubicBezTo>
                <a:cubicBezTo>
                  <a:pt x="306337" y="85928"/>
                  <a:pt x="305931" y="85649"/>
                  <a:pt x="305562" y="85255"/>
                </a:cubicBezTo>
                <a:cubicBezTo>
                  <a:pt x="305194" y="84862"/>
                  <a:pt x="304788" y="84431"/>
                  <a:pt x="304343" y="83961"/>
                </a:cubicBezTo>
                <a:cubicBezTo>
                  <a:pt x="304159" y="83663"/>
                  <a:pt x="303994" y="83346"/>
                  <a:pt x="303848" y="83009"/>
                </a:cubicBezTo>
                <a:cubicBezTo>
                  <a:pt x="303702" y="82673"/>
                  <a:pt x="303765" y="82280"/>
                  <a:pt x="304038" y="81829"/>
                </a:cubicBezTo>
                <a:cubicBezTo>
                  <a:pt x="304331" y="80446"/>
                  <a:pt x="304813" y="79101"/>
                  <a:pt x="305486" y="77794"/>
                </a:cubicBezTo>
                <a:cubicBezTo>
                  <a:pt x="306159" y="76487"/>
                  <a:pt x="307099" y="75295"/>
                  <a:pt x="308306" y="74216"/>
                </a:cubicBezTo>
                <a:cubicBezTo>
                  <a:pt x="309195" y="73284"/>
                  <a:pt x="310084" y="72253"/>
                  <a:pt x="310973" y="71124"/>
                </a:cubicBezTo>
                <a:cubicBezTo>
                  <a:pt x="311862" y="69995"/>
                  <a:pt x="312903" y="68881"/>
                  <a:pt x="314097" y="67780"/>
                </a:cubicBezTo>
                <a:cubicBezTo>
                  <a:pt x="315481" y="66700"/>
                  <a:pt x="316904" y="65539"/>
                  <a:pt x="318364" y="64297"/>
                </a:cubicBezTo>
                <a:cubicBezTo>
                  <a:pt x="319825" y="63055"/>
                  <a:pt x="321247" y="61885"/>
                  <a:pt x="322631" y="60786"/>
                </a:cubicBezTo>
                <a:cubicBezTo>
                  <a:pt x="323838" y="59873"/>
                  <a:pt x="325006" y="59019"/>
                  <a:pt x="326136" y="58226"/>
                </a:cubicBezTo>
                <a:cubicBezTo>
                  <a:pt x="327267" y="57433"/>
                  <a:pt x="328435" y="56662"/>
                  <a:pt x="329642" y="55913"/>
                </a:cubicBezTo>
                <a:lnTo>
                  <a:pt x="338786" y="49835"/>
                </a:lnTo>
                <a:cubicBezTo>
                  <a:pt x="340164" y="49060"/>
                  <a:pt x="341675" y="48248"/>
                  <a:pt x="343320" y="47397"/>
                </a:cubicBezTo>
                <a:cubicBezTo>
                  <a:pt x="344964" y="46546"/>
                  <a:pt x="346704" y="45733"/>
                  <a:pt x="348539" y="44958"/>
                </a:cubicBezTo>
                <a:lnTo>
                  <a:pt x="352502" y="41910"/>
                </a:lnTo>
                <a:cubicBezTo>
                  <a:pt x="353702" y="41288"/>
                  <a:pt x="354883" y="40704"/>
                  <a:pt x="356045" y="40158"/>
                </a:cubicBezTo>
                <a:cubicBezTo>
                  <a:pt x="357207" y="39612"/>
                  <a:pt x="358464" y="39180"/>
                  <a:pt x="359817" y="38862"/>
                </a:cubicBezTo>
                <a:cubicBezTo>
                  <a:pt x="360414" y="38526"/>
                  <a:pt x="360973" y="38132"/>
                  <a:pt x="361493" y="37681"/>
                </a:cubicBezTo>
                <a:cubicBezTo>
                  <a:pt x="362014" y="37230"/>
                  <a:pt x="362573" y="36913"/>
                  <a:pt x="363170" y="36729"/>
                </a:cubicBezTo>
                <a:lnTo>
                  <a:pt x="372617" y="32461"/>
                </a:lnTo>
                <a:lnTo>
                  <a:pt x="372617" y="31547"/>
                </a:lnTo>
                <a:cubicBezTo>
                  <a:pt x="372332" y="30506"/>
                  <a:pt x="372066" y="29617"/>
                  <a:pt x="371818" y="28880"/>
                </a:cubicBezTo>
                <a:cubicBezTo>
                  <a:pt x="371571" y="28143"/>
                  <a:pt x="371228" y="27407"/>
                  <a:pt x="370790" y="26670"/>
                </a:cubicBezTo>
                <a:cubicBezTo>
                  <a:pt x="370472" y="25762"/>
                  <a:pt x="370117" y="24911"/>
                  <a:pt x="369723" y="24118"/>
                </a:cubicBezTo>
                <a:cubicBezTo>
                  <a:pt x="369329" y="23324"/>
                  <a:pt x="368974" y="22549"/>
                  <a:pt x="368656" y="21793"/>
                </a:cubicBezTo>
                <a:lnTo>
                  <a:pt x="366827" y="16917"/>
                </a:lnTo>
                <a:cubicBezTo>
                  <a:pt x="366694" y="16167"/>
                  <a:pt x="366503" y="15456"/>
                  <a:pt x="366256" y="14783"/>
                </a:cubicBezTo>
                <a:cubicBezTo>
                  <a:pt x="366008" y="14110"/>
                  <a:pt x="365589" y="13399"/>
                  <a:pt x="364998" y="12649"/>
                </a:cubicBezTo>
                <a:cubicBezTo>
                  <a:pt x="365049" y="12396"/>
                  <a:pt x="364948" y="11989"/>
                  <a:pt x="364694" y="11430"/>
                </a:cubicBezTo>
                <a:cubicBezTo>
                  <a:pt x="363525" y="8992"/>
                  <a:pt x="361900" y="6553"/>
                  <a:pt x="359817" y="4115"/>
                </a:cubicBezTo>
                <a:cubicBezTo>
                  <a:pt x="359214" y="3785"/>
                  <a:pt x="358591" y="3378"/>
                  <a:pt x="357950" y="2896"/>
                </a:cubicBezTo>
                <a:cubicBezTo>
                  <a:pt x="357309" y="2413"/>
                  <a:pt x="356610" y="2007"/>
                  <a:pt x="355854" y="1677"/>
                </a:cubicBezTo>
                <a:lnTo>
                  <a:pt x="354940" y="457"/>
                </a:lnTo>
                <a:cubicBezTo>
                  <a:pt x="355232" y="153"/>
                  <a:pt x="355562" y="0"/>
                  <a:pt x="355931" y="0"/>
                </a:cubicBezTo>
                <a:close/>
              </a:path>
            </a:pathLst>
          </a:custGeom>
          <a:solidFill>
            <a:srgbClr val="B3935B"/>
          </a:solidFill>
          <a:ln>
            <a:noFill/>
          </a:ln>
          <a:effectLst>
            <a:outerShdw blurRad="63500" sx="102000" sy="102000" algn="ctr" rotWithShape="0">
              <a:srgbClr val="B3935B">
                <a:alpha val="3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B3935B"/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2DDCFB66-A16B-5B28-6754-DE2677ADB7BA}"/>
              </a:ext>
            </a:extLst>
          </p:cNvPr>
          <p:cNvGrpSpPr/>
          <p:nvPr/>
        </p:nvGrpSpPr>
        <p:grpSpPr>
          <a:xfrm>
            <a:off x="1271438" y="4685041"/>
            <a:ext cx="7587288" cy="307777"/>
            <a:chOff x="664853" y="3032559"/>
            <a:chExt cx="7587288" cy="307777"/>
          </a:xfrm>
        </p:grpSpPr>
        <p:grpSp>
          <p:nvGrpSpPr>
            <p:cNvPr id="105" name="组合 104">
              <a:extLst>
                <a:ext uri="{FF2B5EF4-FFF2-40B4-BE49-F238E27FC236}">
                  <a16:creationId xmlns:a16="http://schemas.microsoft.com/office/drawing/2014/main" id="{D53FC373-DABF-865E-DEE1-B7F7BD3AADDD}"/>
                </a:ext>
              </a:extLst>
            </p:cNvPr>
            <p:cNvGrpSpPr/>
            <p:nvPr/>
          </p:nvGrpSpPr>
          <p:grpSpPr>
            <a:xfrm>
              <a:off x="664853" y="3139961"/>
              <a:ext cx="82170" cy="82170"/>
              <a:chOff x="1689384" y="-1124904"/>
              <a:chExt cx="209784" cy="209784"/>
            </a:xfrm>
          </p:grpSpPr>
          <p:sp>
            <p:nvSpPr>
              <p:cNvPr id="107" name="椭圆 106">
                <a:extLst>
                  <a:ext uri="{FF2B5EF4-FFF2-40B4-BE49-F238E27FC236}">
                    <a16:creationId xmlns:a16="http://schemas.microsoft.com/office/drawing/2014/main" id="{F340DE5B-4A5D-7094-23ED-940BB27285A5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8" name="椭圆 107">
                <a:extLst>
                  <a:ext uri="{FF2B5EF4-FFF2-40B4-BE49-F238E27FC236}">
                    <a16:creationId xmlns:a16="http://schemas.microsoft.com/office/drawing/2014/main" id="{DE923884-3859-1A46-101D-30E9B078A47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id="{BCE36E01-7AE0-AEB0-8942-23BA99AFE432}"/>
                </a:ext>
              </a:extLst>
            </p:cNvPr>
            <p:cNvSpPr txBox="1"/>
            <p:nvPr/>
          </p:nvSpPr>
          <p:spPr>
            <a:xfrm>
              <a:off x="741264" y="3032559"/>
              <a:ext cx="751087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语出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《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汉书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》“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rPr>
                <a:t>修学好古，实事求是”；即为博学求知，努力探索规律，追求真理</a:t>
              </a:r>
              <a:endParaRPr lang="zh-CN" altLang="en-US" sz="1400" dirty="0">
                <a:solidFill>
                  <a:srgbClr val="B3935B"/>
                </a:solidFill>
                <a:effectLst>
                  <a:outerShdw blurRad="101600" dist="50800" dir="2700000" algn="tl" rotWithShape="0">
                    <a:prstClr val="black">
                      <a:alpha val="2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04" name="文本框 103">
            <a:extLst>
              <a:ext uri="{FF2B5EF4-FFF2-40B4-BE49-F238E27FC236}">
                <a16:creationId xmlns:a16="http://schemas.microsoft.com/office/drawing/2014/main" id="{9AA5251A-21A9-76B0-0EA8-09E32217C621}"/>
              </a:ext>
            </a:extLst>
          </p:cNvPr>
          <p:cNvSpPr txBox="1"/>
          <p:nvPr/>
        </p:nvSpPr>
        <p:spPr>
          <a:xfrm>
            <a:off x="532760" y="4578695"/>
            <a:ext cx="9183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求是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B3935B"/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64235183-7695-90F0-4ADF-AD0280371878}"/>
              </a:ext>
            </a:extLst>
          </p:cNvPr>
          <p:cNvGrpSpPr/>
          <p:nvPr/>
        </p:nvGrpSpPr>
        <p:grpSpPr>
          <a:xfrm>
            <a:off x="532760" y="5074336"/>
            <a:ext cx="8325966" cy="461665"/>
            <a:chOff x="532760" y="3587413"/>
            <a:chExt cx="8325966" cy="461665"/>
          </a:xfrm>
        </p:grpSpPr>
        <p:grpSp>
          <p:nvGrpSpPr>
            <p:cNvPr id="110" name="组合 109">
              <a:extLst>
                <a:ext uri="{FF2B5EF4-FFF2-40B4-BE49-F238E27FC236}">
                  <a16:creationId xmlns:a16="http://schemas.microsoft.com/office/drawing/2014/main" id="{DA779C7F-6975-2E5A-9988-D2AE4F2EBA42}"/>
                </a:ext>
              </a:extLst>
            </p:cNvPr>
            <p:cNvGrpSpPr/>
            <p:nvPr/>
          </p:nvGrpSpPr>
          <p:grpSpPr>
            <a:xfrm>
              <a:off x="1271438" y="3693759"/>
              <a:ext cx="7587288" cy="307777"/>
              <a:chOff x="664853" y="3032559"/>
              <a:chExt cx="7587288" cy="307777"/>
            </a:xfrm>
          </p:grpSpPr>
          <p:grpSp>
            <p:nvGrpSpPr>
              <p:cNvPr id="112" name="组合 111">
                <a:extLst>
                  <a:ext uri="{FF2B5EF4-FFF2-40B4-BE49-F238E27FC236}">
                    <a16:creationId xmlns:a16="http://schemas.microsoft.com/office/drawing/2014/main" id="{2F87CE52-64A8-0AC5-1EFC-EC93B4875CF4}"/>
                  </a:ext>
                </a:extLst>
              </p:cNvPr>
              <p:cNvGrpSpPr/>
              <p:nvPr/>
            </p:nvGrpSpPr>
            <p:grpSpPr>
              <a:xfrm>
                <a:off x="664853" y="3139961"/>
                <a:ext cx="82170" cy="82170"/>
                <a:chOff x="1689384" y="-1124904"/>
                <a:chExt cx="209784" cy="209784"/>
              </a:xfrm>
            </p:grpSpPr>
            <p:sp>
              <p:nvSpPr>
                <p:cNvPr id="115" name="椭圆 114">
                  <a:extLst>
                    <a:ext uri="{FF2B5EF4-FFF2-40B4-BE49-F238E27FC236}">
                      <a16:creationId xmlns:a16="http://schemas.microsoft.com/office/drawing/2014/main" id="{B3DB7B9C-FA0E-733A-0419-3E0C64B68FE6}"/>
                    </a:ext>
                  </a:extLst>
                </p:cNvPr>
                <p:cNvSpPr/>
                <p:nvPr/>
              </p:nvSpPr>
              <p:spPr>
                <a:xfrm>
                  <a:off x="1689384" y="-1124904"/>
                  <a:ext cx="209784" cy="209784"/>
                </a:xfrm>
                <a:prstGeom prst="ellipse">
                  <a:avLst/>
                </a:prstGeom>
                <a:solidFill>
                  <a:srgbClr val="B3935B">
                    <a:alpha val="29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16" name="椭圆 115">
                  <a:extLst>
                    <a:ext uri="{FF2B5EF4-FFF2-40B4-BE49-F238E27FC236}">
                      <a16:creationId xmlns:a16="http://schemas.microsoft.com/office/drawing/2014/main" id="{F806A460-51BF-9BE4-4F18-BD34517AAFC0}"/>
                    </a:ext>
                  </a:extLst>
                </p:cNvPr>
                <p:cNvSpPr/>
                <p:nvPr/>
              </p:nvSpPr>
              <p:spPr>
                <a:xfrm>
                  <a:off x="1734384" y="-1079904"/>
                  <a:ext cx="119784" cy="119784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13" name="文本框 112">
                <a:extLst>
                  <a:ext uri="{FF2B5EF4-FFF2-40B4-BE49-F238E27FC236}">
                    <a16:creationId xmlns:a16="http://schemas.microsoft.com/office/drawing/2014/main" id="{78480A48-8321-C52D-1DC9-E0CA8E7B3565}"/>
                  </a:ext>
                </a:extLst>
              </p:cNvPr>
              <p:cNvSpPr txBox="1"/>
              <p:nvPr/>
            </p:nvSpPr>
            <p:spPr>
              <a:xfrm>
                <a:off x="741264" y="3032559"/>
                <a:ext cx="7510877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101600" dist="50800" dir="2700000" algn="tl" rotWithShape="0">
                        <a:prstClr val="black">
                          <a:alpha val="20000"/>
                        </a:prstClr>
                      </a:outerShdw>
                    </a:effectLst>
                    <a:cs typeface="+mn-ea"/>
                    <a:sym typeface="+mn-lt"/>
                  </a:rPr>
                  <a:t>意为开拓、创新，不断进取。</a:t>
                </a:r>
                <a:endParaRPr lang="zh-CN" altLang="en-US" sz="1400" dirty="0">
                  <a:solidFill>
                    <a:srgbClr val="B3935B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6ED3A166-5251-533F-6DD4-E980E927A6C2}"/>
                </a:ext>
              </a:extLst>
            </p:cNvPr>
            <p:cNvSpPr txBox="1"/>
            <p:nvPr/>
          </p:nvSpPr>
          <p:spPr>
            <a:xfrm>
              <a:off x="532760" y="3587413"/>
              <a:ext cx="91833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2948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pic>
        <p:nvPicPr>
          <p:cNvPr id="181" name="Picture 178">
            <a:extLst>
              <a:ext uri="{FF2B5EF4-FFF2-40B4-BE49-F238E27FC236}">
                <a16:creationId xmlns:a16="http://schemas.microsoft.com/office/drawing/2014/main" id="{DFF31C29-0D7A-685D-5C02-4F0F6E4C9396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55952" y="360588"/>
            <a:ext cx="5553049" cy="32004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5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关于武大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50" name="Picture 46">
            <a:extLst>
              <a:ext uri="{FF2B5EF4-FFF2-40B4-BE49-F238E27FC236}">
                <a16:creationId xmlns:a16="http://schemas.microsoft.com/office/drawing/2014/main" id="{17C16053-6F44-B274-84D3-3C0B6AC34511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941" y="1932925"/>
            <a:ext cx="9767214" cy="4947094"/>
          </a:xfrm>
          <a:prstGeom prst="rect">
            <a:avLst/>
          </a:prstGeom>
          <a:scene3d>
            <a:camera prst="perspectiveRelaxedModerately"/>
            <a:lightRig rig="threePt" dir="t">
              <a:rot lat="0" lon="0" rev="5400000"/>
            </a:lightRig>
          </a:scene3d>
        </p:spPr>
      </p:pic>
      <p:pic>
        <p:nvPicPr>
          <p:cNvPr id="48" name="图形 47">
            <a:extLst>
              <a:ext uri="{FF2B5EF4-FFF2-40B4-BE49-F238E27FC236}">
                <a16:creationId xmlns:a16="http://schemas.microsoft.com/office/drawing/2014/main" id="{3ADB2832-421E-AFC5-B460-5E07E23C6E1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-1389136" y="-2376661"/>
            <a:ext cx="14807737" cy="14175372"/>
          </a:xfrm>
          <a:prstGeom prst="rect">
            <a:avLst/>
          </a:prstGeom>
        </p:spPr>
      </p:pic>
      <p:pic>
        <p:nvPicPr>
          <p:cNvPr id="45" name="Picture 37">
            <a:extLst>
              <a:ext uri="{FF2B5EF4-FFF2-40B4-BE49-F238E27FC236}">
                <a16:creationId xmlns:a16="http://schemas.microsoft.com/office/drawing/2014/main" id="{322D5D87-76FA-737A-706D-C6ABB88B134A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0253" y="2474717"/>
            <a:ext cx="3468609" cy="4902242"/>
          </a:xfrm>
          <a:prstGeom prst="rect">
            <a:avLst/>
          </a:prstGeom>
        </p:spPr>
      </p:pic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6D38124B-7DE2-117C-1938-4B940C7347D7}"/>
              </a:ext>
            </a:extLst>
          </p:cNvPr>
          <p:cNvSpPr txBox="1"/>
          <p:nvPr/>
        </p:nvSpPr>
        <p:spPr>
          <a:xfrm>
            <a:off x="4012257" y="2071491"/>
            <a:ext cx="69793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800" dirty="0">
                <a:solidFill>
                  <a:srgbClr val="B3935B"/>
                </a:solidFill>
                <a:cs typeface="+mn-ea"/>
                <a:sym typeface="+mn-lt"/>
              </a:rPr>
              <a:t>1893</a:t>
            </a:r>
            <a:r>
              <a:rPr lang="zh-CN" altLang="en-US" sz="4800" dirty="0">
                <a:solidFill>
                  <a:srgbClr val="B3935B"/>
                </a:solidFill>
                <a:cs typeface="+mn-ea"/>
                <a:sym typeface="+mn-lt"/>
              </a:rPr>
              <a:t>年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25604F55-A5DB-F34A-BDCC-C5A43A6823CF}"/>
              </a:ext>
            </a:extLst>
          </p:cNvPr>
          <p:cNvGrpSpPr/>
          <p:nvPr/>
        </p:nvGrpSpPr>
        <p:grpSpPr>
          <a:xfrm>
            <a:off x="4166680" y="3060381"/>
            <a:ext cx="7009456" cy="338554"/>
            <a:chOff x="4305091" y="2834519"/>
            <a:chExt cx="7009456" cy="338554"/>
          </a:xfrm>
        </p:grpSpPr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4953B8B0-BED4-E352-FBEB-D88627E1BD4D}"/>
                </a:ext>
              </a:extLst>
            </p:cNvPr>
            <p:cNvGrpSpPr/>
            <p:nvPr/>
          </p:nvGrpSpPr>
          <p:grpSpPr>
            <a:xfrm>
              <a:off x="4305091" y="2962711"/>
              <a:ext cx="82170" cy="82170"/>
              <a:chOff x="1689384" y="-1124904"/>
              <a:chExt cx="209784" cy="209784"/>
            </a:xfrm>
          </p:grpSpPr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32AD3996-9563-5B33-495B-4D5A6BC4B0B7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0D42D262-8DDC-BFD4-2B7D-F76382FDE017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2F46D856-E525-CC62-E64B-71EBE3638AA8}"/>
                </a:ext>
              </a:extLst>
            </p:cNvPr>
            <p:cNvSpPr txBox="1"/>
            <p:nvPr/>
          </p:nvSpPr>
          <p:spPr>
            <a:xfrm>
              <a:off x="4383193" y="2834519"/>
              <a:ext cx="693135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11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月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29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日，湖广总督张之洞向清朝光绪帝上奏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《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设立自强学堂片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》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663FC50C-0CA4-D23D-61C7-CBEE50CECF5D}"/>
              </a:ext>
            </a:extLst>
          </p:cNvPr>
          <p:cNvSpPr txBox="1"/>
          <p:nvPr/>
        </p:nvSpPr>
        <p:spPr>
          <a:xfrm>
            <a:off x="4244781" y="3460948"/>
            <a:ext cx="7408571" cy="701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他认为“盖闻经国以自强为本”、“自强之道，以教育人才为先”，故取“自强”二字。这座新式高等专门学堂位于湖北武昌三佛阁大朝街口</a:t>
            </a:r>
          </a:p>
        </p:txBody>
      </p:sp>
      <p:grpSp>
        <p:nvGrpSpPr>
          <p:cNvPr id="177" name="组合 176">
            <a:extLst>
              <a:ext uri="{FF2B5EF4-FFF2-40B4-BE49-F238E27FC236}">
                <a16:creationId xmlns:a16="http://schemas.microsoft.com/office/drawing/2014/main" id="{F533B285-1D1F-9E3B-4FDA-D89FA02D7C76}"/>
              </a:ext>
            </a:extLst>
          </p:cNvPr>
          <p:cNvGrpSpPr/>
          <p:nvPr/>
        </p:nvGrpSpPr>
        <p:grpSpPr>
          <a:xfrm>
            <a:off x="4166680" y="4416983"/>
            <a:ext cx="6216045" cy="338554"/>
            <a:chOff x="4305091" y="4191121"/>
            <a:chExt cx="6216045" cy="338554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470E3231-3510-5382-6D57-C5D6C6AD8212}"/>
                </a:ext>
              </a:extLst>
            </p:cNvPr>
            <p:cNvGrpSpPr/>
            <p:nvPr/>
          </p:nvGrpSpPr>
          <p:grpSpPr>
            <a:xfrm>
              <a:off x="4305091" y="4191121"/>
              <a:ext cx="1524209" cy="338554"/>
              <a:chOff x="4305091" y="2834519"/>
              <a:chExt cx="1524209" cy="338554"/>
            </a:xfrm>
          </p:grpSpPr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38631856-D94F-C8AE-59C0-E9332BB646DB}"/>
                  </a:ext>
                </a:extLst>
              </p:cNvPr>
              <p:cNvGrpSpPr/>
              <p:nvPr/>
            </p:nvGrpSpPr>
            <p:grpSpPr>
              <a:xfrm>
                <a:off x="4305091" y="2962711"/>
                <a:ext cx="82170" cy="82170"/>
                <a:chOff x="1689384" y="-1124904"/>
                <a:chExt cx="209784" cy="209784"/>
              </a:xfrm>
            </p:grpSpPr>
            <p:sp>
              <p:nvSpPr>
                <p:cNvPr id="67" name="椭圆 66">
                  <a:extLst>
                    <a:ext uri="{FF2B5EF4-FFF2-40B4-BE49-F238E27FC236}">
                      <a16:creationId xmlns:a16="http://schemas.microsoft.com/office/drawing/2014/main" id="{432DBDF2-130E-0030-5DFE-EC0F8899E798}"/>
                    </a:ext>
                  </a:extLst>
                </p:cNvPr>
                <p:cNvSpPr/>
                <p:nvPr/>
              </p:nvSpPr>
              <p:spPr>
                <a:xfrm>
                  <a:off x="1689384" y="-1124904"/>
                  <a:ext cx="209784" cy="209784"/>
                </a:xfrm>
                <a:prstGeom prst="ellipse">
                  <a:avLst/>
                </a:prstGeom>
                <a:solidFill>
                  <a:srgbClr val="B3935B">
                    <a:alpha val="29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69" name="椭圆 68">
                  <a:extLst>
                    <a:ext uri="{FF2B5EF4-FFF2-40B4-BE49-F238E27FC236}">
                      <a16:creationId xmlns:a16="http://schemas.microsoft.com/office/drawing/2014/main" id="{6B6C2C57-3F7A-E8DE-17D4-FE87F4031233}"/>
                    </a:ext>
                  </a:extLst>
                </p:cNvPr>
                <p:cNvSpPr/>
                <p:nvPr/>
              </p:nvSpPr>
              <p:spPr>
                <a:xfrm>
                  <a:off x="1734384" y="-1079904"/>
                  <a:ext cx="119784" cy="119784"/>
                </a:xfrm>
                <a:prstGeom prst="ellipse">
                  <a:avLst/>
                </a:prstGeom>
                <a:solidFill>
                  <a:srgbClr val="B3935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3A146156-D42E-1EC0-4AAB-06B5E389D202}"/>
                  </a:ext>
                </a:extLst>
              </p:cNvPr>
              <p:cNvSpPr txBox="1"/>
              <p:nvPr/>
            </p:nvSpPr>
            <p:spPr>
              <a:xfrm>
                <a:off x="4383193" y="2834519"/>
                <a:ext cx="1446107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开办之初，设</a:t>
                </a:r>
              </a:p>
            </p:txBody>
          </p:sp>
        </p:grp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6A55F8C4-F25E-B4A6-5203-4267FC44FFFB}"/>
                </a:ext>
              </a:extLst>
            </p:cNvPr>
            <p:cNvSpPr/>
            <p:nvPr/>
          </p:nvSpPr>
          <p:spPr>
            <a:xfrm>
              <a:off x="5830247" y="4214878"/>
              <a:ext cx="234670" cy="244121"/>
            </a:xfrm>
            <a:custGeom>
              <a:avLst/>
              <a:gdLst>
                <a:gd name="connsiteX0" fmla="*/ 450981 w 999584"/>
                <a:gd name="connsiteY0" fmla="*/ 1025305 h 1039843"/>
                <a:gd name="connsiteX1" fmla="*/ 457102 w 999584"/>
                <a:gd name="connsiteY1" fmla="*/ 1025305 h 1039843"/>
                <a:gd name="connsiteX2" fmla="*/ 450981 w 999584"/>
                <a:gd name="connsiteY2" fmla="*/ 1025305 h 1039843"/>
                <a:gd name="connsiteX3" fmla="*/ 446390 w 999584"/>
                <a:gd name="connsiteY3" fmla="*/ 1019184 h 1039843"/>
                <a:gd name="connsiteX4" fmla="*/ 446677 w 999584"/>
                <a:gd name="connsiteY4" fmla="*/ 1020045 h 1039843"/>
                <a:gd name="connsiteX5" fmla="*/ 443330 w 999584"/>
                <a:gd name="connsiteY5" fmla="*/ 1021480 h 1039843"/>
                <a:gd name="connsiteX6" fmla="*/ 445419 w 999584"/>
                <a:gd name="connsiteY6" fmla="*/ 1019390 h 1039843"/>
                <a:gd name="connsiteX7" fmla="*/ 474318 w 999584"/>
                <a:gd name="connsiteY7" fmla="*/ 1018993 h 1039843"/>
                <a:gd name="connsiteX8" fmla="*/ 469344 w 999584"/>
                <a:gd name="connsiteY8" fmla="*/ 1020714 h 1039843"/>
                <a:gd name="connsiteX9" fmla="*/ 454042 w 999584"/>
                <a:gd name="connsiteY9" fmla="*/ 1019184 h 1039843"/>
                <a:gd name="connsiteX10" fmla="*/ 451747 w 999584"/>
                <a:gd name="connsiteY10" fmla="*/ 1022244 h 1039843"/>
                <a:gd name="connsiteX11" fmla="*/ 467814 w 999584"/>
                <a:gd name="connsiteY11" fmla="*/ 1021480 h 1039843"/>
                <a:gd name="connsiteX12" fmla="*/ 486177 w 999584"/>
                <a:gd name="connsiteY12" fmla="*/ 1020714 h 1039843"/>
                <a:gd name="connsiteX13" fmla="*/ 474318 w 999584"/>
                <a:gd name="connsiteY13" fmla="*/ 1018993 h 1039843"/>
                <a:gd name="connsiteX14" fmla="*/ 440972 w 999584"/>
                <a:gd name="connsiteY14" fmla="*/ 1018519 h 1039843"/>
                <a:gd name="connsiteX15" fmla="*/ 445625 w 999584"/>
                <a:gd name="connsiteY15" fmla="*/ 1019184 h 1039843"/>
                <a:gd name="connsiteX16" fmla="*/ 445419 w 999584"/>
                <a:gd name="connsiteY16" fmla="*/ 1019390 h 1039843"/>
                <a:gd name="connsiteX17" fmla="*/ 443234 w 999584"/>
                <a:gd name="connsiteY17" fmla="*/ 1019853 h 1039843"/>
                <a:gd name="connsiteX18" fmla="*/ 439504 w 999584"/>
                <a:gd name="connsiteY18" fmla="*/ 1017654 h 1039843"/>
                <a:gd name="connsiteX19" fmla="*/ 440972 w 999584"/>
                <a:gd name="connsiteY19" fmla="*/ 1018519 h 1039843"/>
                <a:gd name="connsiteX20" fmla="*/ 437591 w 999584"/>
                <a:gd name="connsiteY20" fmla="*/ 1018036 h 1039843"/>
                <a:gd name="connsiteX21" fmla="*/ 548632 w 999584"/>
                <a:gd name="connsiteY21" fmla="*/ 1017367 h 1039843"/>
                <a:gd name="connsiteX22" fmla="*/ 541267 w 999584"/>
                <a:gd name="connsiteY22" fmla="*/ 1019949 h 1039843"/>
                <a:gd name="connsiteX23" fmla="*/ 547388 w 999584"/>
                <a:gd name="connsiteY23" fmla="*/ 1019949 h 1039843"/>
                <a:gd name="connsiteX24" fmla="*/ 533616 w 999584"/>
                <a:gd name="connsiteY24" fmla="*/ 1023775 h 1039843"/>
                <a:gd name="connsiteX25" fmla="*/ 532085 w 999584"/>
                <a:gd name="connsiteY25" fmla="*/ 1021480 h 1039843"/>
                <a:gd name="connsiteX26" fmla="*/ 525200 w 999584"/>
                <a:gd name="connsiteY26" fmla="*/ 1021480 h 1039843"/>
                <a:gd name="connsiteX27" fmla="*/ 525964 w 999584"/>
                <a:gd name="connsiteY27" fmla="*/ 1024540 h 1039843"/>
                <a:gd name="connsiteX28" fmla="*/ 516018 w 999584"/>
                <a:gd name="connsiteY28" fmla="*/ 1022244 h 1039843"/>
                <a:gd name="connsiteX29" fmla="*/ 466284 w 999584"/>
                <a:gd name="connsiteY29" fmla="*/ 1026835 h 1039843"/>
                <a:gd name="connsiteX30" fmla="*/ 467814 w 999584"/>
                <a:gd name="connsiteY30" fmla="*/ 1029131 h 1039843"/>
                <a:gd name="connsiteX31" fmla="*/ 457868 w 999584"/>
                <a:gd name="connsiteY31" fmla="*/ 1029896 h 1039843"/>
                <a:gd name="connsiteX32" fmla="*/ 464753 w 999584"/>
                <a:gd name="connsiteY32" fmla="*/ 1031426 h 1039843"/>
                <a:gd name="connsiteX33" fmla="*/ 467049 w 999584"/>
                <a:gd name="connsiteY33" fmla="*/ 1029896 h 1039843"/>
                <a:gd name="connsiteX34" fmla="*/ 503776 w 999584"/>
                <a:gd name="connsiteY34" fmla="*/ 1030661 h 1039843"/>
                <a:gd name="connsiteX35" fmla="*/ 521374 w 999584"/>
                <a:gd name="connsiteY35" fmla="*/ 1029131 h 1039843"/>
                <a:gd name="connsiteX36" fmla="*/ 529790 w 999584"/>
                <a:gd name="connsiteY36" fmla="*/ 1027601 h 1039843"/>
                <a:gd name="connsiteX37" fmla="*/ 531321 w 999584"/>
                <a:gd name="connsiteY37" fmla="*/ 1026835 h 1039843"/>
                <a:gd name="connsiteX38" fmla="*/ 531321 w 999584"/>
                <a:gd name="connsiteY38" fmla="*/ 1029131 h 1039843"/>
                <a:gd name="connsiteX39" fmla="*/ 568047 w 999584"/>
                <a:gd name="connsiteY39" fmla="*/ 1024540 h 1039843"/>
                <a:gd name="connsiteX40" fmla="*/ 537442 w 999584"/>
                <a:gd name="connsiteY40" fmla="*/ 1026070 h 1039843"/>
                <a:gd name="connsiteX41" fmla="*/ 558866 w 999584"/>
                <a:gd name="connsiteY41" fmla="*/ 1022244 h 1039843"/>
                <a:gd name="connsiteX42" fmla="*/ 556570 w 999584"/>
                <a:gd name="connsiteY42" fmla="*/ 1017654 h 1039843"/>
                <a:gd name="connsiteX43" fmla="*/ 548632 w 999584"/>
                <a:gd name="connsiteY43" fmla="*/ 1017367 h 1039843"/>
                <a:gd name="connsiteX44" fmla="*/ 430597 w 999584"/>
                <a:gd name="connsiteY44" fmla="*/ 1016488 h 1039843"/>
                <a:gd name="connsiteX45" fmla="*/ 432235 w 999584"/>
                <a:gd name="connsiteY45" fmla="*/ 1017271 h 1039843"/>
                <a:gd name="connsiteX46" fmla="*/ 437591 w 999584"/>
                <a:gd name="connsiteY46" fmla="*/ 1018036 h 1039843"/>
                <a:gd name="connsiteX47" fmla="*/ 435678 w 999584"/>
                <a:gd name="connsiteY47" fmla="*/ 1018419 h 1039843"/>
                <a:gd name="connsiteX48" fmla="*/ 441188 w 999584"/>
                <a:gd name="connsiteY48" fmla="*/ 1021480 h 1039843"/>
                <a:gd name="connsiteX49" fmla="*/ 437976 w 999584"/>
                <a:gd name="connsiteY49" fmla="*/ 1021480 h 1039843"/>
                <a:gd name="connsiteX50" fmla="*/ 433383 w 999584"/>
                <a:gd name="connsiteY50" fmla="*/ 1020714 h 1039843"/>
                <a:gd name="connsiteX51" fmla="*/ 428792 w 999584"/>
                <a:gd name="connsiteY51" fmla="*/ 1016889 h 1039843"/>
                <a:gd name="connsiteX52" fmla="*/ 491534 w 999584"/>
                <a:gd name="connsiteY52" fmla="*/ 1015358 h 1039843"/>
                <a:gd name="connsiteX53" fmla="*/ 457868 w 999584"/>
                <a:gd name="connsiteY53" fmla="*/ 1017654 h 1039843"/>
                <a:gd name="connsiteX54" fmla="*/ 479291 w 999584"/>
                <a:gd name="connsiteY54" fmla="*/ 1017654 h 1039843"/>
                <a:gd name="connsiteX55" fmla="*/ 496124 w 999584"/>
                <a:gd name="connsiteY55" fmla="*/ 1016123 h 1039843"/>
                <a:gd name="connsiteX56" fmla="*/ 491534 w 999584"/>
                <a:gd name="connsiteY56" fmla="*/ 1015358 h 1039843"/>
                <a:gd name="connsiteX57" fmla="*/ 405838 w 999584"/>
                <a:gd name="connsiteY57" fmla="*/ 1014593 h 1039843"/>
                <a:gd name="connsiteX58" fmla="*/ 410429 w 999584"/>
                <a:gd name="connsiteY58" fmla="*/ 1014593 h 1039843"/>
                <a:gd name="connsiteX59" fmla="*/ 411194 w 999584"/>
                <a:gd name="connsiteY59" fmla="*/ 1016889 h 1039843"/>
                <a:gd name="connsiteX60" fmla="*/ 405838 w 999584"/>
                <a:gd name="connsiteY60" fmla="*/ 1014593 h 1039843"/>
                <a:gd name="connsiteX61" fmla="*/ 499950 w 999584"/>
                <a:gd name="connsiteY61" fmla="*/ 1013828 h 1039843"/>
                <a:gd name="connsiteX62" fmla="*/ 523669 w 999584"/>
                <a:gd name="connsiteY62" fmla="*/ 1014593 h 1039843"/>
                <a:gd name="connsiteX63" fmla="*/ 499950 w 999584"/>
                <a:gd name="connsiteY63" fmla="*/ 1013828 h 1039843"/>
                <a:gd name="connsiteX64" fmla="*/ 543563 w 999584"/>
                <a:gd name="connsiteY64" fmla="*/ 1013063 h 1039843"/>
                <a:gd name="connsiteX65" fmla="*/ 529025 w 999584"/>
                <a:gd name="connsiteY65" fmla="*/ 1016123 h 1039843"/>
                <a:gd name="connsiteX66" fmla="*/ 539737 w 999584"/>
                <a:gd name="connsiteY66" fmla="*/ 1016889 h 1039843"/>
                <a:gd name="connsiteX67" fmla="*/ 543563 w 999584"/>
                <a:gd name="connsiteY67" fmla="*/ 1013063 h 1039843"/>
                <a:gd name="connsiteX68" fmla="*/ 423436 w 999584"/>
                <a:gd name="connsiteY68" fmla="*/ 1013063 h 1039843"/>
                <a:gd name="connsiteX69" fmla="*/ 433096 w 999584"/>
                <a:gd name="connsiteY69" fmla="*/ 1014115 h 1039843"/>
                <a:gd name="connsiteX70" fmla="*/ 433570 w 999584"/>
                <a:gd name="connsiteY70" fmla="*/ 1014007 h 1039843"/>
                <a:gd name="connsiteX71" fmla="*/ 435678 w 999584"/>
                <a:gd name="connsiteY71" fmla="*/ 1015358 h 1039843"/>
                <a:gd name="connsiteX72" fmla="*/ 430597 w 999584"/>
                <a:gd name="connsiteY72" fmla="*/ 1016488 h 1039843"/>
                <a:gd name="connsiteX73" fmla="*/ 527495 w 999584"/>
                <a:gd name="connsiteY73" fmla="*/ 1011532 h 1039843"/>
                <a:gd name="connsiteX74" fmla="*/ 524434 w 999584"/>
                <a:gd name="connsiteY74" fmla="*/ 1013828 h 1039843"/>
                <a:gd name="connsiteX75" fmla="*/ 529025 w 999584"/>
                <a:gd name="connsiteY75" fmla="*/ 1013828 h 1039843"/>
                <a:gd name="connsiteX76" fmla="*/ 527495 w 999584"/>
                <a:gd name="connsiteY76" fmla="*/ 1011532 h 1039843"/>
                <a:gd name="connsiteX77" fmla="*/ 593296 w 999584"/>
                <a:gd name="connsiteY77" fmla="*/ 1010002 h 1039843"/>
                <a:gd name="connsiteX78" fmla="*/ 584880 w 999584"/>
                <a:gd name="connsiteY78" fmla="*/ 1010768 h 1039843"/>
                <a:gd name="connsiteX79" fmla="*/ 586411 w 999584"/>
                <a:gd name="connsiteY79" fmla="*/ 1013063 h 1039843"/>
                <a:gd name="connsiteX80" fmla="*/ 593296 w 999584"/>
                <a:gd name="connsiteY80" fmla="*/ 1010002 h 1039843"/>
                <a:gd name="connsiteX81" fmla="*/ 564987 w 999584"/>
                <a:gd name="connsiteY81" fmla="*/ 1009237 h 1039843"/>
                <a:gd name="connsiteX82" fmla="*/ 548154 w 999584"/>
                <a:gd name="connsiteY82" fmla="*/ 1013063 h 1039843"/>
                <a:gd name="connsiteX83" fmla="*/ 564987 w 999584"/>
                <a:gd name="connsiteY83" fmla="*/ 1013828 h 1039843"/>
                <a:gd name="connsiteX84" fmla="*/ 564987 w 999584"/>
                <a:gd name="connsiteY84" fmla="*/ 1009237 h 1039843"/>
                <a:gd name="connsiteX85" fmla="*/ 549684 w 999584"/>
                <a:gd name="connsiteY85" fmla="*/ 996995 h 1039843"/>
                <a:gd name="connsiteX86" fmla="*/ 531321 w 999584"/>
                <a:gd name="connsiteY86" fmla="*/ 1000820 h 1039843"/>
                <a:gd name="connsiteX87" fmla="*/ 522139 w 999584"/>
                <a:gd name="connsiteY87" fmla="*/ 1006942 h 1039843"/>
                <a:gd name="connsiteX88" fmla="*/ 535146 w 999584"/>
                <a:gd name="connsiteY88" fmla="*/ 1003881 h 1039843"/>
                <a:gd name="connsiteX89" fmla="*/ 550449 w 999584"/>
                <a:gd name="connsiteY89" fmla="*/ 1000820 h 1039843"/>
                <a:gd name="connsiteX90" fmla="*/ 549684 w 999584"/>
                <a:gd name="connsiteY90" fmla="*/ 1002351 h 1039843"/>
                <a:gd name="connsiteX91" fmla="*/ 549684 w 999584"/>
                <a:gd name="connsiteY91" fmla="*/ 996995 h 1039843"/>
                <a:gd name="connsiteX92" fmla="*/ 319282 w 999584"/>
                <a:gd name="connsiteY92" fmla="*/ 991065 h 1039843"/>
                <a:gd name="connsiteX93" fmla="*/ 323968 w 999584"/>
                <a:gd name="connsiteY93" fmla="*/ 993935 h 1039843"/>
                <a:gd name="connsiteX94" fmla="*/ 316317 w 999584"/>
                <a:gd name="connsiteY94" fmla="*/ 991639 h 1039843"/>
                <a:gd name="connsiteX95" fmla="*/ 319282 w 999584"/>
                <a:gd name="connsiteY95" fmla="*/ 991065 h 1039843"/>
                <a:gd name="connsiteX96" fmla="*/ 600948 w 999584"/>
                <a:gd name="connsiteY96" fmla="*/ 987814 h 1039843"/>
                <a:gd name="connsiteX97" fmla="*/ 594827 w 999584"/>
                <a:gd name="connsiteY97" fmla="*/ 990109 h 1039843"/>
                <a:gd name="connsiteX98" fmla="*/ 600948 w 999584"/>
                <a:gd name="connsiteY98" fmla="*/ 987814 h 1039843"/>
                <a:gd name="connsiteX99" fmla="*/ 626198 w 999584"/>
                <a:gd name="connsiteY99" fmla="*/ 986283 h 1039843"/>
                <a:gd name="connsiteX100" fmla="*/ 617781 w 999584"/>
                <a:gd name="connsiteY100" fmla="*/ 990109 h 1039843"/>
                <a:gd name="connsiteX101" fmla="*/ 626198 w 999584"/>
                <a:gd name="connsiteY101" fmla="*/ 986283 h 1039843"/>
                <a:gd name="connsiteX102" fmla="*/ 649916 w 999584"/>
                <a:gd name="connsiteY102" fmla="*/ 985518 h 1039843"/>
                <a:gd name="connsiteX103" fmla="*/ 639970 w 999584"/>
                <a:gd name="connsiteY103" fmla="*/ 986283 h 1039843"/>
                <a:gd name="connsiteX104" fmla="*/ 637674 w 999584"/>
                <a:gd name="connsiteY104" fmla="*/ 990109 h 1039843"/>
                <a:gd name="connsiteX105" fmla="*/ 637674 w 999584"/>
                <a:gd name="connsiteY105" fmla="*/ 987048 h 1039843"/>
                <a:gd name="connsiteX106" fmla="*/ 624667 w 999584"/>
                <a:gd name="connsiteY106" fmla="*/ 992404 h 1039843"/>
                <a:gd name="connsiteX107" fmla="*/ 630788 w 999584"/>
                <a:gd name="connsiteY107" fmla="*/ 992404 h 1039843"/>
                <a:gd name="connsiteX108" fmla="*/ 614720 w 999584"/>
                <a:gd name="connsiteY108" fmla="*/ 996230 h 1039843"/>
                <a:gd name="connsiteX109" fmla="*/ 615486 w 999584"/>
                <a:gd name="connsiteY109" fmla="*/ 998525 h 1039843"/>
                <a:gd name="connsiteX110" fmla="*/ 607069 w 999584"/>
                <a:gd name="connsiteY110" fmla="*/ 998525 h 1039843"/>
                <a:gd name="connsiteX111" fmla="*/ 583350 w 999584"/>
                <a:gd name="connsiteY111" fmla="*/ 1006177 h 1039843"/>
                <a:gd name="connsiteX112" fmla="*/ 581820 w 999584"/>
                <a:gd name="connsiteY112" fmla="*/ 1003881 h 1039843"/>
                <a:gd name="connsiteX113" fmla="*/ 576463 w 999584"/>
                <a:gd name="connsiteY113" fmla="*/ 1006942 h 1039843"/>
                <a:gd name="connsiteX114" fmla="*/ 582584 w 999584"/>
                <a:gd name="connsiteY114" fmla="*/ 1006942 h 1039843"/>
                <a:gd name="connsiteX115" fmla="*/ 568812 w 999584"/>
                <a:gd name="connsiteY115" fmla="*/ 1010768 h 1039843"/>
                <a:gd name="connsiteX116" fmla="*/ 573403 w 999584"/>
                <a:gd name="connsiteY116" fmla="*/ 1015358 h 1039843"/>
                <a:gd name="connsiteX117" fmla="*/ 574933 w 999584"/>
                <a:gd name="connsiteY117" fmla="*/ 1010768 h 1039843"/>
                <a:gd name="connsiteX118" fmla="*/ 581820 w 999584"/>
                <a:gd name="connsiteY118" fmla="*/ 1010002 h 1039843"/>
                <a:gd name="connsiteX119" fmla="*/ 577229 w 999584"/>
                <a:gd name="connsiteY119" fmla="*/ 1010002 h 1039843"/>
                <a:gd name="connsiteX120" fmla="*/ 617781 w 999584"/>
                <a:gd name="connsiteY120" fmla="*/ 1001586 h 1039843"/>
                <a:gd name="connsiteX121" fmla="*/ 649916 w 999584"/>
                <a:gd name="connsiteY121" fmla="*/ 985518 h 1039843"/>
                <a:gd name="connsiteX122" fmla="*/ 522904 w 999584"/>
                <a:gd name="connsiteY122" fmla="*/ 980927 h 1039843"/>
                <a:gd name="connsiteX123" fmla="*/ 518026 w 999584"/>
                <a:gd name="connsiteY123" fmla="*/ 982649 h 1039843"/>
                <a:gd name="connsiteX124" fmla="*/ 517784 w 999584"/>
                <a:gd name="connsiteY124" fmla="*/ 982664 h 1039843"/>
                <a:gd name="connsiteX125" fmla="*/ 518750 w 999584"/>
                <a:gd name="connsiteY125" fmla="*/ 983374 h 1039843"/>
                <a:gd name="connsiteX126" fmla="*/ 515499 w 999584"/>
                <a:gd name="connsiteY126" fmla="*/ 984403 h 1039843"/>
                <a:gd name="connsiteX127" fmla="*/ 514517 w 999584"/>
                <a:gd name="connsiteY127" fmla="*/ 982875 h 1039843"/>
                <a:gd name="connsiteX128" fmla="*/ 509131 w 999584"/>
                <a:gd name="connsiteY128" fmla="*/ 983223 h 1039843"/>
                <a:gd name="connsiteX129" fmla="*/ 511427 w 999584"/>
                <a:gd name="connsiteY129" fmla="*/ 986283 h 1039843"/>
                <a:gd name="connsiteX130" fmla="*/ 506836 w 999584"/>
                <a:gd name="connsiteY130" fmla="*/ 985518 h 1039843"/>
                <a:gd name="connsiteX131" fmla="*/ 506836 w 999584"/>
                <a:gd name="connsiteY131" fmla="*/ 981692 h 1039843"/>
                <a:gd name="connsiteX132" fmla="*/ 487708 w 999584"/>
                <a:gd name="connsiteY132" fmla="*/ 987048 h 1039843"/>
                <a:gd name="connsiteX133" fmla="*/ 497655 w 999584"/>
                <a:gd name="connsiteY133" fmla="*/ 987048 h 1039843"/>
                <a:gd name="connsiteX134" fmla="*/ 494963 w 999584"/>
                <a:gd name="connsiteY134" fmla="*/ 988394 h 1039843"/>
                <a:gd name="connsiteX135" fmla="*/ 489238 w 999584"/>
                <a:gd name="connsiteY135" fmla="*/ 988578 h 1039843"/>
                <a:gd name="connsiteX136" fmla="*/ 496889 w 999584"/>
                <a:gd name="connsiteY136" fmla="*/ 989344 h 1039843"/>
                <a:gd name="connsiteX137" fmla="*/ 494594 w 999584"/>
                <a:gd name="connsiteY137" fmla="*/ 988578 h 1039843"/>
                <a:gd name="connsiteX138" fmla="*/ 494963 w 999584"/>
                <a:gd name="connsiteY138" fmla="*/ 988394 h 1039843"/>
                <a:gd name="connsiteX139" fmla="*/ 512957 w 999584"/>
                <a:gd name="connsiteY139" fmla="*/ 987814 h 1039843"/>
                <a:gd name="connsiteX140" fmla="*/ 524434 w 999584"/>
                <a:gd name="connsiteY140" fmla="*/ 986283 h 1039843"/>
                <a:gd name="connsiteX141" fmla="*/ 535146 w 999584"/>
                <a:gd name="connsiteY141" fmla="*/ 984753 h 1039843"/>
                <a:gd name="connsiteX142" fmla="*/ 520609 w 999584"/>
                <a:gd name="connsiteY142" fmla="*/ 984753 h 1039843"/>
                <a:gd name="connsiteX143" fmla="*/ 529790 w 999584"/>
                <a:gd name="connsiteY143" fmla="*/ 980927 h 1039843"/>
                <a:gd name="connsiteX144" fmla="*/ 522904 w 999584"/>
                <a:gd name="connsiteY144" fmla="*/ 980927 h 1039843"/>
                <a:gd name="connsiteX145" fmla="*/ 264469 w 999584"/>
                <a:gd name="connsiteY145" fmla="*/ 975454 h 1039843"/>
                <a:gd name="connsiteX146" fmla="*/ 267532 w 999584"/>
                <a:gd name="connsiteY146" fmla="*/ 977071 h 1039843"/>
                <a:gd name="connsiteX147" fmla="*/ 265818 w 999584"/>
                <a:gd name="connsiteY147" fmla="*/ 976336 h 1039843"/>
                <a:gd name="connsiteX148" fmla="*/ 584115 w 999584"/>
                <a:gd name="connsiteY148" fmla="*/ 971745 h 1039843"/>
                <a:gd name="connsiteX149" fmla="*/ 568812 w 999584"/>
                <a:gd name="connsiteY149" fmla="*/ 975571 h 1039843"/>
                <a:gd name="connsiteX150" fmla="*/ 555040 w 999584"/>
                <a:gd name="connsiteY150" fmla="*/ 977102 h 1039843"/>
                <a:gd name="connsiteX151" fmla="*/ 532085 w 999584"/>
                <a:gd name="connsiteY151" fmla="*/ 983987 h 1039843"/>
                <a:gd name="connsiteX152" fmla="*/ 539737 w 999584"/>
                <a:gd name="connsiteY152" fmla="*/ 983223 h 1039843"/>
                <a:gd name="connsiteX153" fmla="*/ 538972 w 999584"/>
                <a:gd name="connsiteY153" fmla="*/ 986283 h 1039843"/>
                <a:gd name="connsiteX154" fmla="*/ 545858 w 999584"/>
                <a:gd name="connsiteY154" fmla="*/ 985518 h 1039843"/>
                <a:gd name="connsiteX155" fmla="*/ 542033 w 999584"/>
                <a:gd name="connsiteY155" fmla="*/ 983223 h 1039843"/>
                <a:gd name="connsiteX156" fmla="*/ 564221 w 999584"/>
                <a:gd name="connsiteY156" fmla="*/ 980162 h 1039843"/>
                <a:gd name="connsiteX157" fmla="*/ 570342 w 999584"/>
                <a:gd name="connsiteY157" fmla="*/ 978632 h 1039843"/>
                <a:gd name="connsiteX158" fmla="*/ 575699 w 999584"/>
                <a:gd name="connsiteY158" fmla="*/ 977102 h 1039843"/>
                <a:gd name="connsiteX159" fmla="*/ 585645 w 999584"/>
                <a:gd name="connsiteY159" fmla="*/ 973276 h 1039843"/>
                <a:gd name="connsiteX160" fmla="*/ 584115 w 999584"/>
                <a:gd name="connsiteY160" fmla="*/ 971745 h 1039843"/>
                <a:gd name="connsiteX161" fmla="*/ 282074 w 999584"/>
                <a:gd name="connsiteY161" fmla="*/ 970341 h 1039843"/>
                <a:gd name="connsiteX162" fmla="*/ 284181 w 999584"/>
                <a:gd name="connsiteY162" fmla="*/ 971096 h 1039843"/>
                <a:gd name="connsiteX163" fmla="*/ 284181 w 999584"/>
                <a:gd name="connsiteY163" fmla="*/ 971745 h 1039843"/>
                <a:gd name="connsiteX164" fmla="*/ 284181 w 999584"/>
                <a:gd name="connsiteY164" fmla="*/ 969647 h 1039843"/>
                <a:gd name="connsiteX165" fmla="*/ 285310 w 999584"/>
                <a:gd name="connsiteY165" fmla="*/ 970066 h 1039843"/>
                <a:gd name="connsiteX166" fmla="*/ 285666 w 999584"/>
                <a:gd name="connsiteY166" fmla="*/ 970260 h 1039843"/>
                <a:gd name="connsiteX167" fmla="*/ 284660 w 999584"/>
                <a:gd name="connsiteY167" fmla="*/ 971267 h 1039843"/>
                <a:gd name="connsiteX168" fmla="*/ 284181 w 999584"/>
                <a:gd name="connsiteY168" fmla="*/ 971096 h 1039843"/>
                <a:gd name="connsiteX169" fmla="*/ 280503 w 999584"/>
                <a:gd name="connsiteY169" fmla="*/ 969293 h 1039843"/>
                <a:gd name="connsiteX170" fmla="*/ 282074 w 999584"/>
                <a:gd name="connsiteY170" fmla="*/ 970341 h 1039843"/>
                <a:gd name="connsiteX171" fmla="*/ 279591 w 999584"/>
                <a:gd name="connsiteY171" fmla="*/ 969450 h 1039843"/>
                <a:gd name="connsiteX172" fmla="*/ 731786 w 999584"/>
                <a:gd name="connsiteY172" fmla="*/ 966390 h 1039843"/>
                <a:gd name="connsiteX173" fmla="*/ 724135 w 999584"/>
                <a:gd name="connsiteY173" fmla="*/ 973276 h 1039843"/>
                <a:gd name="connsiteX174" fmla="*/ 731786 w 999584"/>
                <a:gd name="connsiteY174" fmla="*/ 966390 h 1039843"/>
                <a:gd name="connsiteX175" fmla="*/ 756271 w 999584"/>
                <a:gd name="connsiteY175" fmla="*/ 964094 h 1039843"/>
                <a:gd name="connsiteX176" fmla="*/ 758566 w 999584"/>
                <a:gd name="connsiteY176" fmla="*/ 964859 h 1039843"/>
                <a:gd name="connsiteX177" fmla="*/ 757801 w 999584"/>
                <a:gd name="connsiteY177" fmla="*/ 965624 h 1039843"/>
                <a:gd name="connsiteX178" fmla="*/ 752445 w 999584"/>
                <a:gd name="connsiteY178" fmla="*/ 967154 h 1039843"/>
                <a:gd name="connsiteX179" fmla="*/ 756271 w 999584"/>
                <a:gd name="connsiteY179" fmla="*/ 964094 h 1039843"/>
                <a:gd name="connsiteX180" fmla="*/ 315655 w 999584"/>
                <a:gd name="connsiteY180" fmla="*/ 953750 h 1039843"/>
                <a:gd name="connsiteX181" fmla="*/ 356870 w 999584"/>
                <a:gd name="connsiteY181" fmla="*/ 966390 h 1039843"/>
                <a:gd name="connsiteX182" fmla="*/ 371790 w 999584"/>
                <a:gd name="connsiteY182" fmla="*/ 968015 h 1039843"/>
                <a:gd name="connsiteX183" fmla="*/ 376763 w 999584"/>
                <a:gd name="connsiteY183" fmla="*/ 970185 h 1039843"/>
                <a:gd name="connsiteX184" fmla="*/ 376763 w 999584"/>
                <a:gd name="connsiteY184" fmla="*/ 972511 h 1039843"/>
                <a:gd name="connsiteX185" fmla="*/ 346158 w 999584"/>
                <a:gd name="connsiteY185" fmla="*/ 964859 h 1039843"/>
                <a:gd name="connsiteX186" fmla="*/ 316317 w 999584"/>
                <a:gd name="connsiteY186" fmla="*/ 954147 h 1039843"/>
                <a:gd name="connsiteX187" fmla="*/ 757801 w 999584"/>
                <a:gd name="connsiteY187" fmla="*/ 953382 h 1039843"/>
                <a:gd name="connsiteX188" fmla="*/ 753975 w 999584"/>
                <a:gd name="connsiteY188" fmla="*/ 955678 h 1039843"/>
                <a:gd name="connsiteX189" fmla="*/ 758566 w 999584"/>
                <a:gd name="connsiteY189" fmla="*/ 954912 h 1039843"/>
                <a:gd name="connsiteX190" fmla="*/ 221780 w 999584"/>
                <a:gd name="connsiteY190" fmla="*/ 951257 h 1039843"/>
                <a:gd name="connsiteX191" fmla="*/ 232152 w 999584"/>
                <a:gd name="connsiteY191" fmla="*/ 956443 h 1039843"/>
                <a:gd name="connsiteX192" fmla="*/ 237508 w 999584"/>
                <a:gd name="connsiteY192" fmla="*/ 961799 h 1039843"/>
                <a:gd name="connsiteX193" fmla="*/ 239803 w 999584"/>
                <a:gd name="connsiteY193" fmla="*/ 962564 h 1039843"/>
                <a:gd name="connsiteX194" fmla="*/ 242099 w 999584"/>
                <a:gd name="connsiteY194" fmla="*/ 960269 h 1039843"/>
                <a:gd name="connsiteX195" fmla="*/ 245924 w 999584"/>
                <a:gd name="connsiteY195" fmla="*/ 963329 h 1039843"/>
                <a:gd name="connsiteX196" fmla="*/ 264469 w 999584"/>
                <a:gd name="connsiteY196" fmla="*/ 975454 h 1039843"/>
                <a:gd name="connsiteX197" fmla="*/ 258167 w 999584"/>
                <a:gd name="connsiteY197" fmla="*/ 972128 h 1039843"/>
                <a:gd name="connsiteX198" fmla="*/ 244394 w 999584"/>
                <a:gd name="connsiteY198" fmla="*/ 969450 h 1039843"/>
                <a:gd name="connsiteX199" fmla="*/ 237508 w 999584"/>
                <a:gd name="connsiteY199" fmla="*/ 966390 h 1039843"/>
                <a:gd name="connsiteX200" fmla="*/ 216085 w 999584"/>
                <a:gd name="connsiteY200" fmla="*/ 951852 h 1039843"/>
                <a:gd name="connsiteX201" fmla="*/ 222206 w 999584"/>
                <a:gd name="connsiteY201" fmla="*/ 953382 h 1039843"/>
                <a:gd name="connsiteX202" fmla="*/ 219309 w 999584"/>
                <a:gd name="connsiteY202" fmla="*/ 948136 h 1039843"/>
                <a:gd name="connsiteX203" fmla="*/ 221440 w 999584"/>
                <a:gd name="connsiteY203" fmla="*/ 949557 h 1039843"/>
                <a:gd name="connsiteX204" fmla="*/ 221780 w 999584"/>
                <a:gd name="connsiteY204" fmla="*/ 951257 h 1039843"/>
                <a:gd name="connsiteX205" fmla="*/ 221440 w 999584"/>
                <a:gd name="connsiteY205" fmla="*/ 951087 h 1039843"/>
                <a:gd name="connsiteX206" fmla="*/ 763922 w 999584"/>
                <a:gd name="connsiteY206" fmla="*/ 946496 h 1039843"/>
                <a:gd name="connsiteX207" fmla="*/ 758566 w 999584"/>
                <a:gd name="connsiteY207" fmla="*/ 951852 h 1039843"/>
                <a:gd name="connsiteX208" fmla="*/ 765452 w 999584"/>
                <a:gd name="connsiteY208" fmla="*/ 948026 h 1039843"/>
                <a:gd name="connsiteX209" fmla="*/ 799883 w 999584"/>
                <a:gd name="connsiteY209" fmla="*/ 935019 h 1039843"/>
                <a:gd name="connsiteX210" fmla="*/ 802179 w 999584"/>
                <a:gd name="connsiteY210" fmla="*/ 939609 h 1039843"/>
                <a:gd name="connsiteX211" fmla="*/ 799883 w 999584"/>
                <a:gd name="connsiteY211" fmla="*/ 935019 h 1039843"/>
                <a:gd name="connsiteX212" fmla="*/ 771573 w 999584"/>
                <a:gd name="connsiteY212" fmla="*/ 935019 h 1039843"/>
                <a:gd name="connsiteX213" fmla="*/ 753210 w 999584"/>
                <a:gd name="connsiteY213" fmla="*/ 948791 h 1039843"/>
                <a:gd name="connsiteX214" fmla="*/ 740968 w 999584"/>
                <a:gd name="connsiteY214" fmla="*/ 960269 h 1039843"/>
                <a:gd name="connsiteX215" fmla="*/ 757035 w 999584"/>
                <a:gd name="connsiteY215" fmla="*/ 948791 h 1039843"/>
                <a:gd name="connsiteX216" fmla="*/ 771573 w 999584"/>
                <a:gd name="connsiteY216" fmla="*/ 935019 h 1039843"/>
                <a:gd name="connsiteX217" fmla="*/ 808300 w 999584"/>
                <a:gd name="connsiteY217" fmla="*/ 931958 h 1039843"/>
                <a:gd name="connsiteX218" fmla="*/ 808300 w 999584"/>
                <a:gd name="connsiteY218" fmla="*/ 934254 h 1039843"/>
                <a:gd name="connsiteX219" fmla="*/ 806004 w 999584"/>
                <a:gd name="connsiteY219" fmla="*/ 934254 h 1039843"/>
                <a:gd name="connsiteX220" fmla="*/ 802944 w 999584"/>
                <a:gd name="connsiteY220" fmla="*/ 934254 h 1039843"/>
                <a:gd name="connsiteX221" fmla="*/ 805239 w 999584"/>
                <a:gd name="connsiteY221" fmla="*/ 932724 h 1039843"/>
                <a:gd name="connsiteX222" fmla="*/ 808300 w 999584"/>
                <a:gd name="connsiteY222" fmla="*/ 931958 h 1039843"/>
                <a:gd name="connsiteX223" fmla="*/ 330090 w 999584"/>
                <a:gd name="connsiteY223" fmla="*/ 931958 h 1039843"/>
                <a:gd name="connsiteX224" fmla="*/ 337741 w 999584"/>
                <a:gd name="connsiteY224" fmla="*/ 938079 h 1039843"/>
                <a:gd name="connsiteX225" fmla="*/ 337801 w 999584"/>
                <a:gd name="connsiteY225" fmla="*/ 938380 h 1039843"/>
                <a:gd name="connsiteX226" fmla="*/ 339672 w 999584"/>
                <a:gd name="connsiteY226" fmla="*/ 939570 h 1039843"/>
                <a:gd name="connsiteX227" fmla="*/ 345276 w 999584"/>
                <a:gd name="connsiteY227" fmla="*/ 945174 h 1039843"/>
                <a:gd name="connsiteX228" fmla="*/ 344560 w 999584"/>
                <a:gd name="connsiteY228" fmla="*/ 947593 h 1039843"/>
                <a:gd name="connsiteX229" fmla="*/ 346158 w 999584"/>
                <a:gd name="connsiteY229" fmla="*/ 948791 h 1039843"/>
                <a:gd name="connsiteX230" fmla="*/ 351513 w 999584"/>
                <a:gd name="connsiteY230" fmla="*/ 951852 h 1039843"/>
                <a:gd name="connsiteX231" fmla="*/ 346158 w 999584"/>
                <a:gd name="connsiteY231" fmla="*/ 949557 h 1039843"/>
                <a:gd name="connsiteX232" fmla="*/ 356870 w 999584"/>
                <a:gd name="connsiteY232" fmla="*/ 953382 h 1039843"/>
                <a:gd name="connsiteX233" fmla="*/ 353044 w 999584"/>
                <a:gd name="connsiteY233" fmla="*/ 950321 h 1039843"/>
                <a:gd name="connsiteX234" fmla="*/ 364521 w 999584"/>
                <a:gd name="connsiteY234" fmla="*/ 952617 h 1039843"/>
                <a:gd name="connsiteX235" fmla="*/ 363756 w 999584"/>
                <a:gd name="connsiteY235" fmla="*/ 951852 h 1039843"/>
                <a:gd name="connsiteX236" fmla="*/ 379824 w 999584"/>
                <a:gd name="connsiteY236" fmla="*/ 954147 h 1039843"/>
                <a:gd name="connsiteX237" fmla="*/ 380589 w 999584"/>
                <a:gd name="connsiteY237" fmla="*/ 953382 h 1039843"/>
                <a:gd name="connsiteX238" fmla="*/ 364521 w 999584"/>
                <a:gd name="connsiteY238" fmla="*/ 943436 h 1039843"/>
                <a:gd name="connsiteX239" fmla="*/ 356870 w 999584"/>
                <a:gd name="connsiteY239" fmla="*/ 938845 h 1039843"/>
                <a:gd name="connsiteX240" fmla="*/ 353044 w 999584"/>
                <a:gd name="connsiteY240" fmla="*/ 940375 h 1039843"/>
                <a:gd name="connsiteX241" fmla="*/ 349218 w 999584"/>
                <a:gd name="connsiteY241" fmla="*/ 939609 h 1039843"/>
                <a:gd name="connsiteX242" fmla="*/ 346507 w 999584"/>
                <a:gd name="connsiteY242" fmla="*/ 936356 h 1039843"/>
                <a:gd name="connsiteX243" fmla="*/ 338270 w 999584"/>
                <a:gd name="connsiteY243" fmla="*/ 934667 h 1039843"/>
                <a:gd name="connsiteX244" fmla="*/ 338149 w 999584"/>
                <a:gd name="connsiteY244" fmla="*/ 933570 h 1039843"/>
                <a:gd name="connsiteX245" fmla="*/ 336118 w 999584"/>
                <a:gd name="connsiteY245" fmla="*/ 933164 h 1039843"/>
                <a:gd name="connsiteX246" fmla="*/ 336169 w 999584"/>
                <a:gd name="connsiteY246" fmla="*/ 933266 h 1039843"/>
                <a:gd name="connsiteX247" fmla="*/ 336008 w 999584"/>
                <a:gd name="connsiteY247" fmla="*/ 933142 h 1039843"/>
                <a:gd name="connsiteX248" fmla="*/ 828958 w 999584"/>
                <a:gd name="connsiteY248" fmla="*/ 919716 h 1039843"/>
                <a:gd name="connsiteX249" fmla="*/ 823603 w 999584"/>
                <a:gd name="connsiteY249" fmla="*/ 925072 h 1039843"/>
                <a:gd name="connsiteX250" fmla="*/ 826663 w 999584"/>
                <a:gd name="connsiteY250" fmla="*/ 921246 h 1039843"/>
                <a:gd name="connsiteX251" fmla="*/ 823603 w 999584"/>
                <a:gd name="connsiteY251" fmla="*/ 923542 h 1039843"/>
                <a:gd name="connsiteX252" fmla="*/ 822072 w 999584"/>
                <a:gd name="connsiteY252" fmla="*/ 922012 h 1039843"/>
                <a:gd name="connsiteX253" fmla="*/ 828958 w 999584"/>
                <a:gd name="connsiteY253" fmla="*/ 919716 h 1039843"/>
                <a:gd name="connsiteX254" fmla="*/ 231092 w 999584"/>
                <a:gd name="connsiteY254" fmla="*/ 915052 h 1039843"/>
                <a:gd name="connsiteX255" fmla="*/ 240199 w 999584"/>
                <a:gd name="connsiteY255" fmla="*/ 918555 h 1039843"/>
                <a:gd name="connsiteX256" fmla="*/ 240199 w 999584"/>
                <a:gd name="connsiteY256" fmla="*/ 915753 h 1039843"/>
                <a:gd name="connsiteX257" fmla="*/ 247904 w 999584"/>
                <a:gd name="connsiteY257" fmla="*/ 919956 h 1039843"/>
                <a:gd name="connsiteX258" fmla="*/ 245102 w 999584"/>
                <a:gd name="connsiteY258" fmla="*/ 917154 h 1039843"/>
                <a:gd name="connsiteX259" fmla="*/ 251406 w 999584"/>
                <a:gd name="connsiteY259" fmla="*/ 917854 h 1039843"/>
                <a:gd name="connsiteX260" fmla="*/ 249305 w 999584"/>
                <a:gd name="connsiteY260" fmla="*/ 919956 h 1039843"/>
                <a:gd name="connsiteX261" fmla="*/ 253508 w 999584"/>
                <a:gd name="connsiteY261" fmla="*/ 924159 h 1039843"/>
                <a:gd name="connsiteX262" fmla="*/ 250706 w 999584"/>
                <a:gd name="connsiteY262" fmla="*/ 924859 h 1039843"/>
                <a:gd name="connsiteX263" fmla="*/ 236696 w 999584"/>
                <a:gd name="connsiteY263" fmla="*/ 919956 h 1039843"/>
                <a:gd name="connsiteX264" fmla="*/ 231092 w 999584"/>
                <a:gd name="connsiteY264" fmla="*/ 915052 h 1039843"/>
                <a:gd name="connsiteX265" fmla="*/ 162525 w 999584"/>
                <a:gd name="connsiteY265" fmla="*/ 903648 h 1039843"/>
                <a:gd name="connsiteX266" fmla="*/ 184714 w 999584"/>
                <a:gd name="connsiteY266" fmla="*/ 922012 h 1039843"/>
                <a:gd name="connsiteX267" fmla="*/ 209964 w 999584"/>
                <a:gd name="connsiteY267" fmla="*/ 941905 h 1039843"/>
                <a:gd name="connsiteX268" fmla="*/ 217710 w 999584"/>
                <a:gd name="connsiteY268" fmla="*/ 945922 h 1039843"/>
                <a:gd name="connsiteX269" fmla="*/ 219309 w 999584"/>
                <a:gd name="connsiteY269" fmla="*/ 948136 h 1039843"/>
                <a:gd name="connsiteX270" fmla="*/ 200782 w 999584"/>
                <a:gd name="connsiteY270" fmla="*/ 935784 h 1039843"/>
                <a:gd name="connsiteX271" fmla="*/ 181653 w 999584"/>
                <a:gd name="connsiteY271" fmla="*/ 922012 h 1039843"/>
                <a:gd name="connsiteX272" fmla="*/ 162525 w 999584"/>
                <a:gd name="connsiteY272" fmla="*/ 903648 h 1039843"/>
                <a:gd name="connsiteX273" fmla="*/ 303310 w 999584"/>
                <a:gd name="connsiteY273" fmla="*/ 902883 h 1039843"/>
                <a:gd name="connsiteX274" fmla="*/ 305605 w 999584"/>
                <a:gd name="connsiteY274" fmla="*/ 903648 h 1039843"/>
                <a:gd name="connsiteX275" fmla="*/ 305605 w 999584"/>
                <a:gd name="connsiteY275" fmla="*/ 902883 h 1039843"/>
                <a:gd name="connsiteX276" fmla="*/ 304075 w 999584"/>
                <a:gd name="connsiteY276" fmla="*/ 902883 h 1039843"/>
                <a:gd name="connsiteX277" fmla="*/ 303310 w 999584"/>
                <a:gd name="connsiteY277" fmla="*/ 902883 h 1039843"/>
                <a:gd name="connsiteX278" fmla="*/ 238273 w 999584"/>
                <a:gd name="connsiteY278" fmla="*/ 899057 h 1039843"/>
                <a:gd name="connsiteX279" fmla="*/ 238300 w 999584"/>
                <a:gd name="connsiteY279" fmla="*/ 899117 h 1039843"/>
                <a:gd name="connsiteX280" fmla="*/ 238241 w 999584"/>
                <a:gd name="connsiteY280" fmla="*/ 899069 h 1039843"/>
                <a:gd name="connsiteX281" fmla="*/ 234448 w 999584"/>
                <a:gd name="connsiteY281" fmla="*/ 895997 h 1039843"/>
                <a:gd name="connsiteX282" fmla="*/ 238241 w 999584"/>
                <a:gd name="connsiteY282" fmla="*/ 899069 h 1039843"/>
                <a:gd name="connsiteX283" fmla="*/ 237508 w 999584"/>
                <a:gd name="connsiteY283" fmla="*/ 899344 h 1039843"/>
                <a:gd name="connsiteX284" fmla="*/ 236743 w 999584"/>
                <a:gd name="connsiteY284" fmla="*/ 901352 h 1039843"/>
                <a:gd name="connsiteX285" fmla="*/ 234448 w 999584"/>
                <a:gd name="connsiteY285" fmla="*/ 895997 h 1039843"/>
                <a:gd name="connsiteX286" fmla="*/ 847608 w 999584"/>
                <a:gd name="connsiteY286" fmla="*/ 891310 h 1039843"/>
                <a:gd name="connsiteX287" fmla="*/ 847506 w 999584"/>
                <a:gd name="connsiteY287" fmla="*/ 892166 h 1039843"/>
                <a:gd name="connsiteX288" fmla="*/ 845791 w 999584"/>
                <a:gd name="connsiteY288" fmla="*/ 893701 h 1039843"/>
                <a:gd name="connsiteX289" fmla="*/ 847262 w 999584"/>
                <a:gd name="connsiteY289" fmla="*/ 891528 h 1039843"/>
                <a:gd name="connsiteX290" fmla="*/ 849630 w 999584"/>
                <a:gd name="connsiteY290" fmla="*/ 890264 h 1039843"/>
                <a:gd name="connsiteX291" fmla="*/ 847321 w 999584"/>
                <a:gd name="connsiteY291" fmla="*/ 893701 h 1039843"/>
                <a:gd name="connsiteX292" fmla="*/ 847506 w 999584"/>
                <a:gd name="connsiteY292" fmla="*/ 892166 h 1039843"/>
                <a:gd name="connsiteX293" fmla="*/ 857269 w 999584"/>
                <a:gd name="connsiteY293" fmla="*/ 889876 h 1039843"/>
                <a:gd name="connsiteX294" fmla="*/ 852678 w 999584"/>
                <a:gd name="connsiteY294" fmla="*/ 895231 h 1039843"/>
                <a:gd name="connsiteX295" fmla="*/ 848852 w 999584"/>
                <a:gd name="connsiteY295" fmla="*/ 897527 h 1039843"/>
                <a:gd name="connsiteX296" fmla="*/ 857269 w 999584"/>
                <a:gd name="connsiteY296" fmla="*/ 889876 h 1039843"/>
                <a:gd name="connsiteX297" fmla="*/ 845791 w 999584"/>
                <a:gd name="connsiteY297" fmla="*/ 886815 h 1039843"/>
                <a:gd name="connsiteX298" fmla="*/ 843496 w 999584"/>
                <a:gd name="connsiteY298" fmla="*/ 892936 h 1039843"/>
                <a:gd name="connsiteX299" fmla="*/ 847321 w 999584"/>
                <a:gd name="connsiteY299" fmla="*/ 888345 h 1039843"/>
                <a:gd name="connsiteX300" fmla="*/ 855545 w 999584"/>
                <a:gd name="connsiteY300" fmla="*/ 881457 h 1039843"/>
                <a:gd name="connsiteX301" fmla="*/ 854017 w 999584"/>
                <a:gd name="connsiteY301" fmla="*/ 886337 h 1039843"/>
                <a:gd name="connsiteX302" fmla="*/ 849630 w 999584"/>
                <a:gd name="connsiteY302" fmla="*/ 890264 h 1039843"/>
                <a:gd name="connsiteX303" fmla="*/ 223736 w 999584"/>
                <a:gd name="connsiteY303" fmla="*/ 878398 h 1039843"/>
                <a:gd name="connsiteX304" fmla="*/ 221440 w 999584"/>
                <a:gd name="connsiteY304" fmla="*/ 880694 h 1039843"/>
                <a:gd name="connsiteX305" fmla="*/ 223736 w 999584"/>
                <a:gd name="connsiteY305" fmla="*/ 879164 h 1039843"/>
                <a:gd name="connsiteX306" fmla="*/ 227561 w 999584"/>
                <a:gd name="connsiteY306" fmla="*/ 882989 h 1039843"/>
                <a:gd name="connsiteX307" fmla="*/ 227561 w 999584"/>
                <a:gd name="connsiteY307" fmla="*/ 882224 h 1039843"/>
                <a:gd name="connsiteX308" fmla="*/ 223736 w 999584"/>
                <a:gd name="connsiteY308" fmla="*/ 878398 h 1039843"/>
                <a:gd name="connsiteX309" fmla="*/ 857998 w 999584"/>
                <a:gd name="connsiteY309" fmla="*/ 877130 h 1039843"/>
                <a:gd name="connsiteX310" fmla="*/ 855929 w 999584"/>
                <a:gd name="connsiteY310" fmla="*/ 880885 h 1039843"/>
                <a:gd name="connsiteX311" fmla="*/ 855545 w 999584"/>
                <a:gd name="connsiteY311" fmla="*/ 881457 h 1039843"/>
                <a:gd name="connsiteX312" fmla="*/ 856503 w 999584"/>
                <a:gd name="connsiteY312" fmla="*/ 878398 h 1039843"/>
                <a:gd name="connsiteX313" fmla="*/ 242099 w 999584"/>
                <a:gd name="connsiteY313" fmla="*/ 875338 h 1039843"/>
                <a:gd name="connsiteX314" fmla="*/ 241334 w 999584"/>
                <a:gd name="connsiteY314" fmla="*/ 876103 h 1039843"/>
                <a:gd name="connsiteX315" fmla="*/ 240569 w 999584"/>
                <a:gd name="connsiteY315" fmla="*/ 876868 h 1039843"/>
                <a:gd name="connsiteX316" fmla="*/ 241334 w 999584"/>
                <a:gd name="connsiteY316" fmla="*/ 877634 h 1039843"/>
                <a:gd name="connsiteX317" fmla="*/ 242099 w 999584"/>
                <a:gd name="connsiteY317" fmla="*/ 876868 h 1039843"/>
                <a:gd name="connsiteX318" fmla="*/ 242099 w 999584"/>
                <a:gd name="connsiteY318" fmla="*/ 875338 h 1039843"/>
                <a:gd name="connsiteX319" fmla="*/ 851912 w 999584"/>
                <a:gd name="connsiteY319" fmla="*/ 867686 h 1039843"/>
                <a:gd name="connsiteX320" fmla="*/ 842731 w 999584"/>
                <a:gd name="connsiteY320" fmla="*/ 874573 h 1039843"/>
                <a:gd name="connsiteX321" fmla="*/ 845791 w 999584"/>
                <a:gd name="connsiteY321" fmla="*/ 875338 h 1039843"/>
                <a:gd name="connsiteX322" fmla="*/ 851912 w 999584"/>
                <a:gd name="connsiteY322" fmla="*/ 867686 h 1039843"/>
                <a:gd name="connsiteX323" fmla="*/ 868745 w 999584"/>
                <a:gd name="connsiteY323" fmla="*/ 863861 h 1039843"/>
                <a:gd name="connsiteX324" fmla="*/ 864059 w 999584"/>
                <a:gd name="connsiteY324" fmla="*/ 871991 h 1039843"/>
                <a:gd name="connsiteX325" fmla="*/ 857998 w 999584"/>
                <a:gd name="connsiteY325" fmla="*/ 877130 h 1039843"/>
                <a:gd name="connsiteX326" fmla="*/ 861094 w 999584"/>
                <a:gd name="connsiteY326" fmla="*/ 871513 h 1039843"/>
                <a:gd name="connsiteX327" fmla="*/ 857269 w 999584"/>
                <a:gd name="connsiteY327" fmla="*/ 860035 h 1039843"/>
                <a:gd name="connsiteX328" fmla="*/ 854208 w 999584"/>
                <a:gd name="connsiteY328" fmla="*/ 866922 h 1039843"/>
                <a:gd name="connsiteX329" fmla="*/ 859564 w 999584"/>
                <a:gd name="connsiteY329" fmla="*/ 860035 h 1039843"/>
                <a:gd name="connsiteX330" fmla="*/ 857269 w 999584"/>
                <a:gd name="connsiteY330" fmla="*/ 860035 h 1039843"/>
                <a:gd name="connsiteX331" fmla="*/ 882518 w 999584"/>
                <a:gd name="connsiteY331" fmla="*/ 842437 h 1039843"/>
                <a:gd name="connsiteX332" fmla="*/ 878692 w 999584"/>
                <a:gd name="connsiteY332" fmla="*/ 852384 h 1039843"/>
                <a:gd name="connsiteX333" fmla="*/ 870276 w 999584"/>
                <a:gd name="connsiteY333" fmla="*/ 863096 h 1039843"/>
                <a:gd name="connsiteX334" fmla="*/ 867981 w 999584"/>
                <a:gd name="connsiteY334" fmla="*/ 860801 h 1039843"/>
                <a:gd name="connsiteX335" fmla="*/ 873600 w 999584"/>
                <a:gd name="connsiteY335" fmla="*/ 853702 h 1039843"/>
                <a:gd name="connsiteX336" fmla="*/ 874102 w 999584"/>
                <a:gd name="connsiteY336" fmla="*/ 856210 h 1039843"/>
                <a:gd name="connsiteX337" fmla="*/ 877927 w 999584"/>
                <a:gd name="connsiteY337" fmla="*/ 850089 h 1039843"/>
                <a:gd name="connsiteX338" fmla="*/ 875781 w 999584"/>
                <a:gd name="connsiteY338" fmla="*/ 850947 h 1039843"/>
                <a:gd name="connsiteX339" fmla="*/ 879137 w 999584"/>
                <a:gd name="connsiteY339" fmla="*/ 846708 h 1039843"/>
                <a:gd name="connsiteX340" fmla="*/ 879457 w 999584"/>
                <a:gd name="connsiteY340" fmla="*/ 847028 h 1039843"/>
                <a:gd name="connsiteX341" fmla="*/ 881318 w 999584"/>
                <a:gd name="connsiteY341" fmla="*/ 843953 h 1039843"/>
                <a:gd name="connsiteX342" fmla="*/ 174767 w 999584"/>
                <a:gd name="connsiteY342" fmla="*/ 839377 h 1039843"/>
                <a:gd name="connsiteX343" fmla="*/ 167116 w 999584"/>
                <a:gd name="connsiteY343" fmla="*/ 855444 h 1039843"/>
                <a:gd name="connsiteX344" fmla="*/ 168646 w 999584"/>
                <a:gd name="connsiteY344" fmla="*/ 856974 h 1039843"/>
                <a:gd name="connsiteX345" fmla="*/ 170941 w 999584"/>
                <a:gd name="connsiteY345" fmla="*/ 856210 h 1039843"/>
                <a:gd name="connsiteX346" fmla="*/ 177828 w 999584"/>
                <a:gd name="connsiteY346" fmla="*/ 841672 h 1039843"/>
                <a:gd name="connsiteX347" fmla="*/ 178593 w 999584"/>
                <a:gd name="connsiteY347" fmla="*/ 840141 h 1039843"/>
                <a:gd name="connsiteX348" fmla="*/ 177828 w 999584"/>
                <a:gd name="connsiteY348" fmla="*/ 839377 h 1039843"/>
                <a:gd name="connsiteX349" fmla="*/ 174767 w 999584"/>
                <a:gd name="connsiteY349" fmla="*/ 839377 h 1039843"/>
                <a:gd name="connsiteX350" fmla="*/ 167116 w 999584"/>
                <a:gd name="connsiteY350" fmla="*/ 833256 h 1039843"/>
                <a:gd name="connsiteX351" fmla="*/ 165586 w 999584"/>
                <a:gd name="connsiteY351" fmla="*/ 838611 h 1039843"/>
                <a:gd name="connsiteX352" fmla="*/ 164055 w 999584"/>
                <a:gd name="connsiteY352" fmla="*/ 840141 h 1039843"/>
                <a:gd name="connsiteX353" fmla="*/ 164055 w 999584"/>
                <a:gd name="connsiteY353" fmla="*/ 840907 h 1039843"/>
                <a:gd name="connsiteX354" fmla="*/ 165586 w 999584"/>
                <a:gd name="connsiteY354" fmla="*/ 838611 h 1039843"/>
                <a:gd name="connsiteX355" fmla="*/ 170176 w 999584"/>
                <a:gd name="connsiteY355" fmla="*/ 835551 h 1039843"/>
                <a:gd name="connsiteX356" fmla="*/ 170941 w 999584"/>
                <a:gd name="connsiteY356" fmla="*/ 833256 h 1039843"/>
                <a:gd name="connsiteX357" fmla="*/ 167116 w 999584"/>
                <a:gd name="connsiteY357" fmla="*/ 833256 h 1039843"/>
                <a:gd name="connsiteX358" fmla="*/ 159465 w 999584"/>
                <a:gd name="connsiteY358" fmla="*/ 828665 h 1039843"/>
                <a:gd name="connsiteX359" fmla="*/ 157169 w 999584"/>
                <a:gd name="connsiteY359" fmla="*/ 830195 h 1039843"/>
                <a:gd name="connsiteX360" fmla="*/ 159465 w 999584"/>
                <a:gd name="connsiteY360" fmla="*/ 831725 h 1039843"/>
                <a:gd name="connsiteX361" fmla="*/ 161760 w 999584"/>
                <a:gd name="connsiteY361" fmla="*/ 830195 h 1039843"/>
                <a:gd name="connsiteX362" fmla="*/ 159465 w 999584"/>
                <a:gd name="connsiteY362" fmla="*/ 828665 h 1039843"/>
                <a:gd name="connsiteX363" fmla="*/ 145692 w 999584"/>
                <a:gd name="connsiteY363" fmla="*/ 818718 h 1039843"/>
                <a:gd name="connsiteX364" fmla="*/ 145692 w 999584"/>
                <a:gd name="connsiteY364" fmla="*/ 819483 h 1039843"/>
                <a:gd name="connsiteX365" fmla="*/ 146348 w 999584"/>
                <a:gd name="connsiteY365" fmla="*/ 819702 h 1039843"/>
                <a:gd name="connsiteX366" fmla="*/ 147222 w 999584"/>
                <a:gd name="connsiteY366" fmla="*/ 821013 h 1039843"/>
                <a:gd name="connsiteX367" fmla="*/ 147987 w 999584"/>
                <a:gd name="connsiteY367" fmla="*/ 821587 h 1039843"/>
                <a:gd name="connsiteX368" fmla="*/ 147987 w 999584"/>
                <a:gd name="connsiteY368" fmla="*/ 824074 h 1039843"/>
                <a:gd name="connsiteX369" fmla="*/ 148753 w 999584"/>
                <a:gd name="connsiteY369" fmla="*/ 824839 h 1039843"/>
                <a:gd name="connsiteX370" fmla="*/ 150283 w 999584"/>
                <a:gd name="connsiteY370" fmla="*/ 823308 h 1039843"/>
                <a:gd name="connsiteX371" fmla="*/ 147987 w 999584"/>
                <a:gd name="connsiteY371" fmla="*/ 821587 h 1039843"/>
                <a:gd name="connsiteX372" fmla="*/ 147987 w 999584"/>
                <a:gd name="connsiteY372" fmla="*/ 820248 h 1039843"/>
                <a:gd name="connsiteX373" fmla="*/ 146348 w 999584"/>
                <a:gd name="connsiteY373" fmla="*/ 819702 h 1039843"/>
                <a:gd name="connsiteX374" fmla="*/ 935312 w 999584"/>
                <a:gd name="connsiteY374" fmla="*/ 787347 h 1039843"/>
                <a:gd name="connsiteX375" fmla="*/ 929956 w 999584"/>
                <a:gd name="connsiteY375" fmla="*/ 794233 h 1039843"/>
                <a:gd name="connsiteX376" fmla="*/ 926896 w 999584"/>
                <a:gd name="connsiteY376" fmla="*/ 795763 h 1039843"/>
                <a:gd name="connsiteX377" fmla="*/ 929191 w 999584"/>
                <a:gd name="connsiteY377" fmla="*/ 789642 h 1039843"/>
                <a:gd name="connsiteX378" fmla="*/ 930722 w 999584"/>
                <a:gd name="connsiteY378" fmla="*/ 791938 h 1039843"/>
                <a:gd name="connsiteX379" fmla="*/ 935312 w 999584"/>
                <a:gd name="connsiteY379" fmla="*/ 787347 h 1039843"/>
                <a:gd name="connsiteX380" fmla="*/ 137275 w 999584"/>
                <a:gd name="connsiteY380" fmla="*/ 781226 h 1039843"/>
                <a:gd name="connsiteX381" fmla="*/ 136510 w 999584"/>
                <a:gd name="connsiteY381" fmla="*/ 781991 h 1039843"/>
                <a:gd name="connsiteX382" fmla="*/ 135745 w 999584"/>
                <a:gd name="connsiteY382" fmla="*/ 782757 h 1039843"/>
                <a:gd name="connsiteX383" fmla="*/ 136510 w 999584"/>
                <a:gd name="connsiteY383" fmla="*/ 785052 h 1039843"/>
                <a:gd name="connsiteX384" fmla="*/ 138041 w 999584"/>
                <a:gd name="connsiteY384" fmla="*/ 783521 h 1039843"/>
                <a:gd name="connsiteX385" fmla="*/ 137275 w 999584"/>
                <a:gd name="connsiteY385" fmla="*/ 781226 h 1039843"/>
                <a:gd name="connsiteX386" fmla="*/ 929171 w 999584"/>
                <a:gd name="connsiteY386" fmla="*/ 765468 h 1039843"/>
                <a:gd name="connsiteX387" fmla="*/ 927174 w 999584"/>
                <a:gd name="connsiteY387" fmla="*/ 770792 h 1039843"/>
                <a:gd name="connsiteX388" fmla="*/ 926131 w 999584"/>
                <a:gd name="connsiteY388" fmla="*/ 769749 h 1039843"/>
                <a:gd name="connsiteX389" fmla="*/ 928809 w 999584"/>
                <a:gd name="connsiteY389" fmla="*/ 765636 h 1039843"/>
                <a:gd name="connsiteX390" fmla="*/ 936843 w 999584"/>
                <a:gd name="connsiteY390" fmla="*/ 752916 h 1039843"/>
                <a:gd name="connsiteX391" fmla="*/ 936023 w 999584"/>
                <a:gd name="connsiteY391" fmla="*/ 755048 h 1039843"/>
                <a:gd name="connsiteX392" fmla="*/ 935830 w 999584"/>
                <a:gd name="connsiteY392" fmla="*/ 754470 h 1039843"/>
                <a:gd name="connsiteX393" fmla="*/ 959031 w 999584"/>
                <a:gd name="connsiteY393" fmla="*/ 710068 h 1039843"/>
                <a:gd name="connsiteX394" fmla="*/ 955971 w 999584"/>
                <a:gd name="connsiteY394" fmla="*/ 718485 h 1039843"/>
                <a:gd name="connsiteX395" fmla="*/ 959031 w 999584"/>
                <a:gd name="connsiteY395" fmla="*/ 710068 h 1039843"/>
                <a:gd name="connsiteX396" fmla="*/ 943729 w 999584"/>
                <a:gd name="connsiteY396" fmla="*/ 708538 h 1039843"/>
                <a:gd name="connsiteX397" fmla="*/ 940668 w 999584"/>
                <a:gd name="connsiteY397" fmla="*/ 717719 h 1039843"/>
                <a:gd name="connsiteX398" fmla="*/ 943729 w 999584"/>
                <a:gd name="connsiteY398" fmla="*/ 708538 h 1039843"/>
                <a:gd name="connsiteX399" fmla="*/ 966683 w 999584"/>
                <a:gd name="connsiteY399" fmla="*/ 700886 h 1039843"/>
                <a:gd name="connsiteX400" fmla="*/ 959031 w 999584"/>
                <a:gd name="connsiteY400" fmla="*/ 707773 h 1039843"/>
                <a:gd name="connsiteX401" fmla="*/ 966683 w 999584"/>
                <a:gd name="connsiteY401" fmla="*/ 700886 h 1039843"/>
                <a:gd name="connsiteX402" fmla="*/ 948319 w 999584"/>
                <a:gd name="connsiteY402" fmla="*/ 697826 h 1039843"/>
                <a:gd name="connsiteX403" fmla="*/ 946789 w 999584"/>
                <a:gd name="connsiteY403" fmla="*/ 711598 h 1039843"/>
                <a:gd name="connsiteX404" fmla="*/ 950615 w 999584"/>
                <a:gd name="connsiteY404" fmla="*/ 700122 h 1039843"/>
                <a:gd name="connsiteX405" fmla="*/ 948319 w 999584"/>
                <a:gd name="connsiteY405" fmla="*/ 697826 h 1039843"/>
                <a:gd name="connsiteX406" fmla="*/ 946789 w 999584"/>
                <a:gd name="connsiteY406" fmla="*/ 691705 h 1039843"/>
                <a:gd name="connsiteX407" fmla="*/ 945259 w 999584"/>
                <a:gd name="connsiteY407" fmla="*/ 700122 h 1039843"/>
                <a:gd name="connsiteX408" fmla="*/ 946789 w 999584"/>
                <a:gd name="connsiteY408" fmla="*/ 691705 h 1039843"/>
                <a:gd name="connsiteX409" fmla="*/ 950615 w 999584"/>
                <a:gd name="connsiteY409" fmla="*/ 662630 h 1039843"/>
                <a:gd name="connsiteX410" fmla="*/ 949085 w 999584"/>
                <a:gd name="connsiteY410" fmla="*/ 666456 h 1039843"/>
                <a:gd name="connsiteX411" fmla="*/ 949850 w 999584"/>
                <a:gd name="connsiteY411" fmla="*/ 668751 h 1039843"/>
                <a:gd name="connsiteX412" fmla="*/ 950615 w 999584"/>
                <a:gd name="connsiteY412" fmla="*/ 662630 h 1039843"/>
                <a:gd name="connsiteX413" fmla="*/ 960562 w 999584"/>
                <a:gd name="connsiteY413" fmla="*/ 633554 h 1039843"/>
                <a:gd name="connsiteX414" fmla="*/ 957501 w 999584"/>
                <a:gd name="connsiteY414" fmla="*/ 648857 h 1039843"/>
                <a:gd name="connsiteX415" fmla="*/ 956736 w 999584"/>
                <a:gd name="connsiteY415" fmla="*/ 643501 h 1039843"/>
                <a:gd name="connsiteX416" fmla="*/ 960562 w 999584"/>
                <a:gd name="connsiteY416" fmla="*/ 633554 h 1039843"/>
                <a:gd name="connsiteX417" fmla="*/ 961327 w 999584"/>
                <a:gd name="connsiteY417" fmla="*/ 627433 h 1039843"/>
                <a:gd name="connsiteX418" fmla="*/ 959031 w 999584"/>
                <a:gd name="connsiteY418" fmla="*/ 628199 h 1039843"/>
                <a:gd name="connsiteX419" fmla="*/ 956736 w 999584"/>
                <a:gd name="connsiteY419" fmla="*/ 642736 h 1039843"/>
                <a:gd name="connsiteX420" fmla="*/ 956736 w 999584"/>
                <a:gd name="connsiteY420" fmla="*/ 643501 h 1039843"/>
                <a:gd name="connsiteX421" fmla="*/ 954440 w 999584"/>
                <a:gd name="connsiteY421" fmla="*/ 651918 h 1039843"/>
                <a:gd name="connsiteX422" fmla="*/ 955971 w 999584"/>
                <a:gd name="connsiteY422" fmla="*/ 651918 h 1039843"/>
                <a:gd name="connsiteX423" fmla="*/ 956736 w 999584"/>
                <a:gd name="connsiteY423" fmla="*/ 655744 h 1039843"/>
                <a:gd name="connsiteX424" fmla="*/ 955206 w 999584"/>
                <a:gd name="connsiteY424" fmla="*/ 654978 h 1039843"/>
                <a:gd name="connsiteX425" fmla="*/ 949085 w 999584"/>
                <a:gd name="connsiteY425" fmla="*/ 683289 h 1039843"/>
                <a:gd name="connsiteX426" fmla="*/ 946789 w 999584"/>
                <a:gd name="connsiteY426" fmla="*/ 684053 h 1039843"/>
                <a:gd name="connsiteX427" fmla="*/ 949085 w 999584"/>
                <a:gd name="connsiteY427" fmla="*/ 688644 h 1039843"/>
                <a:gd name="connsiteX428" fmla="*/ 947555 w 999584"/>
                <a:gd name="connsiteY428" fmla="*/ 695531 h 1039843"/>
                <a:gd name="connsiteX429" fmla="*/ 950615 w 999584"/>
                <a:gd name="connsiteY429" fmla="*/ 697826 h 1039843"/>
                <a:gd name="connsiteX430" fmla="*/ 951380 w 999584"/>
                <a:gd name="connsiteY430" fmla="*/ 684053 h 1039843"/>
                <a:gd name="connsiteX431" fmla="*/ 954440 w 999584"/>
                <a:gd name="connsiteY431" fmla="*/ 680993 h 1039843"/>
                <a:gd name="connsiteX432" fmla="*/ 955971 w 999584"/>
                <a:gd name="connsiteY432" fmla="*/ 658804 h 1039843"/>
                <a:gd name="connsiteX433" fmla="*/ 955971 w 999584"/>
                <a:gd name="connsiteY433" fmla="*/ 665690 h 1039843"/>
                <a:gd name="connsiteX434" fmla="*/ 957501 w 999584"/>
                <a:gd name="connsiteY434" fmla="*/ 649623 h 1039843"/>
                <a:gd name="connsiteX435" fmla="*/ 960562 w 999584"/>
                <a:gd name="connsiteY435" fmla="*/ 646562 h 1039843"/>
                <a:gd name="connsiteX436" fmla="*/ 962092 w 999584"/>
                <a:gd name="connsiteY436" fmla="*/ 636615 h 1039843"/>
                <a:gd name="connsiteX437" fmla="*/ 961327 w 999584"/>
                <a:gd name="connsiteY437" fmla="*/ 627433 h 1039843"/>
                <a:gd name="connsiteX438" fmla="*/ 968213 w 999584"/>
                <a:gd name="connsiteY438" fmla="*/ 603714 h 1039843"/>
                <a:gd name="connsiteX439" fmla="*/ 966683 w 999584"/>
                <a:gd name="connsiteY439" fmla="*/ 604479 h 1039843"/>
                <a:gd name="connsiteX440" fmla="*/ 966683 w 999584"/>
                <a:gd name="connsiteY440" fmla="*/ 607540 h 1039843"/>
                <a:gd name="connsiteX441" fmla="*/ 968213 w 999584"/>
                <a:gd name="connsiteY441" fmla="*/ 603714 h 1039843"/>
                <a:gd name="connsiteX442" fmla="*/ 969743 w 999584"/>
                <a:gd name="connsiteY442" fmla="*/ 589176 h 1039843"/>
                <a:gd name="connsiteX443" fmla="*/ 968213 w 999584"/>
                <a:gd name="connsiteY443" fmla="*/ 594533 h 1039843"/>
                <a:gd name="connsiteX444" fmla="*/ 968978 w 999584"/>
                <a:gd name="connsiteY444" fmla="*/ 599888 h 1039843"/>
                <a:gd name="connsiteX445" fmla="*/ 969743 w 999584"/>
                <a:gd name="connsiteY445" fmla="*/ 589176 h 1039843"/>
                <a:gd name="connsiteX446" fmla="*/ 971273 w 999584"/>
                <a:gd name="connsiteY446" fmla="*/ 570048 h 1039843"/>
                <a:gd name="connsiteX447" fmla="*/ 970509 w 999584"/>
                <a:gd name="connsiteY447" fmla="*/ 571579 h 1039843"/>
                <a:gd name="connsiteX448" fmla="*/ 970509 w 999584"/>
                <a:gd name="connsiteY448" fmla="*/ 572343 h 1039843"/>
                <a:gd name="connsiteX449" fmla="*/ 970509 w 999584"/>
                <a:gd name="connsiteY449" fmla="*/ 573109 h 1039843"/>
                <a:gd name="connsiteX450" fmla="*/ 971226 w 999584"/>
                <a:gd name="connsiteY450" fmla="*/ 577417 h 1039843"/>
                <a:gd name="connsiteX451" fmla="*/ 971157 w 999584"/>
                <a:gd name="connsiteY451" fmla="*/ 577524 h 1039843"/>
                <a:gd name="connsiteX452" fmla="*/ 969743 w 999584"/>
                <a:gd name="connsiteY452" fmla="*/ 575404 h 1039843"/>
                <a:gd name="connsiteX453" fmla="*/ 968213 w 999584"/>
                <a:gd name="connsiteY453" fmla="*/ 583055 h 1039843"/>
                <a:gd name="connsiteX454" fmla="*/ 968978 w 999584"/>
                <a:gd name="connsiteY454" fmla="*/ 586116 h 1039843"/>
                <a:gd name="connsiteX455" fmla="*/ 969361 w 999584"/>
                <a:gd name="connsiteY455" fmla="*/ 580282 h 1039843"/>
                <a:gd name="connsiteX456" fmla="*/ 971157 w 999584"/>
                <a:gd name="connsiteY456" fmla="*/ 577524 h 1039843"/>
                <a:gd name="connsiteX457" fmla="*/ 971273 w 999584"/>
                <a:gd name="connsiteY457" fmla="*/ 577700 h 1039843"/>
                <a:gd name="connsiteX458" fmla="*/ 971226 w 999584"/>
                <a:gd name="connsiteY458" fmla="*/ 577417 h 1039843"/>
                <a:gd name="connsiteX459" fmla="*/ 972039 w 999584"/>
                <a:gd name="connsiteY459" fmla="*/ 576169 h 1039843"/>
                <a:gd name="connsiteX460" fmla="*/ 971273 w 999584"/>
                <a:gd name="connsiteY460" fmla="*/ 570048 h 1039843"/>
                <a:gd name="connsiteX461" fmla="*/ 969743 w 999584"/>
                <a:gd name="connsiteY461" fmla="*/ 537913 h 1039843"/>
                <a:gd name="connsiteX462" fmla="*/ 966683 w 999584"/>
                <a:gd name="connsiteY462" fmla="*/ 541738 h 1039843"/>
                <a:gd name="connsiteX463" fmla="*/ 966683 w 999584"/>
                <a:gd name="connsiteY463" fmla="*/ 542503 h 1039843"/>
                <a:gd name="connsiteX464" fmla="*/ 967448 w 999584"/>
                <a:gd name="connsiteY464" fmla="*/ 548624 h 1039843"/>
                <a:gd name="connsiteX465" fmla="*/ 968213 w 999584"/>
                <a:gd name="connsiteY465" fmla="*/ 570048 h 1039843"/>
                <a:gd name="connsiteX466" fmla="*/ 970509 w 999584"/>
                <a:gd name="connsiteY466" fmla="*/ 560867 h 1039843"/>
                <a:gd name="connsiteX467" fmla="*/ 968213 w 999584"/>
                <a:gd name="connsiteY467" fmla="*/ 559336 h 1039843"/>
                <a:gd name="connsiteX468" fmla="*/ 970509 w 999584"/>
                <a:gd name="connsiteY468" fmla="*/ 557041 h 1039843"/>
                <a:gd name="connsiteX469" fmla="*/ 969743 w 999584"/>
                <a:gd name="connsiteY469" fmla="*/ 544034 h 1039843"/>
                <a:gd name="connsiteX470" fmla="*/ 969743 w 999584"/>
                <a:gd name="connsiteY470" fmla="*/ 537913 h 1039843"/>
                <a:gd name="connsiteX471" fmla="*/ 988106 w 999584"/>
                <a:gd name="connsiteY471" fmla="*/ 495065 h 1039843"/>
                <a:gd name="connsiteX472" fmla="*/ 989637 w 999584"/>
                <a:gd name="connsiteY472" fmla="*/ 505011 h 1039843"/>
                <a:gd name="connsiteX473" fmla="*/ 988106 w 999584"/>
                <a:gd name="connsiteY473" fmla="*/ 495065 h 1039843"/>
                <a:gd name="connsiteX474" fmla="*/ 984281 w 999584"/>
                <a:gd name="connsiteY474" fmla="*/ 483587 h 1039843"/>
                <a:gd name="connsiteX475" fmla="*/ 984281 w 999584"/>
                <a:gd name="connsiteY475" fmla="*/ 493535 h 1039843"/>
                <a:gd name="connsiteX476" fmla="*/ 984281 w 999584"/>
                <a:gd name="connsiteY476" fmla="*/ 496595 h 1039843"/>
                <a:gd name="connsiteX477" fmla="*/ 984281 w 999584"/>
                <a:gd name="connsiteY477" fmla="*/ 483587 h 1039843"/>
                <a:gd name="connsiteX478" fmla="*/ 983516 w 999584"/>
                <a:gd name="connsiteY478" fmla="*/ 475171 h 1039843"/>
                <a:gd name="connsiteX479" fmla="*/ 985811 w 999584"/>
                <a:gd name="connsiteY479" fmla="*/ 482057 h 1039843"/>
                <a:gd name="connsiteX480" fmla="*/ 983516 w 999584"/>
                <a:gd name="connsiteY480" fmla="*/ 475171 h 1039843"/>
                <a:gd name="connsiteX481" fmla="*/ 984281 w 999584"/>
                <a:gd name="connsiteY481" fmla="*/ 468285 h 1039843"/>
                <a:gd name="connsiteX482" fmla="*/ 982751 w 999584"/>
                <a:gd name="connsiteY482" fmla="*/ 471345 h 1039843"/>
                <a:gd name="connsiteX483" fmla="*/ 983516 w 999584"/>
                <a:gd name="connsiteY483" fmla="*/ 472875 h 1039843"/>
                <a:gd name="connsiteX484" fmla="*/ 984281 w 999584"/>
                <a:gd name="connsiteY484" fmla="*/ 468285 h 1039843"/>
                <a:gd name="connsiteX485" fmla="*/ 981221 w 999584"/>
                <a:gd name="connsiteY485" fmla="*/ 457573 h 1039843"/>
                <a:gd name="connsiteX486" fmla="*/ 981221 w 999584"/>
                <a:gd name="connsiteY486" fmla="*/ 459103 h 1039843"/>
                <a:gd name="connsiteX487" fmla="*/ 982751 w 999584"/>
                <a:gd name="connsiteY487" fmla="*/ 459869 h 1039843"/>
                <a:gd name="connsiteX488" fmla="*/ 981221 w 999584"/>
                <a:gd name="connsiteY488" fmla="*/ 457573 h 1039843"/>
                <a:gd name="connsiteX489" fmla="*/ 975864 w 999584"/>
                <a:gd name="connsiteY489" fmla="*/ 444566 h 1039843"/>
                <a:gd name="connsiteX490" fmla="*/ 973569 w 999584"/>
                <a:gd name="connsiteY490" fmla="*/ 447626 h 1039843"/>
                <a:gd name="connsiteX491" fmla="*/ 974334 w 999584"/>
                <a:gd name="connsiteY491" fmla="*/ 449157 h 1039843"/>
                <a:gd name="connsiteX492" fmla="*/ 976630 w 999584"/>
                <a:gd name="connsiteY492" fmla="*/ 451452 h 1039843"/>
                <a:gd name="connsiteX493" fmla="*/ 976630 w 999584"/>
                <a:gd name="connsiteY493" fmla="*/ 452982 h 1039843"/>
                <a:gd name="connsiteX494" fmla="*/ 978160 w 999584"/>
                <a:gd name="connsiteY494" fmla="*/ 455278 h 1039843"/>
                <a:gd name="connsiteX495" fmla="*/ 978925 w 999584"/>
                <a:gd name="connsiteY495" fmla="*/ 452982 h 1039843"/>
                <a:gd name="connsiteX496" fmla="*/ 977395 w 999584"/>
                <a:gd name="connsiteY496" fmla="*/ 446096 h 1039843"/>
                <a:gd name="connsiteX497" fmla="*/ 975864 w 999584"/>
                <a:gd name="connsiteY497" fmla="*/ 444566 h 1039843"/>
                <a:gd name="connsiteX498" fmla="*/ 972804 w 999584"/>
                <a:gd name="connsiteY498" fmla="*/ 423907 h 1039843"/>
                <a:gd name="connsiteX499" fmla="*/ 971273 w 999584"/>
                <a:gd name="connsiteY499" fmla="*/ 427733 h 1039843"/>
                <a:gd name="connsiteX500" fmla="*/ 972804 w 999584"/>
                <a:gd name="connsiteY500" fmla="*/ 429263 h 1039843"/>
                <a:gd name="connsiteX501" fmla="*/ 973569 w 999584"/>
                <a:gd name="connsiteY501" fmla="*/ 429263 h 1039843"/>
                <a:gd name="connsiteX502" fmla="*/ 972804 w 999584"/>
                <a:gd name="connsiteY502" fmla="*/ 423907 h 1039843"/>
                <a:gd name="connsiteX503" fmla="*/ 968213 w 999584"/>
                <a:gd name="connsiteY503" fmla="*/ 410900 h 1039843"/>
                <a:gd name="connsiteX504" fmla="*/ 968213 w 999584"/>
                <a:gd name="connsiteY504" fmla="*/ 412430 h 1039843"/>
                <a:gd name="connsiteX505" fmla="*/ 970509 w 999584"/>
                <a:gd name="connsiteY505" fmla="*/ 423142 h 1039843"/>
                <a:gd name="connsiteX506" fmla="*/ 971273 w 999584"/>
                <a:gd name="connsiteY506" fmla="*/ 417786 h 1039843"/>
                <a:gd name="connsiteX507" fmla="*/ 968213 w 999584"/>
                <a:gd name="connsiteY507" fmla="*/ 410900 h 1039843"/>
                <a:gd name="connsiteX508" fmla="*/ 972804 w 999584"/>
                <a:gd name="connsiteY508" fmla="*/ 404779 h 1039843"/>
                <a:gd name="connsiteX509" fmla="*/ 971273 w 999584"/>
                <a:gd name="connsiteY509" fmla="*/ 406309 h 1039843"/>
                <a:gd name="connsiteX510" fmla="*/ 972804 w 999584"/>
                <a:gd name="connsiteY510" fmla="*/ 410134 h 1039843"/>
                <a:gd name="connsiteX511" fmla="*/ 970509 w 999584"/>
                <a:gd name="connsiteY511" fmla="*/ 409369 h 1039843"/>
                <a:gd name="connsiteX512" fmla="*/ 972039 w 999584"/>
                <a:gd name="connsiteY512" fmla="*/ 415491 h 1039843"/>
                <a:gd name="connsiteX513" fmla="*/ 974334 w 999584"/>
                <a:gd name="connsiteY513" fmla="*/ 414725 h 1039843"/>
                <a:gd name="connsiteX514" fmla="*/ 972804 w 999584"/>
                <a:gd name="connsiteY514" fmla="*/ 404779 h 1039843"/>
                <a:gd name="connsiteX515" fmla="*/ 968978 w 999584"/>
                <a:gd name="connsiteY515" fmla="*/ 389476 h 1039843"/>
                <a:gd name="connsiteX516" fmla="*/ 967448 w 999584"/>
                <a:gd name="connsiteY516" fmla="*/ 390241 h 1039843"/>
                <a:gd name="connsiteX517" fmla="*/ 968978 w 999584"/>
                <a:gd name="connsiteY517" fmla="*/ 394067 h 1039843"/>
                <a:gd name="connsiteX518" fmla="*/ 968978 w 999584"/>
                <a:gd name="connsiteY518" fmla="*/ 389476 h 1039843"/>
                <a:gd name="connsiteX519" fmla="*/ 958267 w 999584"/>
                <a:gd name="connsiteY519" fmla="*/ 381824 h 1039843"/>
                <a:gd name="connsiteX520" fmla="*/ 957501 w 999584"/>
                <a:gd name="connsiteY520" fmla="*/ 382589 h 1039843"/>
                <a:gd name="connsiteX521" fmla="*/ 959797 w 999584"/>
                <a:gd name="connsiteY521" fmla="*/ 387946 h 1039843"/>
                <a:gd name="connsiteX522" fmla="*/ 958267 w 999584"/>
                <a:gd name="connsiteY522" fmla="*/ 393301 h 1039843"/>
                <a:gd name="connsiteX523" fmla="*/ 959797 w 999584"/>
                <a:gd name="connsiteY523" fmla="*/ 395597 h 1039843"/>
                <a:gd name="connsiteX524" fmla="*/ 965918 w 999584"/>
                <a:gd name="connsiteY524" fmla="*/ 395597 h 1039843"/>
                <a:gd name="connsiteX525" fmla="*/ 965152 w 999584"/>
                <a:gd name="connsiteY525" fmla="*/ 393301 h 1039843"/>
                <a:gd name="connsiteX526" fmla="*/ 965918 w 999584"/>
                <a:gd name="connsiteY526" fmla="*/ 394067 h 1039843"/>
                <a:gd name="connsiteX527" fmla="*/ 966683 w 999584"/>
                <a:gd name="connsiteY527" fmla="*/ 392536 h 1039843"/>
                <a:gd name="connsiteX528" fmla="*/ 965918 w 999584"/>
                <a:gd name="connsiteY528" fmla="*/ 389476 h 1039843"/>
                <a:gd name="connsiteX529" fmla="*/ 963622 w 999584"/>
                <a:gd name="connsiteY529" fmla="*/ 387946 h 1039843"/>
                <a:gd name="connsiteX530" fmla="*/ 959031 w 999584"/>
                <a:gd name="connsiteY530" fmla="*/ 381824 h 1039843"/>
                <a:gd name="connsiteX531" fmla="*/ 958267 w 999584"/>
                <a:gd name="connsiteY531" fmla="*/ 381824 h 1039843"/>
                <a:gd name="connsiteX532" fmla="*/ 933017 w 999584"/>
                <a:gd name="connsiteY532" fmla="*/ 335916 h 1039843"/>
                <a:gd name="connsiteX533" fmla="*/ 933017 w 999584"/>
                <a:gd name="connsiteY533" fmla="*/ 338211 h 1039843"/>
                <a:gd name="connsiteX534" fmla="*/ 934547 w 999584"/>
                <a:gd name="connsiteY534" fmla="*/ 341272 h 1039843"/>
                <a:gd name="connsiteX535" fmla="*/ 936843 w 999584"/>
                <a:gd name="connsiteY535" fmla="*/ 341272 h 1039843"/>
                <a:gd name="connsiteX536" fmla="*/ 933017 w 999584"/>
                <a:gd name="connsiteY536" fmla="*/ 335916 h 1039843"/>
                <a:gd name="connsiteX537" fmla="*/ 85386 w 999584"/>
                <a:gd name="connsiteY537" fmla="*/ 323822 h 1039843"/>
                <a:gd name="connsiteX538" fmla="*/ 87488 w 999584"/>
                <a:gd name="connsiteY538" fmla="*/ 325223 h 1039843"/>
                <a:gd name="connsiteX539" fmla="*/ 85386 w 999584"/>
                <a:gd name="connsiteY539" fmla="*/ 324523 h 1039843"/>
                <a:gd name="connsiteX540" fmla="*/ 85386 w 999584"/>
                <a:gd name="connsiteY540" fmla="*/ 323822 h 1039843"/>
                <a:gd name="connsiteX541" fmla="*/ 907002 w 999584"/>
                <a:gd name="connsiteY541" fmla="*/ 316787 h 1039843"/>
                <a:gd name="connsiteX542" fmla="*/ 906237 w 999584"/>
                <a:gd name="connsiteY542" fmla="*/ 322144 h 1039843"/>
                <a:gd name="connsiteX543" fmla="*/ 913889 w 999584"/>
                <a:gd name="connsiteY543" fmla="*/ 325969 h 1039843"/>
                <a:gd name="connsiteX544" fmla="*/ 907768 w 999584"/>
                <a:gd name="connsiteY544" fmla="*/ 316787 h 1039843"/>
                <a:gd name="connsiteX545" fmla="*/ 907002 w 999584"/>
                <a:gd name="connsiteY545" fmla="*/ 316787 h 1039843"/>
                <a:gd name="connsiteX546" fmla="*/ 914090 w 999584"/>
                <a:gd name="connsiteY546" fmla="*/ 291598 h 1039843"/>
                <a:gd name="connsiteX547" fmla="*/ 919694 w 999584"/>
                <a:gd name="connsiteY547" fmla="*/ 295101 h 1039843"/>
                <a:gd name="connsiteX548" fmla="*/ 915491 w 999584"/>
                <a:gd name="connsiteY548" fmla="*/ 297202 h 1039843"/>
                <a:gd name="connsiteX549" fmla="*/ 914090 w 999584"/>
                <a:gd name="connsiteY549" fmla="*/ 291598 h 1039843"/>
                <a:gd name="connsiteX550" fmla="*/ 140588 w 999584"/>
                <a:gd name="connsiteY550" fmla="*/ 245038 h 1039843"/>
                <a:gd name="connsiteX551" fmla="*/ 130389 w 999584"/>
                <a:gd name="connsiteY551" fmla="*/ 258637 h 1039843"/>
                <a:gd name="connsiteX552" fmla="*/ 115087 w 999584"/>
                <a:gd name="connsiteY552" fmla="*/ 274705 h 1039843"/>
                <a:gd name="connsiteX553" fmla="*/ 126563 w 999584"/>
                <a:gd name="connsiteY553" fmla="*/ 260933 h 1039843"/>
                <a:gd name="connsiteX554" fmla="*/ 179956 w 999584"/>
                <a:gd name="connsiteY554" fmla="*/ 243963 h 1039843"/>
                <a:gd name="connsiteX555" fmla="*/ 179956 w 999584"/>
                <a:gd name="connsiteY555" fmla="*/ 246765 h 1039843"/>
                <a:gd name="connsiteX556" fmla="*/ 178554 w 999584"/>
                <a:gd name="connsiteY556" fmla="*/ 246064 h 1039843"/>
                <a:gd name="connsiteX557" fmla="*/ 179956 w 999584"/>
                <a:gd name="connsiteY557" fmla="*/ 243963 h 1039843"/>
                <a:gd name="connsiteX558" fmla="*/ 181356 w 999584"/>
                <a:gd name="connsiteY558" fmla="*/ 242562 h 1039843"/>
                <a:gd name="connsiteX559" fmla="*/ 182757 w 999584"/>
                <a:gd name="connsiteY559" fmla="*/ 243963 h 1039843"/>
                <a:gd name="connsiteX560" fmla="*/ 180656 w 999584"/>
                <a:gd name="connsiteY560" fmla="*/ 244663 h 1039843"/>
                <a:gd name="connsiteX561" fmla="*/ 181356 w 999584"/>
                <a:gd name="connsiteY561" fmla="*/ 242562 h 1039843"/>
                <a:gd name="connsiteX562" fmla="*/ 142792 w 999584"/>
                <a:gd name="connsiteY562" fmla="*/ 242541 h 1039843"/>
                <a:gd name="connsiteX563" fmla="*/ 140588 w 999584"/>
                <a:gd name="connsiteY563" fmla="*/ 245038 h 1039843"/>
                <a:gd name="connsiteX564" fmla="*/ 141866 w 999584"/>
                <a:gd name="connsiteY564" fmla="*/ 243334 h 1039843"/>
                <a:gd name="connsiteX565" fmla="*/ 849617 w 999584"/>
                <a:gd name="connsiteY565" fmla="*/ 221910 h 1039843"/>
                <a:gd name="connsiteX566" fmla="*/ 854973 w 999584"/>
                <a:gd name="connsiteY566" fmla="*/ 229562 h 1039843"/>
                <a:gd name="connsiteX567" fmla="*/ 854973 w 999584"/>
                <a:gd name="connsiteY567" fmla="*/ 228797 h 1039843"/>
                <a:gd name="connsiteX568" fmla="*/ 853443 w 999584"/>
                <a:gd name="connsiteY568" fmla="*/ 227267 h 1039843"/>
                <a:gd name="connsiteX569" fmla="*/ 849617 w 999584"/>
                <a:gd name="connsiteY569" fmla="*/ 221910 h 1039843"/>
                <a:gd name="connsiteX570" fmla="*/ 867856 w 999584"/>
                <a:gd name="connsiteY570" fmla="*/ 204735 h 1039843"/>
                <a:gd name="connsiteX571" fmla="*/ 869958 w 999584"/>
                <a:gd name="connsiteY571" fmla="*/ 207537 h 1039843"/>
                <a:gd name="connsiteX572" fmla="*/ 866455 w 999584"/>
                <a:gd name="connsiteY572" fmla="*/ 207537 h 1039843"/>
                <a:gd name="connsiteX573" fmla="*/ 867856 w 999584"/>
                <a:gd name="connsiteY573" fmla="*/ 204735 h 1039843"/>
                <a:gd name="connsiteX574" fmla="*/ 794443 w 999584"/>
                <a:gd name="connsiteY574" fmla="*/ 181982 h 1039843"/>
                <a:gd name="connsiteX575" fmla="*/ 795003 w 999584"/>
                <a:gd name="connsiteY575" fmla="*/ 182319 h 1039843"/>
                <a:gd name="connsiteX576" fmla="*/ 795003 w 999584"/>
                <a:gd name="connsiteY576" fmla="*/ 185121 h 1039843"/>
                <a:gd name="connsiteX577" fmla="*/ 790800 w 999584"/>
                <a:gd name="connsiteY577" fmla="*/ 175314 h 1039843"/>
                <a:gd name="connsiteX578" fmla="*/ 792201 w 999584"/>
                <a:gd name="connsiteY578" fmla="*/ 175314 h 1039843"/>
                <a:gd name="connsiteX579" fmla="*/ 794127 w 999584"/>
                <a:gd name="connsiteY579" fmla="*/ 180217 h 1039843"/>
                <a:gd name="connsiteX580" fmla="*/ 794443 w 999584"/>
                <a:gd name="connsiteY580" fmla="*/ 181982 h 1039843"/>
                <a:gd name="connsiteX581" fmla="*/ 791500 w 999584"/>
                <a:gd name="connsiteY581" fmla="*/ 180217 h 1039843"/>
                <a:gd name="connsiteX582" fmla="*/ 790800 w 999584"/>
                <a:gd name="connsiteY582" fmla="*/ 175314 h 1039843"/>
                <a:gd name="connsiteX583" fmla="*/ 784496 w 999584"/>
                <a:gd name="connsiteY583" fmla="*/ 169709 h 1039843"/>
                <a:gd name="connsiteX584" fmla="*/ 789400 w 999584"/>
                <a:gd name="connsiteY584" fmla="*/ 173912 h 1039843"/>
                <a:gd name="connsiteX585" fmla="*/ 786291 w 999584"/>
                <a:gd name="connsiteY585" fmla="*/ 171760 h 1039843"/>
                <a:gd name="connsiteX586" fmla="*/ 841937 w 999584"/>
                <a:gd name="connsiteY586" fmla="*/ 169009 h 1039843"/>
                <a:gd name="connsiteX587" fmla="*/ 841237 w 999584"/>
                <a:gd name="connsiteY587" fmla="*/ 171110 h 1039843"/>
                <a:gd name="connsiteX588" fmla="*/ 846140 w 999584"/>
                <a:gd name="connsiteY588" fmla="*/ 173212 h 1039843"/>
                <a:gd name="connsiteX589" fmla="*/ 841937 w 999584"/>
                <a:gd name="connsiteY589" fmla="*/ 169009 h 1039843"/>
                <a:gd name="connsiteX590" fmla="*/ 400482 w 999584"/>
                <a:gd name="connsiteY590" fmla="*/ 168351 h 1039843"/>
                <a:gd name="connsiteX591" fmla="*/ 390536 w 999584"/>
                <a:gd name="connsiteY591" fmla="*/ 169116 h 1039843"/>
                <a:gd name="connsiteX592" fmla="*/ 375998 w 999584"/>
                <a:gd name="connsiteY592" fmla="*/ 172942 h 1039843"/>
                <a:gd name="connsiteX593" fmla="*/ 381354 w 999584"/>
                <a:gd name="connsiteY593" fmla="*/ 173707 h 1039843"/>
                <a:gd name="connsiteX594" fmla="*/ 394361 w 999584"/>
                <a:gd name="connsiteY594" fmla="*/ 169881 h 1039843"/>
                <a:gd name="connsiteX595" fmla="*/ 397422 w 999584"/>
                <a:gd name="connsiteY595" fmla="*/ 169116 h 1039843"/>
                <a:gd name="connsiteX596" fmla="*/ 400482 w 999584"/>
                <a:gd name="connsiteY596" fmla="*/ 168351 h 1039843"/>
                <a:gd name="connsiteX597" fmla="*/ 420376 w 999584"/>
                <a:gd name="connsiteY597" fmla="*/ 164525 h 1039843"/>
                <a:gd name="connsiteX598" fmla="*/ 409664 w 999584"/>
                <a:gd name="connsiteY598" fmla="*/ 166056 h 1039843"/>
                <a:gd name="connsiteX599" fmla="*/ 417315 w 999584"/>
                <a:gd name="connsiteY599" fmla="*/ 166820 h 1039843"/>
                <a:gd name="connsiteX600" fmla="*/ 419611 w 999584"/>
                <a:gd name="connsiteY600" fmla="*/ 166056 h 1039843"/>
                <a:gd name="connsiteX601" fmla="*/ 424966 w 999584"/>
                <a:gd name="connsiteY601" fmla="*/ 168351 h 1039843"/>
                <a:gd name="connsiteX602" fmla="*/ 428792 w 999584"/>
                <a:gd name="connsiteY602" fmla="*/ 164525 h 1039843"/>
                <a:gd name="connsiteX603" fmla="*/ 422671 w 999584"/>
                <a:gd name="connsiteY603" fmla="*/ 164525 h 1039843"/>
                <a:gd name="connsiteX604" fmla="*/ 420376 w 999584"/>
                <a:gd name="connsiteY604" fmla="*/ 166056 h 1039843"/>
                <a:gd name="connsiteX605" fmla="*/ 420376 w 999584"/>
                <a:gd name="connsiteY605" fmla="*/ 164525 h 1039843"/>
                <a:gd name="connsiteX606" fmla="*/ 437974 w 999584"/>
                <a:gd name="connsiteY606" fmla="*/ 161465 h 1039843"/>
                <a:gd name="connsiteX607" fmla="*/ 429557 w 999584"/>
                <a:gd name="connsiteY607" fmla="*/ 162995 h 1039843"/>
                <a:gd name="connsiteX608" fmla="*/ 433383 w 999584"/>
                <a:gd name="connsiteY608" fmla="*/ 162995 h 1039843"/>
                <a:gd name="connsiteX609" fmla="*/ 434148 w 999584"/>
                <a:gd name="connsiteY609" fmla="*/ 162995 h 1039843"/>
                <a:gd name="connsiteX610" fmla="*/ 437974 w 999584"/>
                <a:gd name="connsiteY610" fmla="*/ 161465 h 1039843"/>
                <a:gd name="connsiteX611" fmla="*/ 771186 w 999584"/>
                <a:gd name="connsiteY611" fmla="*/ 161303 h 1039843"/>
                <a:gd name="connsiteX612" fmla="*/ 786291 w 999584"/>
                <a:gd name="connsiteY612" fmla="*/ 171760 h 1039843"/>
                <a:gd name="connsiteX613" fmla="*/ 789400 w 999584"/>
                <a:gd name="connsiteY613" fmla="*/ 175313 h 1039843"/>
                <a:gd name="connsiteX614" fmla="*/ 771186 w 999584"/>
                <a:gd name="connsiteY614" fmla="*/ 161303 h 1039843"/>
                <a:gd name="connsiteX615" fmla="*/ 284331 w 999584"/>
                <a:gd name="connsiteY615" fmla="*/ 157801 h 1039843"/>
                <a:gd name="connsiteX616" fmla="*/ 278027 w 999584"/>
                <a:gd name="connsiteY616" fmla="*/ 160603 h 1039843"/>
                <a:gd name="connsiteX617" fmla="*/ 284331 w 999584"/>
                <a:gd name="connsiteY617" fmla="*/ 157801 h 1039843"/>
                <a:gd name="connsiteX618" fmla="*/ 823724 w 999584"/>
                <a:gd name="connsiteY618" fmla="*/ 157100 h 1039843"/>
                <a:gd name="connsiteX619" fmla="*/ 826526 w 999584"/>
                <a:gd name="connsiteY619" fmla="*/ 166207 h 1039843"/>
                <a:gd name="connsiteX620" fmla="*/ 823724 w 999584"/>
                <a:gd name="connsiteY620" fmla="*/ 157100 h 1039843"/>
                <a:gd name="connsiteX621" fmla="*/ 754373 w 999584"/>
                <a:gd name="connsiteY621" fmla="*/ 144491 h 1039843"/>
                <a:gd name="connsiteX622" fmla="*/ 757876 w 999584"/>
                <a:gd name="connsiteY622" fmla="*/ 144491 h 1039843"/>
                <a:gd name="connsiteX623" fmla="*/ 774688 w 999584"/>
                <a:gd name="connsiteY623" fmla="*/ 159202 h 1039843"/>
                <a:gd name="connsiteX624" fmla="*/ 776789 w 999584"/>
                <a:gd name="connsiteY624" fmla="*/ 163405 h 1039843"/>
                <a:gd name="connsiteX625" fmla="*/ 769784 w 999584"/>
                <a:gd name="connsiteY625" fmla="*/ 158501 h 1039843"/>
                <a:gd name="connsiteX626" fmla="*/ 771185 w 999584"/>
                <a:gd name="connsiteY626" fmla="*/ 160603 h 1039843"/>
                <a:gd name="connsiteX627" fmla="*/ 754373 w 999584"/>
                <a:gd name="connsiteY627" fmla="*/ 144491 h 1039843"/>
                <a:gd name="connsiteX628" fmla="*/ 734059 w 999584"/>
                <a:gd name="connsiteY628" fmla="*/ 140988 h 1039843"/>
                <a:gd name="connsiteX629" fmla="*/ 741765 w 999584"/>
                <a:gd name="connsiteY629" fmla="*/ 147993 h 1039843"/>
                <a:gd name="connsiteX630" fmla="*/ 734059 w 999584"/>
                <a:gd name="connsiteY630" fmla="*/ 140988 h 1039843"/>
                <a:gd name="connsiteX631" fmla="*/ 746668 w 999584"/>
                <a:gd name="connsiteY631" fmla="*/ 137486 h 1039843"/>
                <a:gd name="connsiteX632" fmla="*/ 748069 w 999584"/>
                <a:gd name="connsiteY632" fmla="*/ 138887 h 1039843"/>
                <a:gd name="connsiteX633" fmla="*/ 750871 w 999584"/>
                <a:gd name="connsiteY633" fmla="*/ 138887 h 1039843"/>
                <a:gd name="connsiteX634" fmla="*/ 750171 w 999584"/>
                <a:gd name="connsiteY634" fmla="*/ 139588 h 1039843"/>
                <a:gd name="connsiteX635" fmla="*/ 752973 w 999584"/>
                <a:gd name="connsiteY635" fmla="*/ 142390 h 1039843"/>
                <a:gd name="connsiteX636" fmla="*/ 750171 w 999584"/>
                <a:gd name="connsiteY636" fmla="*/ 142390 h 1039843"/>
                <a:gd name="connsiteX637" fmla="*/ 746668 w 999584"/>
                <a:gd name="connsiteY637" fmla="*/ 137486 h 1039843"/>
                <a:gd name="connsiteX638" fmla="*/ 795703 w 999584"/>
                <a:gd name="connsiteY638" fmla="*/ 124877 h 1039843"/>
                <a:gd name="connsiteX639" fmla="*/ 802708 w 999584"/>
                <a:gd name="connsiteY639" fmla="*/ 127679 h 1039843"/>
                <a:gd name="connsiteX640" fmla="*/ 816018 w 999584"/>
                <a:gd name="connsiteY640" fmla="*/ 139587 h 1039843"/>
                <a:gd name="connsiteX641" fmla="*/ 815317 w 999584"/>
                <a:gd name="connsiteY641" fmla="*/ 135385 h 1039843"/>
                <a:gd name="connsiteX642" fmla="*/ 820221 w 999584"/>
                <a:gd name="connsiteY642" fmla="*/ 138887 h 1039843"/>
                <a:gd name="connsiteX643" fmla="*/ 821622 w 999584"/>
                <a:gd name="connsiteY643" fmla="*/ 147993 h 1039843"/>
                <a:gd name="connsiteX644" fmla="*/ 829328 w 999584"/>
                <a:gd name="connsiteY644" fmla="*/ 154998 h 1039843"/>
                <a:gd name="connsiteX645" fmla="*/ 833531 w 999584"/>
                <a:gd name="connsiteY645" fmla="*/ 153597 h 1039843"/>
                <a:gd name="connsiteX646" fmla="*/ 838434 w 999584"/>
                <a:gd name="connsiteY646" fmla="*/ 158501 h 1039843"/>
                <a:gd name="connsiteX647" fmla="*/ 837034 w 999584"/>
                <a:gd name="connsiteY647" fmla="*/ 154998 h 1039843"/>
                <a:gd name="connsiteX648" fmla="*/ 843338 w 999584"/>
                <a:gd name="connsiteY648" fmla="*/ 159902 h 1039843"/>
                <a:gd name="connsiteX649" fmla="*/ 839836 w 999584"/>
                <a:gd name="connsiteY649" fmla="*/ 158501 h 1039843"/>
                <a:gd name="connsiteX650" fmla="*/ 840536 w 999584"/>
                <a:gd name="connsiteY650" fmla="*/ 162704 h 1039843"/>
                <a:gd name="connsiteX651" fmla="*/ 843338 w 999584"/>
                <a:gd name="connsiteY651" fmla="*/ 162003 h 1039843"/>
                <a:gd name="connsiteX652" fmla="*/ 850343 w 999584"/>
                <a:gd name="connsiteY652" fmla="*/ 168308 h 1039843"/>
                <a:gd name="connsiteX653" fmla="*/ 860851 w 999584"/>
                <a:gd name="connsiteY653" fmla="*/ 183720 h 1039843"/>
                <a:gd name="connsiteX654" fmla="*/ 861551 w 999584"/>
                <a:gd name="connsiteY654" fmla="*/ 181618 h 1039843"/>
                <a:gd name="connsiteX655" fmla="*/ 867155 w 999584"/>
                <a:gd name="connsiteY655" fmla="*/ 187923 h 1039843"/>
                <a:gd name="connsiteX656" fmla="*/ 866455 w 999584"/>
                <a:gd name="connsiteY656" fmla="*/ 190024 h 1039843"/>
                <a:gd name="connsiteX657" fmla="*/ 870658 w 999584"/>
                <a:gd name="connsiteY657" fmla="*/ 194227 h 1039843"/>
                <a:gd name="connsiteX658" fmla="*/ 873460 w 999584"/>
                <a:gd name="connsiteY658" fmla="*/ 205436 h 1039843"/>
                <a:gd name="connsiteX659" fmla="*/ 867856 w 999584"/>
                <a:gd name="connsiteY659" fmla="*/ 199131 h 1039843"/>
                <a:gd name="connsiteX660" fmla="*/ 868556 w 999584"/>
                <a:gd name="connsiteY660" fmla="*/ 197029 h 1039843"/>
                <a:gd name="connsiteX661" fmla="*/ 863652 w 999584"/>
                <a:gd name="connsiteY661" fmla="*/ 192126 h 1039843"/>
                <a:gd name="connsiteX662" fmla="*/ 862252 w 999584"/>
                <a:gd name="connsiteY662" fmla="*/ 185821 h 1039843"/>
                <a:gd name="connsiteX663" fmla="*/ 860150 w 999584"/>
                <a:gd name="connsiteY663" fmla="*/ 187222 h 1039843"/>
                <a:gd name="connsiteX664" fmla="*/ 855947 w 999584"/>
                <a:gd name="connsiteY664" fmla="*/ 183720 h 1039843"/>
                <a:gd name="connsiteX665" fmla="*/ 866455 w 999584"/>
                <a:gd name="connsiteY665" fmla="*/ 201232 h 1039843"/>
                <a:gd name="connsiteX666" fmla="*/ 864353 w 999584"/>
                <a:gd name="connsiteY666" fmla="*/ 203334 h 1039843"/>
                <a:gd name="connsiteX667" fmla="*/ 854546 w 999584"/>
                <a:gd name="connsiteY667" fmla="*/ 188623 h 1039843"/>
                <a:gd name="connsiteX668" fmla="*/ 832831 w 999584"/>
                <a:gd name="connsiteY668" fmla="*/ 166207 h 1039843"/>
                <a:gd name="connsiteX669" fmla="*/ 822323 w 999584"/>
                <a:gd name="connsiteY669" fmla="*/ 153597 h 1039843"/>
                <a:gd name="connsiteX670" fmla="*/ 816718 w 999584"/>
                <a:gd name="connsiteY670" fmla="*/ 147993 h 1039843"/>
                <a:gd name="connsiteX671" fmla="*/ 811114 w 999584"/>
                <a:gd name="connsiteY671" fmla="*/ 143790 h 1039843"/>
                <a:gd name="connsiteX672" fmla="*/ 814617 w 999584"/>
                <a:gd name="connsiteY672" fmla="*/ 143790 h 1039843"/>
                <a:gd name="connsiteX673" fmla="*/ 809013 w 999584"/>
                <a:gd name="connsiteY673" fmla="*/ 139587 h 1039843"/>
                <a:gd name="connsiteX674" fmla="*/ 795703 w 999584"/>
                <a:gd name="connsiteY674" fmla="*/ 124877 h 1039843"/>
                <a:gd name="connsiteX675" fmla="*/ 700434 w 999584"/>
                <a:gd name="connsiteY675" fmla="*/ 106663 h 1039843"/>
                <a:gd name="connsiteX676" fmla="*/ 702535 w 999584"/>
                <a:gd name="connsiteY676" fmla="*/ 106663 h 1039843"/>
                <a:gd name="connsiteX677" fmla="*/ 706038 w 999584"/>
                <a:gd name="connsiteY677" fmla="*/ 110867 h 1039843"/>
                <a:gd name="connsiteX678" fmla="*/ 700434 w 999584"/>
                <a:gd name="connsiteY678" fmla="*/ 106663 h 1039843"/>
                <a:gd name="connsiteX679" fmla="*/ 770485 w 999584"/>
                <a:gd name="connsiteY679" fmla="*/ 89851 h 1039843"/>
                <a:gd name="connsiteX680" fmla="*/ 771886 w 999584"/>
                <a:gd name="connsiteY680" fmla="*/ 94054 h 1039843"/>
                <a:gd name="connsiteX681" fmla="*/ 782393 w 999584"/>
                <a:gd name="connsiteY681" fmla="*/ 97556 h 1039843"/>
                <a:gd name="connsiteX682" fmla="*/ 782393 w 999584"/>
                <a:gd name="connsiteY682" fmla="*/ 101059 h 1039843"/>
                <a:gd name="connsiteX683" fmla="*/ 783794 w 999584"/>
                <a:gd name="connsiteY683" fmla="*/ 103160 h 1039843"/>
                <a:gd name="connsiteX684" fmla="*/ 793601 w 999584"/>
                <a:gd name="connsiteY684" fmla="*/ 108064 h 1039843"/>
                <a:gd name="connsiteX685" fmla="*/ 799205 w 999584"/>
                <a:gd name="connsiteY685" fmla="*/ 116471 h 1039843"/>
                <a:gd name="connsiteX686" fmla="*/ 790098 w 999584"/>
                <a:gd name="connsiteY686" fmla="*/ 108765 h 1039843"/>
                <a:gd name="connsiteX687" fmla="*/ 782393 w 999584"/>
                <a:gd name="connsiteY687" fmla="*/ 103861 h 1039843"/>
                <a:gd name="connsiteX688" fmla="*/ 778190 w 999584"/>
                <a:gd name="connsiteY688" fmla="*/ 97556 h 1039843"/>
                <a:gd name="connsiteX689" fmla="*/ 769083 w 999584"/>
                <a:gd name="connsiteY689" fmla="*/ 94054 h 1039843"/>
                <a:gd name="connsiteX690" fmla="*/ 768383 w 999584"/>
                <a:gd name="connsiteY690" fmla="*/ 90551 h 1039843"/>
                <a:gd name="connsiteX691" fmla="*/ 770485 w 999584"/>
                <a:gd name="connsiteY691" fmla="*/ 89851 h 1039843"/>
                <a:gd name="connsiteX692" fmla="*/ 656302 w 999584"/>
                <a:gd name="connsiteY692" fmla="*/ 87750 h 1039843"/>
                <a:gd name="connsiteX693" fmla="*/ 664008 w 999584"/>
                <a:gd name="connsiteY693" fmla="*/ 91253 h 1039843"/>
                <a:gd name="connsiteX694" fmla="*/ 656302 w 999584"/>
                <a:gd name="connsiteY694" fmla="*/ 87750 h 1039843"/>
                <a:gd name="connsiteX695" fmla="*/ 634586 w 999584"/>
                <a:gd name="connsiteY695" fmla="*/ 86349 h 1039843"/>
                <a:gd name="connsiteX696" fmla="*/ 641591 w 999584"/>
                <a:gd name="connsiteY696" fmla="*/ 87750 h 1039843"/>
                <a:gd name="connsiteX697" fmla="*/ 634586 w 999584"/>
                <a:gd name="connsiteY697" fmla="*/ 86349 h 1039843"/>
                <a:gd name="connsiteX698" fmla="*/ 300442 w 999584"/>
                <a:gd name="connsiteY698" fmla="*/ 84947 h 1039843"/>
                <a:gd name="connsiteX699" fmla="*/ 287133 w 999584"/>
                <a:gd name="connsiteY699" fmla="*/ 91953 h 1039843"/>
                <a:gd name="connsiteX700" fmla="*/ 300442 w 999584"/>
                <a:gd name="connsiteY700" fmla="*/ 84947 h 1039843"/>
                <a:gd name="connsiteX701" fmla="*/ 605539 w 999584"/>
                <a:gd name="connsiteY701" fmla="*/ 75004 h 1039843"/>
                <a:gd name="connsiteX702" fmla="*/ 610129 w 999584"/>
                <a:gd name="connsiteY702" fmla="*/ 78065 h 1039843"/>
                <a:gd name="connsiteX703" fmla="*/ 617781 w 999584"/>
                <a:gd name="connsiteY703" fmla="*/ 76534 h 1039843"/>
                <a:gd name="connsiteX704" fmla="*/ 638248 w 999584"/>
                <a:gd name="connsiteY704" fmla="*/ 82178 h 1039843"/>
                <a:gd name="connsiteX705" fmla="*/ 650711 w 999584"/>
                <a:gd name="connsiteY705" fmla="*/ 83777 h 1039843"/>
                <a:gd name="connsiteX706" fmla="*/ 651398 w 999584"/>
                <a:gd name="connsiteY706" fmla="*/ 83548 h 1039843"/>
                <a:gd name="connsiteX707" fmla="*/ 651762 w 999584"/>
                <a:gd name="connsiteY707" fmla="*/ 83912 h 1039843"/>
                <a:gd name="connsiteX708" fmla="*/ 659864 w 999584"/>
                <a:gd name="connsiteY708" fmla="*/ 84952 h 1039843"/>
                <a:gd name="connsiteX709" fmla="*/ 680522 w 999584"/>
                <a:gd name="connsiteY709" fmla="*/ 82656 h 1039843"/>
                <a:gd name="connsiteX710" fmla="*/ 704241 w 999584"/>
                <a:gd name="connsiteY710" fmla="*/ 88012 h 1039843"/>
                <a:gd name="connsiteX711" fmla="*/ 743263 w 999584"/>
                <a:gd name="connsiteY711" fmla="*/ 111731 h 1039843"/>
                <a:gd name="connsiteX712" fmla="*/ 772338 w 999584"/>
                <a:gd name="connsiteY712" fmla="*/ 129329 h 1039843"/>
                <a:gd name="connsiteX713" fmla="*/ 798353 w 999584"/>
                <a:gd name="connsiteY713" fmla="*/ 148457 h 1039843"/>
                <a:gd name="connsiteX714" fmla="*/ 802944 w 999584"/>
                <a:gd name="connsiteY714" fmla="*/ 148457 h 1039843"/>
                <a:gd name="connsiteX715" fmla="*/ 832019 w 999584"/>
                <a:gd name="connsiteY715" fmla="*/ 174472 h 1039843"/>
                <a:gd name="connsiteX716" fmla="*/ 853443 w 999584"/>
                <a:gd name="connsiteY716" fmla="*/ 206608 h 1039843"/>
                <a:gd name="connsiteX717" fmla="*/ 861094 w 999584"/>
                <a:gd name="connsiteY717" fmla="*/ 216555 h 1039843"/>
                <a:gd name="connsiteX718" fmla="*/ 869511 w 999584"/>
                <a:gd name="connsiteY718" fmla="*/ 226501 h 1039843"/>
                <a:gd name="connsiteX719" fmla="*/ 871806 w 999584"/>
                <a:gd name="connsiteY719" fmla="*/ 228797 h 1039843"/>
                <a:gd name="connsiteX720" fmla="*/ 874102 w 999584"/>
                <a:gd name="connsiteY720" fmla="*/ 231092 h 1039843"/>
                <a:gd name="connsiteX721" fmla="*/ 873336 w 999584"/>
                <a:gd name="connsiteY721" fmla="*/ 231858 h 1039843"/>
                <a:gd name="connsiteX722" fmla="*/ 877927 w 999584"/>
                <a:gd name="connsiteY722" fmla="*/ 241804 h 1039843"/>
                <a:gd name="connsiteX723" fmla="*/ 887874 w 999584"/>
                <a:gd name="connsiteY723" fmla="*/ 256342 h 1039843"/>
                <a:gd name="connsiteX724" fmla="*/ 890935 w 999584"/>
                <a:gd name="connsiteY724" fmla="*/ 257107 h 1039843"/>
                <a:gd name="connsiteX725" fmla="*/ 898586 w 999584"/>
                <a:gd name="connsiteY725" fmla="*/ 270879 h 1039843"/>
                <a:gd name="connsiteX726" fmla="*/ 917714 w 999584"/>
                <a:gd name="connsiteY726" fmla="*/ 300720 h 1039843"/>
                <a:gd name="connsiteX727" fmla="*/ 925365 w 999584"/>
                <a:gd name="connsiteY727" fmla="*/ 315257 h 1039843"/>
                <a:gd name="connsiteX728" fmla="*/ 924601 w 999584"/>
                <a:gd name="connsiteY728" fmla="*/ 315257 h 1039843"/>
                <a:gd name="connsiteX729" fmla="*/ 926131 w 999584"/>
                <a:gd name="connsiteY729" fmla="*/ 319848 h 1039843"/>
                <a:gd name="connsiteX730" fmla="*/ 931486 w 999584"/>
                <a:gd name="connsiteY730" fmla="*/ 325204 h 1039843"/>
                <a:gd name="connsiteX731" fmla="*/ 932252 w 999584"/>
                <a:gd name="connsiteY731" fmla="*/ 329795 h 1039843"/>
                <a:gd name="connsiteX732" fmla="*/ 934547 w 999584"/>
                <a:gd name="connsiteY732" fmla="*/ 331325 h 1039843"/>
                <a:gd name="connsiteX733" fmla="*/ 934547 w 999584"/>
                <a:gd name="connsiteY733" fmla="*/ 334386 h 1039843"/>
                <a:gd name="connsiteX734" fmla="*/ 939138 w 999584"/>
                <a:gd name="connsiteY734" fmla="*/ 338977 h 1039843"/>
                <a:gd name="connsiteX735" fmla="*/ 947555 w 999584"/>
                <a:gd name="connsiteY735" fmla="*/ 361165 h 1039843"/>
                <a:gd name="connsiteX736" fmla="*/ 948319 w 999584"/>
                <a:gd name="connsiteY736" fmla="*/ 370347 h 1039843"/>
                <a:gd name="connsiteX737" fmla="*/ 949850 w 999584"/>
                <a:gd name="connsiteY737" fmla="*/ 374173 h 1039843"/>
                <a:gd name="connsiteX738" fmla="*/ 950615 w 999584"/>
                <a:gd name="connsiteY738" fmla="*/ 377234 h 1039843"/>
                <a:gd name="connsiteX739" fmla="*/ 951380 w 999584"/>
                <a:gd name="connsiteY739" fmla="*/ 377998 h 1039843"/>
                <a:gd name="connsiteX740" fmla="*/ 956736 w 999584"/>
                <a:gd name="connsiteY740" fmla="*/ 375703 h 1039843"/>
                <a:gd name="connsiteX741" fmla="*/ 955971 w 999584"/>
                <a:gd name="connsiteY741" fmla="*/ 367286 h 1039843"/>
                <a:gd name="connsiteX742" fmla="*/ 958267 w 999584"/>
                <a:gd name="connsiteY742" fmla="*/ 374173 h 1039843"/>
                <a:gd name="connsiteX743" fmla="*/ 957501 w 999584"/>
                <a:gd name="connsiteY743" fmla="*/ 374938 h 1039843"/>
                <a:gd name="connsiteX744" fmla="*/ 959797 w 999584"/>
                <a:gd name="connsiteY744" fmla="*/ 373408 h 1039843"/>
                <a:gd name="connsiteX745" fmla="*/ 961327 w 999584"/>
                <a:gd name="connsiteY745" fmla="*/ 373408 h 1039843"/>
                <a:gd name="connsiteX746" fmla="*/ 959797 w 999584"/>
                <a:gd name="connsiteY746" fmla="*/ 371877 h 1039843"/>
                <a:gd name="connsiteX747" fmla="*/ 962092 w 999584"/>
                <a:gd name="connsiteY747" fmla="*/ 371113 h 1039843"/>
                <a:gd name="connsiteX748" fmla="*/ 956736 w 999584"/>
                <a:gd name="connsiteY748" fmla="*/ 364991 h 1039843"/>
                <a:gd name="connsiteX749" fmla="*/ 962092 w 999584"/>
                <a:gd name="connsiteY749" fmla="*/ 368052 h 1039843"/>
                <a:gd name="connsiteX750" fmla="*/ 957501 w 999584"/>
                <a:gd name="connsiteY750" fmla="*/ 360401 h 1039843"/>
                <a:gd name="connsiteX751" fmla="*/ 959031 w 999584"/>
                <a:gd name="connsiteY751" fmla="*/ 357340 h 1039843"/>
                <a:gd name="connsiteX752" fmla="*/ 962857 w 999584"/>
                <a:gd name="connsiteY752" fmla="*/ 366522 h 1039843"/>
                <a:gd name="connsiteX753" fmla="*/ 955206 w 999584"/>
                <a:gd name="connsiteY753" fmla="*/ 348923 h 1039843"/>
                <a:gd name="connsiteX754" fmla="*/ 954440 w 999584"/>
                <a:gd name="connsiteY754" fmla="*/ 341272 h 1039843"/>
                <a:gd name="connsiteX755" fmla="*/ 956736 w 999584"/>
                <a:gd name="connsiteY755" fmla="*/ 348923 h 1039843"/>
                <a:gd name="connsiteX756" fmla="*/ 956736 w 999584"/>
                <a:gd name="connsiteY756" fmla="*/ 345863 h 1039843"/>
                <a:gd name="connsiteX757" fmla="*/ 962092 w 999584"/>
                <a:gd name="connsiteY757" fmla="*/ 360401 h 1039843"/>
                <a:gd name="connsiteX758" fmla="*/ 963622 w 999584"/>
                <a:gd name="connsiteY758" fmla="*/ 359635 h 1039843"/>
                <a:gd name="connsiteX759" fmla="*/ 968213 w 999584"/>
                <a:gd name="connsiteY759" fmla="*/ 368817 h 1039843"/>
                <a:gd name="connsiteX760" fmla="*/ 975864 w 999584"/>
                <a:gd name="connsiteY760" fmla="*/ 388710 h 1039843"/>
                <a:gd name="connsiteX761" fmla="*/ 979690 w 999584"/>
                <a:gd name="connsiteY761" fmla="*/ 408604 h 1039843"/>
                <a:gd name="connsiteX762" fmla="*/ 977395 w 999584"/>
                <a:gd name="connsiteY762" fmla="*/ 393301 h 1039843"/>
                <a:gd name="connsiteX763" fmla="*/ 981985 w 999584"/>
                <a:gd name="connsiteY763" fmla="*/ 407839 h 1039843"/>
                <a:gd name="connsiteX764" fmla="*/ 980455 w 999584"/>
                <a:gd name="connsiteY764" fmla="*/ 414725 h 1039843"/>
                <a:gd name="connsiteX765" fmla="*/ 984281 w 999584"/>
                <a:gd name="connsiteY765" fmla="*/ 430793 h 1039843"/>
                <a:gd name="connsiteX766" fmla="*/ 992697 w 999584"/>
                <a:gd name="connsiteY766" fmla="*/ 457573 h 1039843"/>
                <a:gd name="connsiteX767" fmla="*/ 994993 w 999584"/>
                <a:gd name="connsiteY767" fmla="*/ 475936 h 1039843"/>
                <a:gd name="connsiteX768" fmla="*/ 996523 w 999584"/>
                <a:gd name="connsiteY768" fmla="*/ 485118 h 1039843"/>
                <a:gd name="connsiteX769" fmla="*/ 997288 w 999584"/>
                <a:gd name="connsiteY769" fmla="*/ 495065 h 1039843"/>
                <a:gd name="connsiteX770" fmla="*/ 999584 w 999584"/>
                <a:gd name="connsiteY770" fmla="*/ 535617 h 1039843"/>
                <a:gd name="connsiteX771" fmla="*/ 989637 w 999584"/>
                <a:gd name="connsiteY771" fmla="*/ 609835 h 1039843"/>
                <a:gd name="connsiteX772" fmla="*/ 987342 w 999584"/>
                <a:gd name="connsiteY772" fmla="*/ 609835 h 1039843"/>
                <a:gd name="connsiteX773" fmla="*/ 987342 w 999584"/>
                <a:gd name="connsiteY773" fmla="*/ 615957 h 1039843"/>
                <a:gd name="connsiteX774" fmla="*/ 984281 w 999584"/>
                <a:gd name="connsiteY774" fmla="*/ 638911 h 1039843"/>
                <a:gd name="connsiteX775" fmla="*/ 984281 w 999584"/>
                <a:gd name="connsiteY775" fmla="*/ 632790 h 1039843"/>
                <a:gd name="connsiteX776" fmla="*/ 984281 w 999584"/>
                <a:gd name="connsiteY776" fmla="*/ 625138 h 1039843"/>
                <a:gd name="connsiteX777" fmla="*/ 985046 w 999584"/>
                <a:gd name="connsiteY777" fmla="*/ 609070 h 1039843"/>
                <a:gd name="connsiteX778" fmla="*/ 989637 w 999584"/>
                <a:gd name="connsiteY778" fmla="*/ 579230 h 1039843"/>
                <a:gd name="connsiteX779" fmla="*/ 989637 w 999584"/>
                <a:gd name="connsiteY779" fmla="*/ 570048 h 1039843"/>
                <a:gd name="connsiteX780" fmla="*/ 987342 w 999584"/>
                <a:gd name="connsiteY780" fmla="*/ 531026 h 1039843"/>
                <a:gd name="connsiteX781" fmla="*/ 989637 w 999584"/>
                <a:gd name="connsiteY781" fmla="*/ 529496 h 1039843"/>
                <a:gd name="connsiteX782" fmla="*/ 988106 w 999584"/>
                <a:gd name="connsiteY782" fmla="*/ 513428 h 1039843"/>
                <a:gd name="connsiteX783" fmla="*/ 986576 w 999584"/>
                <a:gd name="connsiteY783" fmla="*/ 508837 h 1039843"/>
                <a:gd name="connsiteX784" fmla="*/ 984281 w 999584"/>
                <a:gd name="connsiteY784" fmla="*/ 521080 h 1039843"/>
                <a:gd name="connsiteX785" fmla="*/ 985046 w 999584"/>
                <a:gd name="connsiteY785" fmla="*/ 528731 h 1039843"/>
                <a:gd name="connsiteX786" fmla="*/ 986576 w 999584"/>
                <a:gd name="connsiteY786" fmla="*/ 537147 h 1039843"/>
                <a:gd name="connsiteX787" fmla="*/ 985811 w 999584"/>
                <a:gd name="connsiteY787" fmla="*/ 537147 h 1039843"/>
                <a:gd name="connsiteX788" fmla="*/ 987342 w 999584"/>
                <a:gd name="connsiteY788" fmla="*/ 560101 h 1039843"/>
                <a:gd name="connsiteX789" fmla="*/ 985046 w 999584"/>
                <a:gd name="connsiteY789" fmla="*/ 560101 h 1039843"/>
                <a:gd name="connsiteX790" fmla="*/ 985046 w 999584"/>
                <a:gd name="connsiteY790" fmla="*/ 580760 h 1039843"/>
                <a:gd name="connsiteX791" fmla="*/ 981985 w 999584"/>
                <a:gd name="connsiteY791" fmla="*/ 607540 h 1039843"/>
                <a:gd name="connsiteX792" fmla="*/ 980455 w 999584"/>
                <a:gd name="connsiteY792" fmla="*/ 612131 h 1039843"/>
                <a:gd name="connsiteX793" fmla="*/ 973569 w 999584"/>
                <a:gd name="connsiteY793" fmla="*/ 635085 h 1039843"/>
                <a:gd name="connsiteX794" fmla="*/ 971273 w 999584"/>
                <a:gd name="connsiteY794" fmla="*/ 650387 h 1039843"/>
                <a:gd name="connsiteX795" fmla="*/ 965918 w 999584"/>
                <a:gd name="connsiteY795" fmla="*/ 667220 h 1039843"/>
                <a:gd name="connsiteX796" fmla="*/ 971273 w 999584"/>
                <a:gd name="connsiteY796" fmla="*/ 651918 h 1039843"/>
                <a:gd name="connsiteX797" fmla="*/ 968213 w 999584"/>
                <a:gd name="connsiteY797" fmla="*/ 682523 h 1039843"/>
                <a:gd name="connsiteX798" fmla="*/ 956736 w 999584"/>
                <a:gd name="connsiteY798" fmla="*/ 712364 h 1039843"/>
                <a:gd name="connsiteX799" fmla="*/ 952910 w 999584"/>
                <a:gd name="connsiteY799" fmla="*/ 712364 h 1039843"/>
                <a:gd name="connsiteX800" fmla="*/ 955206 w 999584"/>
                <a:gd name="connsiteY800" fmla="*/ 716955 h 1039843"/>
                <a:gd name="connsiteX801" fmla="*/ 938373 w 999584"/>
                <a:gd name="connsiteY801" fmla="*/ 758272 h 1039843"/>
                <a:gd name="connsiteX802" fmla="*/ 939903 w 999584"/>
                <a:gd name="connsiteY802" fmla="*/ 761333 h 1039843"/>
                <a:gd name="connsiteX803" fmla="*/ 933017 w 999584"/>
                <a:gd name="connsiteY803" fmla="*/ 775105 h 1039843"/>
                <a:gd name="connsiteX804" fmla="*/ 928426 w 999584"/>
                <a:gd name="connsiteY804" fmla="*/ 784287 h 1039843"/>
                <a:gd name="connsiteX805" fmla="*/ 922305 w 999584"/>
                <a:gd name="connsiteY805" fmla="*/ 791173 h 1039843"/>
                <a:gd name="connsiteX806" fmla="*/ 923835 w 999584"/>
                <a:gd name="connsiteY806" fmla="*/ 787347 h 1039843"/>
                <a:gd name="connsiteX807" fmla="*/ 920010 w 999584"/>
                <a:gd name="connsiteY807" fmla="*/ 789642 h 1039843"/>
                <a:gd name="connsiteX808" fmla="*/ 918479 w 999584"/>
                <a:gd name="connsiteY808" fmla="*/ 794999 h 1039843"/>
                <a:gd name="connsiteX809" fmla="*/ 917714 w 999584"/>
                <a:gd name="connsiteY809" fmla="*/ 791938 h 1039843"/>
                <a:gd name="connsiteX810" fmla="*/ 920774 w 999584"/>
                <a:gd name="connsiteY810" fmla="*/ 781991 h 1039843"/>
                <a:gd name="connsiteX811" fmla="*/ 926131 w 999584"/>
                <a:gd name="connsiteY811" fmla="*/ 773575 h 1039843"/>
                <a:gd name="connsiteX812" fmla="*/ 927174 w 999584"/>
                <a:gd name="connsiteY812" fmla="*/ 770792 h 1039843"/>
                <a:gd name="connsiteX813" fmla="*/ 929191 w 999584"/>
                <a:gd name="connsiteY813" fmla="*/ 772809 h 1039843"/>
                <a:gd name="connsiteX814" fmla="*/ 936023 w 999584"/>
                <a:gd name="connsiteY814" fmla="*/ 755048 h 1039843"/>
                <a:gd name="connsiteX815" fmla="*/ 936077 w 999584"/>
                <a:gd name="connsiteY815" fmla="*/ 755212 h 1039843"/>
                <a:gd name="connsiteX816" fmla="*/ 939903 w 999584"/>
                <a:gd name="connsiteY816" fmla="*/ 746030 h 1039843"/>
                <a:gd name="connsiteX817" fmla="*/ 934547 w 999584"/>
                <a:gd name="connsiteY817" fmla="*/ 750621 h 1039843"/>
                <a:gd name="connsiteX818" fmla="*/ 935830 w 999584"/>
                <a:gd name="connsiteY818" fmla="*/ 754470 h 1039843"/>
                <a:gd name="connsiteX819" fmla="*/ 932730 w 999584"/>
                <a:gd name="connsiteY819" fmla="*/ 759228 h 1039843"/>
                <a:gd name="connsiteX820" fmla="*/ 931486 w 999584"/>
                <a:gd name="connsiteY820" fmla="*/ 764393 h 1039843"/>
                <a:gd name="connsiteX821" fmla="*/ 929171 w 999584"/>
                <a:gd name="connsiteY821" fmla="*/ 765468 h 1039843"/>
                <a:gd name="connsiteX822" fmla="*/ 930722 w 999584"/>
                <a:gd name="connsiteY822" fmla="*/ 761333 h 1039843"/>
                <a:gd name="connsiteX823" fmla="*/ 923070 w 999584"/>
                <a:gd name="connsiteY823" fmla="*/ 772809 h 1039843"/>
                <a:gd name="connsiteX824" fmla="*/ 919244 w 999584"/>
                <a:gd name="connsiteY824" fmla="*/ 781991 h 1039843"/>
                <a:gd name="connsiteX825" fmla="*/ 920774 w 999584"/>
                <a:gd name="connsiteY825" fmla="*/ 777400 h 1039843"/>
                <a:gd name="connsiteX826" fmla="*/ 915419 w 999584"/>
                <a:gd name="connsiteY826" fmla="*/ 787347 h 1039843"/>
                <a:gd name="connsiteX827" fmla="*/ 916949 w 999584"/>
                <a:gd name="connsiteY827" fmla="*/ 785817 h 1039843"/>
                <a:gd name="connsiteX828" fmla="*/ 912358 w 999584"/>
                <a:gd name="connsiteY828" fmla="*/ 791938 h 1039843"/>
                <a:gd name="connsiteX829" fmla="*/ 910828 w 999584"/>
                <a:gd name="connsiteY829" fmla="*/ 798059 h 1039843"/>
                <a:gd name="connsiteX830" fmla="*/ 907768 w 999584"/>
                <a:gd name="connsiteY830" fmla="*/ 799590 h 1039843"/>
                <a:gd name="connsiteX831" fmla="*/ 909298 w 999584"/>
                <a:gd name="connsiteY831" fmla="*/ 800354 h 1039843"/>
                <a:gd name="connsiteX832" fmla="*/ 902411 w 999584"/>
                <a:gd name="connsiteY832" fmla="*/ 809536 h 1039843"/>
                <a:gd name="connsiteX833" fmla="*/ 897056 w 999584"/>
                <a:gd name="connsiteY833" fmla="*/ 817953 h 1039843"/>
                <a:gd name="connsiteX834" fmla="*/ 899351 w 999584"/>
                <a:gd name="connsiteY834" fmla="*/ 817953 h 1039843"/>
                <a:gd name="connsiteX835" fmla="*/ 894760 w 999584"/>
                <a:gd name="connsiteY835" fmla="*/ 821013 h 1039843"/>
                <a:gd name="connsiteX836" fmla="*/ 888543 w 999584"/>
                <a:gd name="connsiteY836" fmla="*/ 832012 h 1039843"/>
                <a:gd name="connsiteX837" fmla="*/ 887709 w 999584"/>
                <a:gd name="connsiteY837" fmla="*/ 833391 h 1039843"/>
                <a:gd name="connsiteX838" fmla="*/ 886770 w 999584"/>
                <a:gd name="connsiteY838" fmla="*/ 835894 h 1039843"/>
                <a:gd name="connsiteX839" fmla="*/ 886899 w 999584"/>
                <a:gd name="connsiteY839" fmla="*/ 834729 h 1039843"/>
                <a:gd name="connsiteX840" fmla="*/ 881318 w 999584"/>
                <a:gd name="connsiteY840" fmla="*/ 843953 h 1039843"/>
                <a:gd name="connsiteX841" fmla="*/ 879137 w 999584"/>
                <a:gd name="connsiteY841" fmla="*/ 846708 h 1039843"/>
                <a:gd name="connsiteX842" fmla="*/ 877927 w 999584"/>
                <a:gd name="connsiteY842" fmla="*/ 845498 h 1039843"/>
                <a:gd name="connsiteX843" fmla="*/ 874102 w 999584"/>
                <a:gd name="connsiteY843" fmla="*/ 851619 h 1039843"/>
                <a:gd name="connsiteX844" fmla="*/ 875781 w 999584"/>
                <a:gd name="connsiteY844" fmla="*/ 850947 h 1039843"/>
                <a:gd name="connsiteX845" fmla="*/ 873600 w 999584"/>
                <a:gd name="connsiteY845" fmla="*/ 853702 h 1039843"/>
                <a:gd name="connsiteX846" fmla="*/ 873336 w 999584"/>
                <a:gd name="connsiteY846" fmla="*/ 852384 h 1039843"/>
                <a:gd name="connsiteX847" fmla="*/ 865685 w 999584"/>
                <a:gd name="connsiteY847" fmla="*/ 860801 h 1039843"/>
                <a:gd name="connsiteX848" fmla="*/ 867981 w 999584"/>
                <a:gd name="connsiteY848" fmla="*/ 862331 h 1039843"/>
                <a:gd name="connsiteX849" fmla="*/ 861094 w 999584"/>
                <a:gd name="connsiteY849" fmla="*/ 871512 h 1039843"/>
                <a:gd name="connsiteX850" fmla="*/ 861094 w 999584"/>
                <a:gd name="connsiteY850" fmla="*/ 871513 h 1039843"/>
                <a:gd name="connsiteX851" fmla="*/ 851912 w 999584"/>
                <a:gd name="connsiteY851" fmla="*/ 880694 h 1039843"/>
                <a:gd name="connsiteX852" fmla="*/ 850000 w 999584"/>
                <a:gd name="connsiteY852" fmla="*/ 887485 h 1039843"/>
                <a:gd name="connsiteX853" fmla="*/ 847262 w 999584"/>
                <a:gd name="connsiteY853" fmla="*/ 891528 h 1039843"/>
                <a:gd name="connsiteX854" fmla="*/ 845026 w 999584"/>
                <a:gd name="connsiteY854" fmla="*/ 892936 h 1039843"/>
                <a:gd name="connsiteX855" fmla="*/ 843496 w 999584"/>
                <a:gd name="connsiteY855" fmla="*/ 898292 h 1039843"/>
                <a:gd name="connsiteX856" fmla="*/ 836610 w 999584"/>
                <a:gd name="connsiteY856" fmla="*/ 903648 h 1039843"/>
                <a:gd name="connsiteX857" fmla="*/ 835079 w 999584"/>
                <a:gd name="connsiteY857" fmla="*/ 902118 h 1039843"/>
                <a:gd name="connsiteX858" fmla="*/ 829724 w 999584"/>
                <a:gd name="connsiteY858" fmla="*/ 911300 h 1039843"/>
                <a:gd name="connsiteX859" fmla="*/ 824367 w 999584"/>
                <a:gd name="connsiteY859" fmla="*/ 914360 h 1039843"/>
                <a:gd name="connsiteX860" fmla="*/ 816716 w 999584"/>
                <a:gd name="connsiteY860" fmla="*/ 917421 h 1039843"/>
                <a:gd name="connsiteX861" fmla="*/ 814421 w 999584"/>
                <a:gd name="connsiteY861" fmla="*/ 922012 h 1039843"/>
                <a:gd name="connsiteX862" fmla="*/ 812891 w 999584"/>
                <a:gd name="connsiteY862" fmla="*/ 918185 h 1039843"/>
                <a:gd name="connsiteX863" fmla="*/ 806770 w 999584"/>
                <a:gd name="connsiteY863" fmla="*/ 922776 h 1039843"/>
                <a:gd name="connsiteX864" fmla="*/ 811360 w 999584"/>
                <a:gd name="connsiteY864" fmla="*/ 924307 h 1039843"/>
                <a:gd name="connsiteX865" fmla="*/ 790701 w 999584"/>
                <a:gd name="connsiteY865" fmla="*/ 935784 h 1039843"/>
                <a:gd name="connsiteX866" fmla="*/ 791467 w 999584"/>
                <a:gd name="connsiteY866" fmla="*/ 938845 h 1039843"/>
                <a:gd name="connsiteX867" fmla="*/ 785346 w 999584"/>
                <a:gd name="connsiteY867" fmla="*/ 938845 h 1039843"/>
                <a:gd name="connsiteX868" fmla="*/ 791467 w 999584"/>
                <a:gd name="connsiteY868" fmla="*/ 932724 h 1039843"/>
                <a:gd name="connsiteX869" fmla="*/ 774634 w 999584"/>
                <a:gd name="connsiteY869" fmla="*/ 944200 h 1039843"/>
                <a:gd name="connsiteX870" fmla="*/ 783816 w 999584"/>
                <a:gd name="connsiteY870" fmla="*/ 941140 h 1039843"/>
                <a:gd name="connsiteX871" fmla="*/ 777694 w 999584"/>
                <a:gd name="connsiteY871" fmla="*/ 947261 h 1039843"/>
                <a:gd name="connsiteX872" fmla="*/ 775399 w 999584"/>
                <a:gd name="connsiteY872" fmla="*/ 945731 h 1039843"/>
                <a:gd name="connsiteX873" fmla="*/ 769278 w 999584"/>
                <a:gd name="connsiteY873" fmla="*/ 951852 h 1039843"/>
                <a:gd name="connsiteX874" fmla="*/ 768513 w 999584"/>
                <a:gd name="connsiteY874" fmla="*/ 948791 h 1039843"/>
                <a:gd name="connsiteX875" fmla="*/ 752445 w 999584"/>
                <a:gd name="connsiteY875" fmla="*/ 963329 h 1039843"/>
                <a:gd name="connsiteX876" fmla="*/ 734081 w 999584"/>
                <a:gd name="connsiteY876" fmla="*/ 976336 h 1039843"/>
                <a:gd name="connsiteX877" fmla="*/ 737907 w 999584"/>
                <a:gd name="connsiteY877" fmla="*/ 968685 h 1039843"/>
                <a:gd name="connsiteX878" fmla="*/ 735612 w 999584"/>
                <a:gd name="connsiteY878" fmla="*/ 970215 h 1039843"/>
                <a:gd name="connsiteX879" fmla="*/ 716484 w 999584"/>
                <a:gd name="connsiteY879" fmla="*/ 979397 h 1039843"/>
                <a:gd name="connsiteX880" fmla="*/ 724900 w 999584"/>
                <a:gd name="connsiteY880" fmla="*/ 970981 h 1039843"/>
                <a:gd name="connsiteX881" fmla="*/ 719544 w 999584"/>
                <a:gd name="connsiteY881" fmla="*/ 972511 h 1039843"/>
                <a:gd name="connsiteX882" fmla="*/ 718014 w 999584"/>
                <a:gd name="connsiteY882" fmla="*/ 976336 h 1039843"/>
                <a:gd name="connsiteX883" fmla="*/ 708832 w 999584"/>
                <a:gd name="connsiteY883" fmla="*/ 980927 h 1039843"/>
                <a:gd name="connsiteX884" fmla="*/ 713423 w 999584"/>
                <a:gd name="connsiteY884" fmla="*/ 976336 h 1039843"/>
                <a:gd name="connsiteX885" fmla="*/ 697355 w 999584"/>
                <a:gd name="connsiteY885" fmla="*/ 983223 h 1039843"/>
                <a:gd name="connsiteX886" fmla="*/ 692764 w 999584"/>
                <a:gd name="connsiteY886" fmla="*/ 985518 h 1039843"/>
                <a:gd name="connsiteX887" fmla="*/ 679757 w 999584"/>
                <a:gd name="connsiteY887" fmla="*/ 989344 h 1039843"/>
                <a:gd name="connsiteX888" fmla="*/ 675166 w 999584"/>
                <a:gd name="connsiteY888" fmla="*/ 993935 h 1039843"/>
                <a:gd name="connsiteX889" fmla="*/ 637674 w 999584"/>
                <a:gd name="connsiteY889" fmla="*/ 1010002 h 1039843"/>
                <a:gd name="connsiteX890" fmla="*/ 634614 w 999584"/>
                <a:gd name="connsiteY890" fmla="*/ 1009237 h 1039843"/>
                <a:gd name="connsiteX891" fmla="*/ 640735 w 999584"/>
                <a:gd name="connsiteY891" fmla="*/ 1007707 h 1039843"/>
                <a:gd name="connsiteX892" fmla="*/ 625432 w 999584"/>
                <a:gd name="connsiteY892" fmla="*/ 1010002 h 1039843"/>
                <a:gd name="connsiteX893" fmla="*/ 628493 w 999584"/>
                <a:gd name="connsiteY893" fmla="*/ 1011532 h 1039843"/>
                <a:gd name="connsiteX894" fmla="*/ 609365 w 999584"/>
                <a:gd name="connsiteY894" fmla="*/ 1016123 h 1039843"/>
                <a:gd name="connsiteX895" fmla="*/ 606304 w 999584"/>
                <a:gd name="connsiteY895" fmla="*/ 1014593 h 1039843"/>
                <a:gd name="connsiteX896" fmla="*/ 597887 w 999584"/>
                <a:gd name="connsiteY896" fmla="*/ 1017654 h 1039843"/>
                <a:gd name="connsiteX897" fmla="*/ 600948 w 999584"/>
                <a:gd name="connsiteY897" fmla="*/ 1018419 h 1039843"/>
                <a:gd name="connsiteX898" fmla="*/ 585645 w 999584"/>
                <a:gd name="connsiteY898" fmla="*/ 1023775 h 1039843"/>
                <a:gd name="connsiteX899" fmla="*/ 578759 w 999584"/>
                <a:gd name="connsiteY899" fmla="*/ 1022244 h 1039843"/>
                <a:gd name="connsiteX900" fmla="*/ 548918 w 999584"/>
                <a:gd name="connsiteY900" fmla="*/ 1029896 h 1039843"/>
                <a:gd name="connsiteX901" fmla="*/ 531321 w 999584"/>
                <a:gd name="connsiteY901" fmla="*/ 1032192 h 1039843"/>
                <a:gd name="connsiteX902" fmla="*/ 515252 w 999584"/>
                <a:gd name="connsiteY902" fmla="*/ 1032192 h 1039843"/>
                <a:gd name="connsiteX903" fmla="*/ 486943 w 999584"/>
                <a:gd name="connsiteY903" fmla="*/ 1036017 h 1039843"/>
                <a:gd name="connsiteX904" fmla="*/ 480822 w 999584"/>
                <a:gd name="connsiteY904" fmla="*/ 1032956 h 1039843"/>
                <a:gd name="connsiteX905" fmla="*/ 473170 w 999584"/>
                <a:gd name="connsiteY905" fmla="*/ 1033722 h 1039843"/>
                <a:gd name="connsiteX906" fmla="*/ 473170 w 999584"/>
                <a:gd name="connsiteY906" fmla="*/ 1036017 h 1039843"/>
                <a:gd name="connsiteX907" fmla="*/ 450981 w 999584"/>
                <a:gd name="connsiteY907" fmla="*/ 1039843 h 1039843"/>
                <a:gd name="connsiteX908" fmla="*/ 462458 w 999584"/>
                <a:gd name="connsiteY908" fmla="*/ 1036017 h 1039843"/>
                <a:gd name="connsiteX909" fmla="*/ 446390 w 999584"/>
                <a:gd name="connsiteY909" fmla="*/ 1033722 h 1039843"/>
                <a:gd name="connsiteX910" fmla="*/ 447920 w 999584"/>
                <a:gd name="connsiteY910" fmla="*/ 1032192 h 1039843"/>
                <a:gd name="connsiteX911" fmla="*/ 430323 w 999584"/>
                <a:gd name="connsiteY911" fmla="*/ 1032192 h 1039843"/>
                <a:gd name="connsiteX912" fmla="*/ 430323 w 999584"/>
                <a:gd name="connsiteY912" fmla="*/ 1034487 h 1039843"/>
                <a:gd name="connsiteX913" fmla="*/ 402778 w 999584"/>
                <a:gd name="connsiteY913" fmla="*/ 1030661 h 1039843"/>
                <a:gd name="connsiteX914" fmla="*/ 373703 w 999584"/>
                <a:gd name="connsiteY914" fmla="*/ 1025305 h 1039843"/>
                <a:gd name="connsiteX915" fmla="*/ 372172 w 999584"/>
                <a:gd name="connsiteY915" fmla="*/ 1027601 h 1039843"/>
                <a:gd name="connsiteX916" fmla="*/ 359165 w 999584"/>
                <a:gd name="connsiteY916" fmla="*/ 1023775 h 1039843"/>
                <a:gd name="connsiteX917" fmla="*/ 350749 w 999584"/>
                <a:gd name="connsiteY917" fmla="*/ 1020714 h 1039843"/>
                <a:gd name="connsiteX918" fmla="*/ 347688 w 999584"/>
                <a:gd name="connsiteY918" fmla="*/ 1023010 h 1039843"/>
                <a:gd name="connsiteX919" fmla="*/ 344628 w 999584"/>
                <a:gd name="connsiteY919" fmla="*/ 1018419 h 1039843"/>
                <a:gd name="connsiteX920" fmla="*/ 329325 w 999584"/>
                <a:gd name="connsiteY920" fmla="*/ 1016889 h 1039843"/>
                <a:gd name="connsiteX921" fmla="*/ 335446 w 999584"/>
                <a:gd name="connsiteY921" fmla="*/ 1016889 h 1039843"/>
                <a:gd name="connsiteX922" fmla="*/ 325499 w 999584"/>
                <a:gd name="connsiteY922" fmla="*/ 1012298 h 1039843"/>
                <a:gd name="connsiteX923" fmla="*/ 323204 w 999584"/>
                <a:gd name="connsiteY923" fmla="*/ 1015358 h 1039843"/>
                <a:gd name="connsiteX924" fmla="*/ 313257 w 999584"/>
                <a:gd name="connsiteY924" fmla="*/ 1009237 h 1039843"/>
                <a:gd name="connsiteX925" fmla="*/ 310962 w 999584"/>
                <a:gd name="connsiteY925" fmla="*/ 1011532 h 1039843"/>
                <a:gd name="connsiteX926" fmla="*/ 291068 w 999584"/>
                <a:gd name="connsiteY926" fmla="*/ 1000820 h 1039843"/>
                <a:gd name="connsiteX927" fmla="*/ 294893 w 999584"/>
                <a:gd name="connsiteY927" fmla="*/ 1001586 h 1039843"/>
                <a:gd name="connsiteX928" fmla="*/ 288772 w 999584"/>
                <a:gd name="connsiteY928" fmla="*/ 999290 h 1039843"/>
                <a:gd name="connsiteX929" fmla="*/ 290302 w 999584"/>
                <a:gd name="connsiteY929" fmla="*/ 1001586 h 1039843"/>
                <a:gd name="connsiteX930" fmla="*/ 278060 w 999584"/>
                <a:gd name="connsiteY930" fmla="*/ 995465 h 1039843"/>
                <a:gd name="connsiteX931" fmla="*/ 279591 w 999584"/>
                <a:gd name="connsiteY931" fmla="*/ 991639 h 1039843"/>
                <a:gd name="connsiteX932" fmla="*/ 273469 w 999584"/>
                <a:gd name="connsiteY932" fmla="*/ 990874 h 1039843"/>
                <a:gd name="connsiteX933" fmla="*/ 278826 w 999584"/>
                <a:gd name="connsiteY933" fmla="*/ 988578 h 1039843"/>
                <a:gd name="connsiteX934" fmla="*/ 276530 w 999584"/>
                <a:gd name="connsiteY934" fmla="*/ 987048 h 1039843"/>
                <a:gd name="connsiteX935" fmla="*/ 271939 w 999584"/>
                <a:gd name="connsiteY935" fmla="*/ 987814 h 1039843"/>
                <a:gd name="connsiteX936" fmla="*/ 264288 w 999584"/>
                <a:gd name="connsiteY936" fmla="*/ 980162 h 1039843"/>
                <a:gd name="connsiteX937" fmla="*/ 271174 w 999584"/>
                <a:gd name="connsiteY937" fmla="*/ 982457 h 1039843"/>
                <a:gd name="connsiteX938" fmla="*/ 265053 w 999584"/>
                <a:gd name="connsiteY938" fmla="*/ 977866 h 1039843"/>
                <a:gd name="connsiteX939" fmla="*/ 271939 w 999584"/>
                <a:gd name="connsiteY939" fmla="*/ 979397 h 1039843"/>
                <a:gd name="connsiteX940" fmla="*/ 267532 w 999584"/>
                <a:gd name="connsiteY940" fmla="*/ 977071 h 1039843"/>
                <a:gd name="connsiteX941" fmla="*/ 292598 w 999584"/>
                <a:gd name="connsiteY941" fmla="*/ 987814 h 1039843"/>
                <a:gd name="connsiteX942" fmla="*/ 312492 w 999584"/>
                <a:gd name="connsiteY942" fmla="*/ 996995 h 1039843"/>
                <a:gd name="connsiteX943" fmla="*/ 307135 w 999584"/>
                <a:gd name="connsiteY943" fmla="*/ 993169 h 1039843"/>
                <a:gd name="connsiteX944" fmla="*/ 316317 w 999584"/>
                <a:gd name="connsiteY944" fmla="*/ 995465 h 1039843"/>
                <a:gd name="connsiteX945" fmla="*/ 331620 w 999584"/>
                <a:gd name="connsiteY945" fmla="*/ 1003116 h 1039843"/>
                <a:gd name="connsiteX946" fmla="*/ 323968 w 999584"/>
                <a:gd name="connsiteY946" fmla="*/ 999290 h 1039843"/>
                <a:gd name="connsiteX947" fmla="*/ 366051 w 999584"/>
                <a:gd name="connsiteY947" fmla="*/ 1010002 h 1039843"/>
                <a:gd name="connsiteX948" fmla="*/ 369112 w 999584"/>
                <a:gd name="connsiteY948" fmla="*/ 1013063 h 1039843"/>
                <a:gd name="connsiteX949" fmla="*/ 385945 w 999584"/>
                <a:gd name="connsiteY949" fmla="*/ 1014593 h 1039843"/>
                <a:gd name="connsiteX950" fmla="*/ 402778 w 999584"/>
                <a:gd name="connsiteY950" fmla="*/ 1016889 h 1039843"/>
                <a:gd name="connsiteX951" fmla="*/ 424202 w 999584"/>
                <a:gd name="connsiteY951" fmla="*/ 1021480 h 1039843"/>
                <a:gd name="connsiteX952" fmla="*/ 437976 w 999584"/>
                <a:gd name="connsiteY952" fmla="*/ 1021480 h 1039843"/>
                <a:gd name="connsiteX953" fmla="*/ 442565 w 999584"/>
                <a:gd name="connsiteY953" fmla="*/ 1022244 h 1039843"/>
                <a:gd name="connsiteX954" fmla="*/ 441188 w 999584"/>
                <a:gd name="connsiteY954" fmla="*/ 1021480 h 1039843"/>
                <a:gd name="connsiteX955" fmla="*/ 443330 w 999584"/>
                <a:gd name="connsiteY955" fmla="*/ 1021480 h 1039843"/>
                <a:gd name="connsiteX956" fmla="*/ 447156 w 999584"/>
                <a:gd name="connsiteY956" fmla="*/ 1021480 h 1039843"/>
                <a:gd name="connsiteX957" fmla="*/ 446677 w 999584"/>
                <a:gd name="connsiteY957" fmla="*/ 1020045 h 1039843"/>
                <a:gd name="connsiteX958" fmla="*/ 448686 w 999584"/>
                <a:gd name="connsiteY958" fmla="*/ 1019184 h 1039843"/>
                <a:gd name="connsiteX959" fmla="*/ 439504 w 999584"/>
                <a:gd name="connsiteY959" fmla="*/ 1014593 h 1039843"/>
                <a:gd name="connsiteX960" fmla="*/ 445625 w 999584"/>
                <a:gd name="connsiteY960" fmla="*/ 1014593 h 1039843"/>
                <a:gd name="connsiteX961" fmla="*/ 441035 w 999584"/>
                <a:gd name="connsiteY961" fmla="*/ 1012298 h 1039843"/>
                <a:gd name="connsiteX962" fmla="*/ 433570 w 999584"/>
                <a:gd name="connsiteY962" fmla="*/ 1014007 h 1039843"/>
                <a:gd name="connsiteX963" fmla="*/ 431948 w 999584"/>
                <a:gd name="connsiteY963" fmla="*/ 1012967 h 1039843"/>
                <a:gd name="connsiteX964" fmla="*/ 424202 w 999584"/>
                <a:gd name="connsiteY964" fmla="*/ 1012298 h 1039843"/>
                <a:gd name="connsiteX965" fmla="*/ 421906 w 999584"/>
                <a:gd name="connsiteY965" fmla="*/ 1013063 h 1039843"/>
                <a:gd name="connsiteX966" fmla="*/ 409664 w 999584"/>
                <a:gd name="connsiteY966" fmla="*/ 1013063 h 1039843"/>
                <a:gd name="connsiteX967" fmla="*/ 393596 w 999584"/>
                <a:gd name="connsiteY967" fmla="*/ 1008472 h 1039843"/>
                <a:gd name="connsiteX968" fmla="*/ 381354 w 999584"/>
                <a:gd name="connsiteY968" fmla="*/ 1010768 h 1039843"/>
                <a:gd name="connsiteX969" fmla="*/ 381354 w 999584"/>
                <a:gd name="connsiteY969" fmla="*/ 1009237 h 1039843"/>
                <a:gd name="connsiteX970" fmla="*/ 370642 w 999584"/>
                <a:gd name="connsiteY970" fmla="*/ 1006177 h 1039843"/>
                <a:gd name="connsiteX971" fmla="*/ 379058 w 999584"/>
                <a:gd name="connsiteY971" fmla="*/ 1006177 h 1039843"/>
                <a:gd name="connsiteX972" fmla="*/ 343097 w 999584"/>
                <a:gd name="connsiteY972" fmla="*/ 998525 h 1039843"/>
                <a:gd name="connsiteX973" fmla="*/ 342332 w 999584"/>
                <a:gd name="connsiteY973" fmla="*/ 996230 h 1039843"/>
                <a:gd name="connsiteX974" fmla="*/ 331620 w 999584"/>
                <a:gd name="connsiteY974" fmla="*/ 993935 h 1039843"/>
                <a:gd name="connsiteX975" fmla="*/ 320908 w 999584"/>
                <a:gd name="connsiteY975" fmla="*/ 989344 h 1039843"/>
                <a:gd name="connsiteX976" fmla="*/ 301780 w 999584"/>
                <a:gd name="connsiteY976" fmla="*/ 982457 h 1039843"/>
                <a:gd name="connsiteX977" fmla="*/ 302545 w 999584"/>
                <a:gd name="connsiteY977" fmla="*/ 980927 h 1039843"/>
                <a:gd name="connsiteX978" fmla="*/ 291068 w 999584"/>
                <a:gd name="connsiteY978" fmla="*/ 977102 h 1039843"/>
                <a:gd name="connsiteX979" fmla="*/ 301014 w 999584"/>
                <a:gd name="connsiteY979" fmla="*/ 978632 h 1039843"/>
                <a:gd name="connsiteX980" fmla="*/ 285666 w 999584"/>
                <a:gd name="connsiteY980" fmla="*/ 970260 h 1039843"/>
                <a:gd name="connsiteX981" fmla="*/ 285712 w 999584"/>
                <a:gd name="connsiteY981" fmla="*/ 970215 h 1039843"/>
                <a:gd name="connsiteX982" fmla="*/ 285310 w 999584"/>
                <a:gd name="connsiteY982" fmla="*/ 970066 h 1039843"/>
                <a:gd name="connsiteX983" fmla="*/ 284181 w 999584"/>
                <a:gd name="connsiteY983" fmla="*/ 969450 h 1039843"/>
                <a:gd name="connsiteX984" fmla="*/ 284181 w 999584"/>
                <a:gd name="connsiteY984" fmla="*/ 969647 h 1039843"/>
                <a:gd name="connsiteX985" fmla="*/ 282364 w 999584"/>
                <a:gd name="connsiteY985" fmla="*/ 968972 h 1039843"/>
                <a:gd name="connsiteX986" fmla="*/ 280503 w 999584"/>
                <a:gd name="connsiteY986" fmla="*/ 969293 h 1039843"/>
                <a:gd name="connsiteX987" fmla="*/ 275000 w 999584"/>
                <a:gd name="connsiteY987" fmla="*/ 965624 h 1039843"/>
                <a:gd name="connsiteX988" fmla="*/ 269644 w 999584"/>
                <a:gd name="connsiteY988" fmla="*/ 966390 h 1039843"/>
                <a:gd name="connsiteX989" fmla="*/ 245160 w 999584"/>
                <a:gd name="connsiteY989" fmla="*/ 954912 h 1039843"/>
                <a:gd name="connsiteX990" fmla="*/ 248985 w 999584"/>
                <a:gd name="connsiteY990" fmla="*/ 951852 h 1039843"/>
                <a:gd name="connsiteX991" fmla="*/ 259697 w 999584"/>
                <a:gd name="connsiteY991" fmla="*/ 958451 h 1039843"/>
                <a:gd name="connsiteX992" fmla="*/ 269238 w 999584"/>
                <a:gd name="connsiteY992" fmla="*/ 960751 h 1039843"/>
                <a:gd name="connsiteX993" fmla="*/ 270409 w 999584"/>
                <a:gd name="connsiteY993" fmla="*/ 961622 h 1039843"/>
                <a:gd name="connsiteX994" fmla="*/ 270409 w 999584"/>
                <a:gd name="connsiteY994" fmla="*/ 963329 h 1039843"/>
                <a:gd name="connsiteX995" fmla="*/ 272705 w 999584"/>
                <a:gd name="connsiteY995" fmla="*/ 963329 h 1039843"/>
                <a:gd name="connsiteX996" fmla="*/ 270409 w 999584"/>
                <a:gd name="connsiteY996" fmla="*/ 961622 h 1039843"/>
                <a:gd name="connsiteX997" fmla="*/ 270409 w 999584"/>
                <a:gd name="connsiteY997" fmla="*/ 961033 h 1039843"/>
                <a:gd name="connsiteX998" fmla="*/ 269238 w 999584"/>
                <a:gd name="connsiteY998" fmla="*/ 960751 h 1039843"/>
                <a:gd name="connsiteX999" fmla="*/ 265244 w 999584"/>
                <a:gd name="connsiteY999" fmla="*/ 957782 h 1039843"/>
                <a:gd name="connsiteX1000" fmla="*/ 256636 w 999584"/>
                <a:gd name="connsiteY1000" fmla="*/ 955678 h 1039843"/>
                <a:gd name="connsiteX1001" fmla="*/ 248220 w 999584"/>
                <a:gd name="connsiteY1001" fmla="*/ 949557 h 1039843"/>
                <a:gd name="connsiteX1002" fmla="*/ 258167 w 999584"/>
                <a:gd name="connsiteY1002" fmla="*/ 948791 h 1039843"/>
                <a:gd name="connsiteX1003" fmla="*/ 254341 w 999584"/>
                <a:gd name="connsiteY1003" fmla="*/ 948791 h 1039843"/>
                <a:gd name="connsiteX1004" fmla="*/ 255106 w 999584"/>
                <a:gd name="connsiteY1004" fmla="*/ 951852 h 1039843"/>
                <a:gd name="connsiteX1005" fmla="*/ 262757 w 999584"/>
                <a:gd name="connsiteY1005" fmla="*/ 952617 h 1039843"/>
                <a:gd name="connsiteX1006" fmla="*/ 265818 w 999584"/>
                <a:gd name="connsiteY1006" fmla="*/ 957208 h 1039843"/>
                <a:gd name="connsiteX1007" fmla="*/ 271174 w 999584"/>
                <a:gd name="connsiteY1007" fmla="*/ 958738 h 1039843"/>
                <a:gd name="connsiteX1008" fmla="*/ 275000 w 999584"/>
                <a:gd name="connsiteY1008" fmla="*/ 957973 h 1039843"/>
                <a:gd name="connsiteX1009" fmla="*/ 288007 w 999584"/>
                <a:gd name="connsiteY1009" fmla="*/ 964094 h 1039843"/>
                <a:gd name="connsiteX1010" fmla="*/ 304840 w 999584"/>
                <a:gd name="connsiteY1010" fmla="*/ 970215 h 1039843"/>
                <a:gd name="connsiteX1011" fmla="*/ 303310 w 999584"/>
                <a:gd name="connsiteY1011" fmla="*/ 970981 h 1039843"/>
                <a:gd name="connsiteX1012" fmla="*/ 318613 w 999584"/>
                <a:gd name="connsiteY1012" fmla="*/ 975571 h 1039843"/>
                <a:gd name="connsiteX1013" fmla="*/ 317847 w 999584"/>
                <a:gd name="connsiteY1013" fmla="*/ 973276 h 1039843"/>
                <a:gd name="connsiteX1014" fmla="*/ 331620 w 999584"/>
                <a:gd name="connsiteY1014" fmla="*/ 977102 h 1039843"/>
                <a:gd name="connsiteX1015" fmla="*/ 346158 w 999584"/>
                <a:gd name="connsiteY1015" fmla="*/ 979397 h 1039843"/>
                <a:gd name="connsiteX1016" fmla="*/ 356870 w 999584"/>
                <a:gd name="connsiteY1016" fmla="*/ 985518 h 1039843"/>
                <a:gd name="connsiteX1017" fmla="*/ 364521 w 999584"/>
                <a:gd name="connsiteY1017" fmla="*/ 983987 h 1039843"/>
                <a:gd name="connsiteX1018" fmla="*/ 365286 w 999584"/>
                <a:gd name="connsiteY1018" fmla="*/ 987048 h 1039843"/>
                <a:gd name="connsiteX1019" fmla="*/ 379058 w 999584"/>
                <a:gd name="connsiteY1019" fmla="*/ 987814 h 1039843"/>
                <a:gd name="connsiteX1020" fmla="*/ 379824 w 999584"/>
                <a:gd name="connsiteY1020" fmla="*/ 990109 h 1039843"/>
                <a:gd name="connsiteX1021" fmla="*/ 388240 w 999584"/>
                <a:gd name="connsiteY1021" fmla="*/ 989344 h 1039843"/>
                <a:gd name="connsiteX1022" fmla="*/ 386710 w 999584"/>
                <a:gd name="connsiteY1022" fmla="*/ 990109 h 1039843"/>
                <a:gd name="connsiteX1023" fmla="*/ 393596 w 999584"/>
                <a:gd name="connsiteY1023" fmla="*/ 990109 h 1039843"/>
                <a:gd name="connsiteX1024" fmla="*/ 403543 w 999584"/>
                <a:gd name="connsiteY1024" fmla="*/ 993935 h 1039843"/>
                <a:gd name="connsiteX1025" fmla="*/ 412724 w 999584"/>
                <a:gd name="connsiteY1025" fmla="*/ 991639 h 1039843"/>
                <a:gd name="connsiteX1026" fmla="*/ 428792 w 999584"/>
                <a:gd name="connsiteY1026" fmla="*/ 993935 h 1039843"/>
                <a:gd name="connsiteX1027" fmla="*/ 435678 w 999584"/>
                <a:gd name="connsiteY1027" fmla="*/ 996230 h 1039843"/>
                <a:gd name="connsiteX1028" fmla="*/ 470110 w 999584"/>
                <a:gd name="connsiteY1028" fmla="*/ 994699 h 1039843"/>
                <a:gd name="connsiteX1029" fmla="*/ 470875 w 999584"/>
                <a:gd name="connsiteY1029" fmla="*/ 988578 h 1039843"/>
                <a:gd name="connsiteX1030" fmla="*/ 483117 w 999584"/>
                <a:gd name="connsiteY1030" fmla="*/ 983987 h 1039843"/>
                <a:gd name="connsiteX1031" fmla="*/ 478526 w 999584"/>
                <a:gd name="connsiteY1031" fmla="*/ 984753 h 1039843"/>
                <a:gd name="connsiteX1032" fmla="*/ 451747 w 999584"/>
                <a:gd name="connsiteY1032" fmla="*/ 985518 h 1039843"/>
                <a:gd name="connsiteX1033" fmla="*/ 379824 w 999584"/>
                <a:gd name="connsiteY1033" fmla="*/ 974806 h 1039843"/>
                <a:gd name="connsiteX1034" fmla="*/ 378174 w 999584"/>
                <a:gd name="connsiteY1034" fmla="*/ 970801 h 1039843"/>
                <a:gd name="connsiteX1035" fmla="*/ 376763 w 999584"/>
                <a:gd name="connsiteY1035" fmla="*/ 970185 h 1039843"/>
                <a:gd name="connsiteX1036" fmla="*/ 376763 w 999584"/>
                <a:gd name="connsiteY1036" fmla="*/ 964094 h 1039843"/>
                <a:gd name="connsiteX1037" fmla="*/ 359930 w 999584"/>
                <a:gd name="connsiteY1037" fmla="*/ 964094 h 1039843"/>
                <a:gd name="connsiteX1038" fmla="*/ 333916 w 999584"/>
                <a:gd name="connsiteY1038" fmla="*/ 954912 h 1039843"/>
                <a:gd name="connsiteX1039" fmla="*/ 333451 w 999584"/>
                <a:gd name="connsiteY1039" fmla="*/ 954748 h 1039843"/>
                <a:gd name="connsiteX1040" fmla="*/ 331266 w 999584"/>
                <a:gd name="connsiteY1040" fmla="*/ 954982 h 1039843"/>
                <a:gd name="connsiteX1041" fmla="*/ 324002 w 999584"/>
                <a:gd name="connsiteY1041" fmla="*/ 951413 h 1039843"/>
                <a:gd name="connsiteX1042" fmla="*/ 320908 w 999584"/>
                <a:gd name="connsiteY1042" fmla="*/ 950321 h 1039843"/>
                <a:gd name="connsiteX1043" fmla="*/ 308666 w 999584"/>
                <a:gd name="connsiteY1043" fmla="*/ 947261 h 1039843"/>
                <a:gd name="connsiteX1044" fmla="*/ 303310 w 999584"/>
                <a:gd name="connsiteY1044" fmla="*/ 946496 h 1039843"/>
                <a:gd name="connsiteX1045" fmla="*/ 304840 w 999584"/>
                <a:gd name="connsiteY1045" fmla="*/ 947261 h 1039843"/>
                <a:gd name="connsiteX1046" fmla="*/ 315655 w 999584"/>
                <a:gd name="connsiteY1046" fmla="*/ 953750 h 1039843"/>
                <a:gd name="connsiteX1047" fmla="*/ 299484 w 999584"/>
                <a:gd name="connsiteY1047" fmla="*/ 948791 h 1039843"/>
                <a:gd name="connsiteX1048" fmla="*/ 300250 w 999584"/>
                <a:gd name="connsiteY1048" fmla="*/ 947261 h 1039843"/>
                <a:gd name="connsiteX1049" fmla="*/ 296424 w 999584"/>
                <a:gd name="connsiteY1049" fmla="*/ 948026 h 1039843"/>
                <a:gd name="connsiteX1050" fmla="*/ 282651 w 999584"/>
                <a:gd name="connsiteY1050" fmla="*/ 937314 h 1039843"/>
                <a:gd name="connsiteX1051" fmla="*/ 275000 w 999584"/>
                <a:gd name="connsiteY1051" fmla="*/ 935784 h 1039843"/>
                <a:gd name="connsiteX1052" fmla="*/ 276530 w 999584"/>
                <a:gd name="connsiteY1052" fmla="*/ 933488 h 1039843"/>
                <a:gd name="connsiteX1053" fmla="*/ 274235 w 999584"/>
                <a:gd name="connsiteY1053" fmla="*/ 932724 h 1039843"/>
                <a:gd name="connsiteX1054" fmla="*/ 279591 w 999584"/>
                <a:gd name="connsiteY1054" fmla="*/ 931193 h 1039843"/>
                <a:gd name="connsiteX1055" fmla="*/ 268879 w 999584"/>
                <a:gd name="connsiteY1055" fmla="*/ 924307 h 1039843"/>
                <a:gd name="connsiteX1056" fmla="*/ 266584 w 999584"/>
                <a:gd name="connsiteY1056" fmla="*/ 926603 h 1039843"/>
                <a:gd name="connsiteX1057" fmla="*/ 262757 w 999584"/>
                <a:gd name="connsiteY1057" fmla="*/ 921246 h 1039843"/>
                <a:gd name="connsiteX1058" fmla="*/ 245160 w 999584"/>
                <a:gd name="connsiteY1058" fmla="*/ 910534 h 1039843"/>
                <a:gd name="connsiteX1059" fmla="*/ 240569 w 999584"/>
                <a:gd name="connsiteY1059" fmla="*/ 904222 h 1039843"/>
                <a:gd name="connsiteX1060" fmla="*/ 238300 w 999584"/>
                <a:gd name="connsiteY1060" fmla="*/ 899117 h 1039843"/>
                <a:gd name="connsiteX1061" fmla="*/ 244012 w 999584"/>
                <a:gd name="connsiteY1061" fmla="*/ 903744 h 1039843"/>
                <a:gd name="connsiteX1062" fmla="*/ 253576 w 999584"/>
                <a:gd name="connsiteY1062" fmla="*/ 909769 h 1039843"/>
                <a:gd name="connsiteX1063" fmla="*/ 252811 w 999584"/>
                <a:gd name="connsiteY1063" fmla="*/ 911300 h 1039843"/>
                <a:gd name="connsiteX1064" fmla="*/ 264288 w 999584"/>
                <a:gd name="connsiteY1064" fmla="*/ 917421 h 1039843"/>
                <a:gd name="connsiteX1065" fmla="*/ 275065 w 999584"/>
                <a:gd name="connsiteY1065" fmla="*/ 924206 h 1039843"/>
                <a:gd name="connsiteX1066" fmla="*/ 275925 w 999584"/>
                <a:gd name="connsiteY1066" fmla="*/ 922057 h 1039843"/>
                <a:gd name="connsiteX1067" fmla="*/ 287834 w 999584"/>
                <a:gd name="connsiteY1067" fmla="*/ 924859 h 1039843"/>
                <a:gd name="connsiteX1068" fmla="*/ 290636 w 999584"/>
                <a:gd name="connsiteY1068" fmla="*/ 927661 h 1039843"/>
                <a:gd name="connsiteX1069" fmla="*/ 294839 w 999584"/>
                <a:gd name="connsiteY1069" fmla="*/ 926260 h 1039843"/>
                <a:gd name="connsiteX1070" fmla="*/ 301144 w 999584"/>
                <a:gd name="connsiteY1070" fmla="*/ 933265 h 1039843"/>
                <a:gd name="connsiteX1071" fmla="*/ 304740 w 999584"/>
                <a:gd name="connsiteY1071" fmla="*/ 931996 h 1039843"/>
                <a:gd name="connsiteX1072" fmla="*/ 297189 w 999584"/>
                <a:gd name="connsiteY1072" fmla="*/ 926603 h 1039843"/>
                <a:gd name="connsiteX1073" fmla="*/ 301014 w 999584"/>
                <a:gd name="connsiteY1073" fmla="*/ 928133 h 1039843"/>
                <a:gd name="connsiteX1074" fmla="*/ 301780 w 999584"/>
                <a:gd name="connsiteY1074" fmla="*/ 926603 h 1039843"/>
                <a:gd name="connsiteX1075" fmla="*/ 297954 w 999584"/>
                <a:gd name="connsiteY1075" fmla="*/ 924307 h 1039843"/>
                <a:gd name="connsiteX1076" fmla="*/ 297189 w 999584"/>
                <a:gd name="connsiteY1076" fmla="*/ 925837 h 1039843"/>
                <a:gd name="connsiteX1077" fmla="*/ 296424 w 999584"/>
                <a:gd name="connsiteY1077" fmla="*/ 918951 h 1039843"/>
                <a:gd name="connsiteX1078" fmla="*/ 313257 w 999584"/>
                <a:gd name="connsiteY1078" fmla="*/ 922012 h 1039843"/>
                <a:gd name="connsiteX1079" fmla="*/ 294129 w 999584"/>
                <a:gd name="connsiteY1079" fmla="*/ 915125 h 1039843"/>
                <a:gd name="connsiteX1080" fmla="*/ 297954 w 999584"/>
                <a:gd name="connsiteY1080" fmla="*/ 913595 h 1039843"/>
                <a:gd name="connsiteX1081" fmla="*/ 304840 w 999584"/>
                <a:gd name="connsiteY1081" fmla="*/ 915125 h 1039843"/>
                <a:gd name="connsiteX1082" fmla="*/ 296424 w 999584"/>
                <a:gd name="connsiteY1082" fmla="*/ 913595 h 1039843"/>
                <a:gd name="connsiteX1083" fmla="*/ 284947 w 999584"/>
                <a:gd name="connsiteY1083" fmla="*/ 906709 h 1039843"/>
                <a:gd name="connsiteX1084" fmla="*/ 290302 w 999584"/>
                <a:gd name="connsiteY1084" fmla="*/ 905179 h 1039843"/>
                <a:gd name="connsiteX1085" fmla="*/ 287242 w 999584"/>
                <a:gd name="connsiteY1085" fmla="*/ 902118 h 1039843"/>
                <a:gd name="connsiteX1086" fmla="*/ 291850 w 999584"/>
                <a:gd name="connsiteY1086" fmla="*/ 901280 h 1039843"/>
                <a:gd name="connsiteX1087" fmla="*/ 287220 w 999584"/>
                <a:gd name="connsiteY1087" fmla="*/ 897889 h 1039843"/>
                <a:gd name="connsiteX1088" fmla="*/ 283630 w 999584"/>
                <a:gd name="connsiteY1088" fmla="*/ 893336 h 1039843"/>
                <a:gd name="connsiteX1089" fmla="*/ 285732 w 999584"/>
                <a:gd name="connsiteY1089" fmla="*/ 895438 h 1039843"/>
                <a:gd name="connsiteX1090" fmla="*/ 294965 w 999584"/>
                <a:gd name="connsiteY1090" fmla="*/ 900714 h 1039843"/>
                <a:gd name="connsiteX1091" fmla="*/ 295659 w 999584"/>
                <a:gd name="connsiteY1091" fmla="*/ 900588 h 1039843"/>
                <a:gd name="connsiteX1092" fmla="*/ 293363 w 999584"/>
                <a:gd name="connsiteY1092" fmla="*/ 896762 h 1039843"/>
                <a:gd name="connsiteX1093" fmla="*/ 289538 w 999584"/>
                <a:gd name="connsiteY1093" fmla="*/ 892171 h 1039843"/>
                <a:gd name="connsiteX1094" fmla="*/ 282651 w 999584"/>
                <a:gd name="connsiteY1094" fmla="*/ 887580 h 1039843"/>
                <a:gd name="connsiteX1095" fmla="*/ 273469 w 999584"/>
                <a:gd name="connsiteY1095" fmla="*/ 886050 h 1039843"/>
                <a:gd name="connsiteX1096" fmla="*/ 273469 w 999584"/>
                <a:gd name="connsiteY1096" fmla="*/ 887580 h 1039843"/>
                <a:gd name="connsiteX1097" fmla="*/ 269644 w 999584"/>
                <a:gd name="connsiteY1097" fmla="*/ 888345 h 1039843"/>
                <a:gd name="connsiteX1098" fmla="*/ 264288 w 999584"/>
                <a:gd name="connsiteY1098" fmla="*/ 884519 h 1039843"/>
                <a:gd name="connsiteX1099" fmla="*/ 258932 w 999584"/>
                <a:gd name="connsiteY1099" fmla="*/ 884519 h 1039843"/>
                <a:gd name="connsiteX1100" fmla="*/ 254341 w 999584"/>
                <a:gd name="connsiteY1100" fmla="*/ 886050 h 1039843"/>
                <a:gd name="connsiteX1101" fmla="*/ 258932 w 999584"/>
                <a:gd name="connsiteY1101" fmla="*/ 889110 h 1039843"/>
                <a:gd name="connsiteX1102" fmla="*/ 259697 w 999584"/>
                <a:gd name="connsiteY1102" fmla="*/ 888345 h 1039843"/>
                <a:gd name="connsiteX1103" fmla="*/ 265818 w 999584"/>
                <a:gd name="connsiteY1103" fmla="*/ 888345 h 1039843"/>
                <a:gd name="connsiteX1104" fmla="*/ 266584 w 999584"/>
                <a:gd name="connsiteY1104" fmla="*/ 889110 h 1039843"/>
                <a:gd name="connsiteX1105" fmla="*/ 265818 w 999584"/>
                <a:gd name="connsiteY1105" fmla="*/ 889876 h 1039843"/>
                <a:gd name="connsiteX1106" fmla="*/ 261227 w 999584"/>
                <a:gd name="connsiteY1106" fmla="*/ 889876 h 1039843"/>
                <a:gd name="connsiteX1107" fmla="*/ 268879 w 999584"/>
                <a:gd name="connsiteY1107" fmla="*/ 895231 h 1039843"/>
                <a:gd name="connsiteX1108" fmla="*/ 252046 w 999584"/>
                <a:gd name="connsiteY1108" fmla="*/ 887580 h 1039843"/>
                <a:gd name="connsiteX1109" fmla="*/ 251281 w 999584"/>
                <a:gd name="connsiteY1109" fmla="*/ 887580 h 1039843"/>
                <a:gd name="connsiteX1110" fmla="*/ 248220 w 999584"/>
                <a:gd name="connsiteY1110" fmla="*/ 886815 h 1039843"/>
                <a:gd name="connsiteX1111" fmla="*/ 247455 w 999584"/>
                <a:gd name="connsiteY1111" fmla="*/ 885285 h 1039843"/>
                <a:gd name="connsiteX1112" fmla="*/ 241334 w 999584"/>
                <a:gd name="connsiteY1112" fmla="*/ 884519 h 1039843"/>
                <a:gd name="connsiteX1113" fmla="*/ 237508 w 999584"/>
                <a:gd name="connsiteY1113" fmla="*/ 882989 h 1039843"/>
                <a:gd name="connsiteX1114" fmla="*/ 236743 w 999584"/>
                <a:gd name="connsiteY1114" fmla="*/ 878398 h 1039843"/>
                <a:gd name="connsiteX1115" fmla="*/ 232918 w 999584"/>
                <a:gd name="connsiteY1115" fmla="*/ 876103 h 1039843"/>
                <a:gd name="connsiteX1116" fmla="*/ 229091 w 999584"/>
                <a:gd name="connsiteY1116" fmla="*/ 876103 h 1039843"/>
                <a:gd name="connsiteX1117" fmla="*/ 228327 w 999584"/>
                <a:gd name="connsiteY1117" fmla="*/ 879929 h 1039843"/>
                <a:gd name="connsiteX1118" fmla="*/ 229857 w 999584"/>
                <a:gd name="connsiteY1118" fmla="*/ 882224 h 1039843"/>
                <a:gd name="connsiteX1119" fmla="*/ 229857 w 999584"/>
                <a:gd name="connsiteY1119" fmla="*/ 882989 h 1039843"/>
                <a:gd name="connsiteX1120" fmla="*/ 227561 w 999584"/>
                <a:gd name="connsiteY1120" fmla="*/ 883755 h 1039843"/>
                <a:gd name="connsiteX1121" fmla="*/ 231387 w 999584"/>
                <a:gd name="connsiteY1121" fmla="*/ 886815 h 1039843"/>
                <a:gd name="connsiteX1122" fmla="*/ 241334 w 999584"/>
                <a:gd name="connsiteY1122" fmla="*/ 895231 h 1039843"/>
                <a:gd name="connsiteX1123" fmla="*/ 261993 w 999584"/>
                <a:gd name="connsiteY1123" fmla="*/ 904413 h 1039843"/>
                <a:gd name="connsiteX1124" fmla="*/ 255106 w 999584"/>
                <a:gd name="connsiteY1124" fmla="*/ 903648 h 1039843"/>
                <a:gd name="connsiteX1125" fmla="*/ 247455 w 999584"/>
                <a:gd name="connsiteY1125" fmla="*/ 898292 h 1039843"/>
                <a:gd name="connsiteX1126" fmla="*/ 245160 w 999584"/>
                <a:gd name="connsiteY1126" fmla="*/ 899822 h 1039843"/>
                <a:gd name="connsiteX1127" fmla="*/ 235213 w 999584"/>
                <a:gd name="connsiteY1127" fmla="*/ 892171 h 1039843"/>
                <a:gd name="connsiteX1128" fmla="*/ 225266 w 999584"/>
                <a:gd name="connsiteY1128" fmla="*/ 882989 h 1039843"/>
                <a:gd name="connsiteX1129" fmla="*/ 224501 w 999584"/>
                <a:gd name="connsiteY1129" fmla="*/ 882224 h 1039843"/>
                <a:gd name="connsiteX1130" fmla="*/ 216085 w 999584"/>
                <a:gd name="connsiteY1130" fmla="*/ 878398 h 1039843"/>
                <a:gd name="connsiteX1131" fmla="*/ 218380 w 999584"/>
                <a:gd name="connsiteY1131" fmla="*/ 884519 h 1039843"/>
                <a:gd name="connsiteX1132" fmla="*/ 227561 w 999584"/>
                <a:gd name="connsiteY1132" fmla="*/ 888345 h 1039843"/>
                <a:gd name="connsiteX1133" fmla="*/ 228327 w 999584"/>
                <a:gd name="connsiteY1133" fmla="*/ 889110 h 1039843"/>
                <a:gd name="connsiteX1134" fmla="*/ 227561 w 999584"/>
                <a:gd name="connsiteY1134" fmla="*/ 892936 h 1039843"/>
                <a:gd name="connsiteX1135" fmla="*/ 222970 w 999584"/>
                <a:gd name="connsiteY1135" fmla="*/ 905179 h 1039843"/>
                <a:gd name="connsiteX1136" fmla="*/ 227561 w 999584"/>
                <a:gd name="connsiteY1136" fmla="*/ 912830 h 1039843"/>
                <a:gd name="connsiteX1137" fmla="*/ 229857 w 999584"/>
                <a:gd name="connsiteY1137" fmla="*/ 914360 h 1039843"/>
                <a:gd name="connsiteX1138" fmla="*/ 229091 w 999584"/>
                <a:gd name="connsiteY1138" fmla="*/ 914360 h 1039843"/>
                <a:gd name="connsiteX1139" fmla="*/ 232152 w 999584"/>
                <a:gd name="connsiteY1139" fmla="*/ 918951 h 1039843"/>
                <a:gd name="connsiteX1140" fmla="*/ 235978 w 999584"/>
                <a:gd name="connsiteY1140" fmla="*/ 920481 h 1039843"/>
                <a:gd name="connsiteX1141" fmla="*/ 246690 w 999584"/>
                <a:gd name="connsiteY1141" fmla="*/ 928133 h 1039843"/>
                <a:gd name="connsiteX1142" fmla="*/ 247455 w 999584"/>
                <a:gd name="connsiteY1142" fmla="*/ 937314 h 1039843"/>
                <a:gd name="connsiteX1143" fmla="*/ 245160 w 999584"/>
                <a:gd name="connsiteY1143" fmla="*/ 938845 h 1039843"/>
                <a:gd name="connsiteX1144" fmla="*/ 235213 w 999584"/>
                <a:gd name="connsiteY1144" fmla="*/ 931958 h 1039843"/>
                <a:gd name="connsiteX1145" fmla="*/ 234448 w 999584"/>
                <a:gd name="connsiteY1145" fmla="*/ 931193 h 1039843"/>
                <a:gd name="connsiteX1146" fmla="*/ 218380 w 999584"/>
                <a:gd name="connsiteY1146" fmla="*/ 928133 h 1039843"/>
                <a:gd name="connsiteX1147" fmla="*/ 206903 w 999584"/>
                <a:gd name="connsiteY1147" fmla="*/ 924307 h 1039843"/>
                <a:gd name="connsiteX1148" fmla="*/ 203077 w 999584"/>
                <a:gd name="connsiteY1148" fmla="*/ 918951 h 1039843"/>
                <a:gd name="connsiteX1149" fmla="*/ 195426 w 999584"/>
                <a:gd name="connsiteY1149" fmla="*/ 916655 h 1039843"/>
                <a:gd name="connsiteX1150" fmla="*/ 192365 w 999584"/>
                <a:gd name="connsiteY1150" fmla="*/ 917421 h 1039843"/>
                <a:gd name="connsiteX1151" fmla="*/ 201547 w 999584"/>
                <a:gd name="connsiteY1151" fmla="*/ 927367 h 1039843"/>
                <a:gd name="connsiteX1152" fmla="*/ 205373 w 999584"/>
                <a:gd name="connsiteY1152" fmla="*/ 928133 h 1039843"/>
                <a:gd name="connsiteX1153" fmla="*/ 203842 w 999584"/>
                <a:gd name="connsiteY1153" fmla="*/ 924307 h 1039843"/>
                <a:gd name="connsiteX1154" fmla="*/ 206903 w 999584"/>
                <a:gd name="connsiteY1154" fmla="*/ 928898 h 1039843"/>
                <a:gd name="connsiteX1155" fmla="*/ 220675 w 999584"/>
                <a:gd name="connsiteY1155" fmla="*/ 933488 h 1039843"/>
                <a:gd name="connsiteX1156" fmla="*/ 213789 w 999584"/>
                <a:gd name="connsiteY1156" fmla="*/ 931193 h 1039843"/>
                <a:gd name="connsiteX1157" fmla="*/ 213024 w 999584"/>
                <a:gd name="connsiteY1157" fmla="*/ 934254 h 1039843"/>
                <a:gd name="connsiteX1158" fmla="*/ 200016 w 999584"/>
                <a:gd name="connsiteY1158" fmla="*/ 928898 h 1039843"/>
                <a:gd name="connsiteX1159" fmla="*/ 183949 w 999584"/>
                <a:gd name="connsiteY1159" fmla="*/ 907474 h 1039843"/>
                <a:gd name="connsiteX1160" fmla="*/ 180123 w 999584"/>
                <a:gd name="connsiteY1160" fmla="*/ 905179 h 1039843"/>
                <a:gd name="connsiteX1161" fmla="*/ 174002 w 999584"/>
                <a:gd name="connsiteY1161" fmla="*/ 895997 h 1039843"/>
                <a:gd name="connsiteX1162" fmla="*/ 164055 w 999584"/>
                <a:gd name="connsiteY1162" fmla="*/ 873807 h 1039843"/>
                <a:gd name="connsiteX1163" fmla="*/ 170176 w 999584"/>
                <a:gd name="connsiteY1163" fmla="*/ 878398 h 1039843"/>
                <a:gd name="connsiteX1164" fmla="*/ 183183 w 999584"/>
                <a:gd name="connsiteY1164" fmla="*/ 889876 h 1039843"/>
                <a:gd name="connsiteX1165" fmla="*/ 197721 w 999584"/>
                <a:gd name="connsiteY1165" fmla="*/ 902883 h 1039843"/>
                <a:gd name="connsiteX1166" fmla="*/ 216085 w 999584"/>
                <a:gd name="connsiteY1166" fmla="*/ 915890 h 1039843"/>
                <a:gd name="connsiteX1167" fmla="*/ 216085 w 999584"/>
                <a:gd name="connsiteY1167" fmla="*/ 914360 h 1039843"/>
                <a:gd name="connsiteX1168" fmla="*/ 213024 w 999584"/>
                <a:gd name="connsiteY1168" fmla="*/ 912064 h 1039843"/>
                <a:gd name="connsiteX1169" fmla="*/ 215319 w 999584"/>
                <a:gd name="connsiteY1169" fmla="*/ 912830 h 1039843"/>
                <a:gd name="connsiteX1170" fmla="*/ 215319 w 999584"/>
                <a:gd name="connsiteY1170" fmla="*/ 910534 h 1039843"/>
                <a:gd name="connsiteX1171" fmla="*/ 215319 w 999584"/>
                <a:gd name="connsiteY1171" fmla="*/ 905943 h 1039843"/>
                <a:gd name="connsiteX1172" fmla="*/ 209964 w 999584"/>
                <a:gd name="connsiteY1172" fmla="*/ 892936 h 1039843"/>
                <a:gd name="connsiteX1173" fmla="*/ 206903 w 999584"/>
                <a:gd name="connsiteY1173" fmla="*/ 879164 h 1039843"/>
                <a:gd name="connsiteX1174" fmla="*/ 210728 w 999584"/>
                <a:gd name="connsiteY1174" fmla="*/ 869982 h 1039843"/>
                <a:gd name="connsiteX1175" fmla="*/ 206137 w 999584"/>
                <a:gd name="connsiteY1175" fmla="*/ 865391 h 1039843"/>
                <a:gd name="connsiteX1176" fmla="*/ 205373 w 999584"/>
                <a:gd name="connsiteY1176" fmla="*/ 861565 h 1039843"/>
                <a:gd name="connsiteX1177" fmla="*/ 209964 w 999584"/>
                <a:gd name="connsiteY1177" fmla="*/ 866156 h 1039843"/>
                <a:gd name="connsiteX1178" fmla="*/ 212259 w 999584"/>
                <a:gd name="connsiteY1178" fmla="*/ 867686 h 1039843"/>
                <a:gd name="connsiteX1179" fmla="*/ 212259 w 999584"/>
                <a:gd name="connsiteY1179" fmla="*/ 863861 h 1039843"/>
                <a:gd name="connsiteX1180" fmla="*/ 210728 w 999584"/>
                <a:gd name="connsiteY1180" fmla="*/ 861565 h 1039843"/>
                <a:gd name="connsiteX1181" fmla="*/ 211494 w 999584"/>
                <a:gd name="connsiteY1181" fmla="*/ 857740 h 1039843"/>
                <a:gd name="connsiteX1182" fmla="*/ 205373 w 999584"/>
                <a:gd name="connsiteY1182" fmla="*/ 856210 h 1039843"/>
                <a:gd name="connsiteX1183" fmla="*/ 194661 w 999584"/>
                <a:gd name="connsiteY1183" fmla="*/ 864626 h 1039843"/>
                <a:gd name="connsiteX1184" fmla="*/ 191600 w 999584"/>
                <a:gd name="connsiteY1184" fmla="*/ 867686 h 1039843"/>
                <a:gd name="connsiteX1185" fmla="*/ 190070 w 999584"/>
                <a:gd name="connsiteY1185" fmla="*/ 868452 h 1039843"/>
                <a:gd name="connsiteX1186" fmla="*/ 189304 w 999584"/>
                <a:gd name="connsiteY1186" fmla="*/ 866922 h 1039843"/>
                <a:gd name="connsiteX1187" fmla="*/ 190835 w 999584"/>
                <a:gd name="connsiteY1187" fmla="*/ 858505 h 1039843"/>
                <a:gd name="connsiteX1188" fmla="*/ 193131 w 999584"/>
                <a:gd name="connsiteY1188" fmla="*/ 853149 h 1039843"/>
                <a:gd name="connsiteX1189" fmla="*/ 193131 w 999584"/>
                <a:gd name="connsiteY1189" fmla="*/ 850853 h 1039843"/>
                <a:gd name="connsiteX1190" fmla="*/ 189304 w 999584"/>
                <a:gd name="connsiteY1190" fmla="*/ 847793 h 1039843"/>
                <a:gd name="connsiteX1191" fmla="*/ 187774 w 999584"/>
                <a:gd name="connsiteY1191" fmla="*/ 843968 h 1039843"/>
                <a:gd name="connsiteX1192" fmla="*/ 181653 w 999584"/>
                <a:gd name="connsiteY1192" fmla="*/ 839377 h 1039843"/>
                <a:gd name="connsiteX1193" fmla="*/ 180888 w 999584"/>
                <a:gd name="connsiteY1193" fmla="*/ 837846 h 1039843"/>
                <a:gd name="connsiteX1194" fmla="*/ 180123 w 999584"/>
                <a:gd name="connsiteY1194" fmla="*/ 838611 h 1039843"/>
                <a:gd name="connsiteX1195" fmla="*/ 178593 w 999584"/>
                <a:gd name="connsiteY1195" fmla="*/ 842437 h 1039843"/>
                <a:gd name="connsiteX1196" fmla="*/ 174767 w 999584"/>
                <a:gd name="connsiteY1196" fmla="*/ 853149 h 1039843"/>
                <a:gd name="connsiteX1197" fmla="*/ 180123 w 999584"/>
                <a:gd name="connsiteY1197" fmla="*/ 862331 h 1039843"/>
                <a:gd name="connsiteX1198" fmla="*/ 189304 w 999584"/>
                <a:gd name="connsiteY1198" fmla="*/ 873043 h 1039843"/>
                <a:gd name="connsiteX1199" fmla="*/ 190835 w 999584"/>
                <a:gd name="connsiteY1199" fmla="*/ 874573 h 1039843"/>
                <a:gd name="connsiteX1200" fmla="*/ 190070 w 999584"/>
                <a:gd name="connsiteY1200" fmla="*/ 874573 h 1039843"/>
                <a:gd name="connsiteX1201" fmla="*/ 191600 w 999584"/>
                <a:gd name="connsiteY1201" fmla="*/ 876868 h 1039843"/>
                <a:gd name="connsiteX1202" fmla="*/ 194661 w 999584"/>
                <a:gd name="connsiteY1202" fmla="*/ 879929 h 1039843"/>
                <a:gd name="connsiteX1203" fmla="*/ 198486 w 999584"/>
                <a:gd name="connsiteY1203" fmla="*/ 883755 h 1039843"/>
                <a:gd name="connsiteX1204" fmla="*/ 198486 w 999584"/>
                <a:gd name="connsiteY1204" fmla="*/ 884519 h 1039843"/>
                <a:gd name="connsiteX1205" fmla="*/ 204607 w 999584"/>
                <a:gd name="connsiteY1205" fmla="*/ 892171 h 1039843"/>
                <a:gd name="connsiteX1206" fmla="*/ 196956 w 999584"/>
                <a:gd name="connsiteY1206" fmla="*/ 886815 h 1039843"/>
                <a:gd name="connsiteX1207" fmla="*/ 196191 w 999584"/>
                <a:gd name="connsiteY1207" fmla="*/ 887580 h 1039843"/>
                <a:gd name="connsiteX1208" fmla="*/ 195426 w 999584"/>
                <a:gd name="connsiteY1208" fmla="*/ 890640 h 1039843"/>
                <a:gd name="connsiteX1209" fmla="*/ 193131 w 999584"/>
                <a:gd name="connsiteY1209" fmla="*/ 891406 h 1039843"/>
                <a:gd name="connsiteX1210" fmla="*/ 181653 w 999584"/>
                <a:gd name="connsiteY1210" fmla="*/ 880694 h 1039843"/>
                <a:gd name="connsiteX1211" fmla="*/ 172471 w 999584"/>
                <a:gd name="connsiteY1211" fmla="*/ 869217 h 1039843"/>
                <a:gd name="connsiteX1212" fmla="*/ 161760 w 999584"/>
                <a:gd name="connsiteY1212" fmla="*/ 860801 h 1039843"/>
                <a:gd name="connsiteX1213" fmla="*/ 152578 w 999584"/>
                <a:gd name="connsiteY1213" fmla="*/ 846263 h 1039843"/>
                <a:gd name="connsiteX1214" fmla="*/ 151048 w 999584"/>
                <a:gd name="connsiteY1214" fmla="*/ 843968 h 1039843"/>
                <a:gd name="connsiteX1215" fmla="*/ 147222 w 999584"/>
                <a:gd name="connsiteY1215" fmla="*/ 831725 h 1039843"/>
                <a:gd name="connsiteX1216" fmla="*/ 140336 w 999584"/>
                <a:gd name="connsiteY1216" fmla="*/ 823308 h 1039843"/>
                <a:gd name="connsiteX1217" fmla="*/ 128859 w 999584"/>
                <a:gd name="connsiteY1217" fmla="*/ 812596 h 1039843"/>
                <a:gd name="connsiteX1218" fmla="*/ 127329 w 999584"/>
                <a:gd name="connsiteY1218" fmla="*/ 799590 h 1039843"/>
                <a:gd name="connsiteX1219" fmla="*/ 128859 w 999584"/>
                <a:gd name="connsiteY1219" fmla="*/ 781991 h 1039843"/>
                <a:gd name="connsiteX1220" fmla="*/ 128094 w 999584"/>
                <a:gd name="connsiteY1220" fmla="*/ 780461 h 1039843"/>
                <a:gd name="connsiteX1221" fmla="*/ 126563 w 999584"/>
                <a:gd name="connsiteY1221" fmla="*/ 782757 h 1039843"/>
                <a:gd name="connsiteX1222" fmla="*/ 124268 w 999584"/>
                <a:gd name="connsiteY1222" fmla="*/ 784287 h 1039843"/>
                <a:gd name="connsiteX1223" fmla="*/ 115851 w 999584"/>
                <a:gd name="connsiteY1223" fmla="*/ 770514 h 1039843"/>
                <a:gd name="connsiteX1224" fmla="*/ 114321 w 999584"/>
                <a:gd name="connsiteY1224" fmla="*/ 763628 h 1039843"/>
                <a:gd name="connsiteX1225" fmla="*/ 110496 w 999584"/>
                <a:gd name="connsiteY1225" fmla="*/ 752916 h 1039843"/>
                <a:gd name="connsiteX1226" fmla="*/ 105139 w 999584"/>
                <a:gd name="connsiteY1226" fmla="*/ 741439 h 1039843"/>
                <a:gd name="connsiteX1227" fmla="*/ 103609 w 999584"/>
                <a:gd name="connsiteY1227" fmla="*/ 737613 h 1039843"/>
                <a:gd name="connsiteX1228" fmla="*/ 95958 w 999584"/>
                <a:gd name="connsiteY1228" fmla="*/ 723076 h 1039843"/>
                <a:gd name="connsiteX1229" fmla="*/ 90602 w 999584"/>
                <a:gd name="connsiteY1229" fmla="*/ 709303 h 1039843"/>
                <a:gd name="connsiteX1230" fmla="*/ 82951 w 999584"/>
                <a:gd name="connsiteY1230" fmla="*/ 700886 h 1039843"/>
                <a:gd name="connsiteX1231" fmla="*/ 82951 w 999584"/>
                <a:gd name="connsiteY1231" fmla="*/ 696296 h 1039843"/>
                <a:gd name="connsiteX1232" fmla="*/ 76830 w 999584"/>
                <a:gd name="connsiteY1232" fmla="*/ 687879 h 1039843"/>
                <a:gd name="connsiteX1233" fmla="*/ 76064 w 999584"/>
                <a:gd name="connsiteY1233" fmla="*/ 687114 h 1039843"/>
                <a:gd name="connsiteX1234" fmla="*/ 75300 w 999584"/>
                <a:gd name="connsiteY1234" fmla="*/ 687879 h 1039843"/>
                <a:gd name="connsiteX1235" fmla="*/ 75300 w 999584"/>
                <a:gd name="connsiteY1235" fmla="*/ 703182 h 1039843"/>
                <a:gd name="connsiteX1236" fmla="*/ 75300 w 999584"/>
                <a:gd name="connsiteY1236" fmla="*/ 709303 h 1039843"/>
                <a:gd name="connsiteX1237" fmla="*/ 67648 w 999584"/>
                <a:gd name="connsiteY1237" fmla="*/ 716189 h 1039843"/>
                <a:gd name="connsiteX1238" fmla="*/ 63822 w 999584"/>
                <a:gd name="connsiteY1238" fmla="*/ 715424 h 1039843"/>
                <a:gd name="connsiteX1239" fmla="*/ 62292 w 999584"/>
                <a:gd name="connsiteY1239" fmla="*/ 706243 h 1039843"/>
                <a:gd name="connsiteX1240" fmla="*/ 64588 w 999584"/>
                <a:gd name="connsiteY1240" fmla="*/ 699356 h 1039843"/>
                <a:gd name="connsiteX1241" fmla="*/ 62292 w 999584"/>
                <a:gd name="connsiteY1241" fmla="*/ 695531 h 1039843"/>
                <a:gd name="connsiteX1242" fmla="*/ 59997 w 999584"/>
                <a:gd name="connsiteY1242" fmla="*/ 691705 h 1039843"/>
                <a:gd name="connsiteX1243" fmla="*/ 55406 w 999584"/>
                <a:gd name="connsiteY1243" fmla="*/ 677932 h 1039843"/>
                <a:gd name="connsiteX1244" fmla="*/ 56936 w 999584"/>
                <a:gd name="connsiteY1244" fmla="*/ 669516 h 1039843"/>
                <a:gd name="connsiteX1245" fmla="*/ 55406 w 999584"/>
                <a:gd name="connsiteY1245" fmla="*/ 664160 h 1039843"/>
                <a:gd name="connsiteX1246" fmla="*/ 54641 w 999584"/>
                <a:gd name="connsiteY1246" fmla="*/ 662630 h 1039843"/>
                <a:gd name="connsiteX1247" fmla="*/ 52346 w 999584"/>
                <a:gd name="connsiteY1247" fmla="*/ 657274 h 1039843"/>
                <a:gd name="connsiteX1248" fmla="*/ 41634 w 999584"/>
                <a:gd name="connsiteY1248" fmla="*/ 651918 h 1039843"/>
                <a:gd name="connsiteX1249" fmla="*/ 30922 w 999584"/>
                <a:gd name="connsiteY1249" fmla="*/ 645796 h 1039843"/>
                <a:gd name="connsiteX1250" fmla="*/ 29391 w 999584"/>
                <a:gd name="connsiteY1250" fmla="*/ 643501 h 1039843"/>
                <a:gd name="connsiteX1251" fmla="*/ 23270 w 999584"/>
                <a:gd name="connsiteY1251" fmla="*/ 622078 h 1039843"/>
                <a:gd name="connsiteX1252" fmla="*/ 20210 w 999584"/>
                <a:gd name="connsiteY1252" fmla="*/ 609070 h 1039843"/>
                <a:gd name="connsiteX1253" fmla="*/ 17149 w 999584"/>
                <a:gd name="connsiteY1253" fmla="*/ 604479 h 1039843"/>
                <a:gd name="connsiteX1254" fmla="*/ 9498 w 999584"/>
                <a:gd name="connsiteY1254" fmla="*/ 593002 h 1039843"/>
                <a:gd name="connsiteX1255" fmla="*/ 8732 w 999584"/>
                <a:gd name="connsiteY1255" fmla="*/ 580760 h 1039843"/>
                <a:gd name="connsiteX1256" fmla="*/ 7202 w 999584"/>
                <a:gd name="connsiteY1256" fmla="*/ 572343 h 1039843"/>
                <a:gd name="connsiteX1257" fmla="*/ 7968 w 999584"/>
                <a:gd name="connsiteY1257" fmla="*/ 568518 h 1039843"/>
                <a:gd name="connsiteX1258" fmla="*/ 8732 w 999584"/>
                <a:gd name="connsiteY1258" fmla="*/ 563927 h 1039843"/>
                <a:gd name="connsiteX1259" fmla="*/ 5672 w 999584"/>
                <a:gd name="connsiteY1259" fmla="*/ 538677 h 1039843"/>
                <a:gd name="connsiteX1260" fmla="*/ 5672 w 999584"/>
                <a:gd name="connsiteY1260" fmla="*/ 532556 h 1039843"/>
                <a:gd name="connsiteX1261" fmla="*/ 1847 w 999584"/>
                <a:gd name="connsiteY1261" fmla="*/ 528731 h 1039843"/>
                <a:gd name="connsiteX1262" fmla="*/ 316 w 999584"/>
                <a:gd name="connsiteY1262" fmla="*/ 524905 h 1039843"/>
                <a:gd name="connsiteX1263" fmla="*/ 3377 w 999584"/>
                <a:gd name="connsiteY1263" fmla="*/ 508837 h 1039843"/>
                <a:gd name="connsiteX1264" fmla="*/ 316 w 999584"/>
                <a:gd name="connsiteY1264" fmla="*/ 492769 h 1039843"/>
                <a:gd name="connsiteX1265" fmla="*/ 316 w 999584"/>
                <a:gd name="connsiteY1265" fmla="*/ 483587 h 1039843"/>
                <a:gd name="connsiteX1266" fmla="*/ 1081 w 999584"/>
                <a:gd name="connsiteY1266" fmla="*/ 481292 h 1039843"/>
                <a:gd name="connsiteX1267" fmla="*/ 5672 w 999584"/>
                <a:gd name="connsiteY1267" fmla="*/ 474406 h 1039843"/>
                <a:gd name="connsiteX1268" fmla="*/ 7968 w 999584"/>
                <a:gd name="connsiteY1268" fmla="*/ 461399 h 1039843"/>
                <a:gd name="connsiteX1269" fmla="*/ 7968 w 999584"/>
                <a:gd name="connsiteY1269" fmla="*/ 449157 h 1039843"/>
                <a:gd name="connsiteX1270" fmla="*/ 13323 w 999584"/>
                <a:gd name="connsiteY1270" fmla="*/ 429263 h 1039843"/>
                <a:gd name="connsiteX1271" fmla="*/ 12558 w 999584"/>
                <a:gd name="connsiteY1271" fmla="*/ 423142 h 1039843"/>
                <a:gd name="connsiteX1272" fmla="*/ 15619 w 999584"/>
                <a:gd name="connsiteY1272" fmla="*/ 420846 h 1039843"/>
                <a:gd name="connsiteX1273" fmla="*/ 16384 w 999584"/>
                <a:gd name="connsiteY1273" fmla="*/ 418551 h 1039843"/>
                <a:gd name="connsiteX1274" fmla="*/ 16384 w 999584"/>
                <a:gd name="connsiteY1274" fmla="*/ 419316 h 1039843"/>
                <a:gd name="connsiteX1275" fmla="*/ 17914 w 999584"/>
                <a:gd name="connsiteY1275" fmla="*/ 417021 h 1039843"/>
                <a:gd name="connsiteX1276" fmla="*/ 23270 w 999584"/>
                <a:gd name="connsiteY1276" fmla="*/ 411664 h 1039843"/>
                <a:gd name="connsiteX1277" fmla="*/ 23270 w 999584"/>
                <a:gd name="connsiteY1277" fmla="*/ 404013 h 1039843"/>
                <a:gd name="connsiteX1278" fmla="*/ 26331 w 999584"/>
                <a:gd name="connsiteY1278" fmla="*/ 400953 h 1039843"/>
                <a:gd name="connsiteX1279" fmla="*/ 28626 w 999584"/>
                <a:gd name="connsiteY1279" fmla="*/ 400188 h 1039843"/>
                <a:gd name="connsiteX1280" fmla="*/ 38573 w 999584"/>
                <a:gd name="connsiteY1280" fmla="*/ 384120 h 1039843"/>
                <a:gd name="connsiteX1281" fmla="*/ 43164 w 999584"/>
                <a:gd name="connsiteY1281" fmla="*/ 377234 h 1039843"/>
                <a:gd name="connsiteX1282" fmla="*/ 46989 w 999584"/>
                <a:gd name="connsiteY1282" fmla="*/ 374938 h 1039843"/>
                <a:gd name="connsiteX1283" fmla="*/ 49285 w 999584"/>
                <a:gd name="connsiteY1283" fmla="*/ 368052 h 1039843"/>
                <a:gd name="connsiteX1284" fmla="*/ 50050 w 999584"/>
                <a:gd name="connsiteY1284" fmla="*/ 366522 h 1039843"/>
                <a:gd name="connsiteX1285" fmla="*/ 48519 w 999584"/>
                <a:gd name="connsiteY1285" fmla="*/ 364226 h 1039843"/>
                <a:gd name="connsiteX1286" fmla="*/ 50815 w 999584"/>
                <a:gd name="connsiteY1286" fmla="*/ 364226 h 1039843"/>
                <a:gd name="connsiteX1287" fmla="*/ 86776 w 999584"/>
                <a:gd name="connsiteY1287" fmla="*/ 299954 h 1039843"/>
                <a:gd name="connsiteX1288" fmla="*/ 99018 w 999584"/>
                <a:gd name="connsiteY1288" fmla="*/ 275470 h 1039843"/>
                <a:gd name="connsiteX1289" fmla="*/ 102844 w 999584"/>
                <a:gd name="connsiteY1289" fmla="*/ 273940 h 1039843"/>
                <a:gd name="connsiteX1290" fmla="*/ 107435 w 999584"/>
                <a:gd name="connsiteY1290" fmla="*/ 279296 h 1039843"/>
                <a:gd name="connsiteX1291" fmla="*/ 97488 w 999584"/>
                <a:gd name="connsiteY1291" fmla="*/ 290773 h 1039843"/>
                <a:gd name="connsiteX1292" fmla="*/ 69943 w 999584"/>
                <a:gd name="connsiteY1292" fmla="*/ 343568 h 1039843"/>
                <a:gd name="connsiteX1293" fmla="*/ 67648 w 999584"/>
                <a:gd name="connsiteY1293" fmla="*/ 351984 h 1039843"/>
                <a:gd name="connsiteX1294" fmla="*/ 73769 w 999584"/>
                <a:gd name="connsiteY1294" fmla="*/ 346628 h 1039843"/>
                <a:gd name="connsiteX1295" fmla="*/ 74962 w 999584"/>
                <a:gd name="connsiteY1295" fmla="*/ 344754 h 1039843"/>
                <a:gd name="connsiteX1296" fmla="*/ 74879 w 999584"/>
                <a:gd name="connsiteY1296" fmla="*/ 344837 h 1039843"/>
                <a:gd name="connsiteX1297" fmla="*/ 73478 w 999584"/>
                <a:gd name="connsiteY1297" fmla="*/ 344137 h 1039843"/>
                <a:gd name="connsiteX1298" fmla="*/ 75355 w 999584"/>
                <a:gd name="connsiteY1298" fmla="*/ 344137 h 1039843"/>
                <a:gd name="connsiteX1299" fmla="*/ 79125 w 999584"/>
                <a:gd name="connsiteY1299" fmla="*/ 338211 h 1039843"/>
                <a:gd name="connsiteX1300" fmla="*/ 80655 w 999584"/>
                <a:gd name="connsiteY1300" fmla="*/ 333620 h 1039843"/>
                <a:gd name="connsiteX1301" fmla="*/ 89837 w 999584"/>
                <a:gd name="connsiteY1301" fmla="*/ 328265 h 1039843"/>
                <a:gd name="connsiteX1302" fmla="*/ 90602 w 999584"/>
                <a:gd name="connsiteY1302" fmla="*/ 323674 h 1039843"/>
                <a:gd name="connsiteX1303" fmla="*/ 95958 w 999584"/>
                <a:gd name="connsiteY1303" fmla="*/ 313727 h 1039843"/>
                <a:gd name="connsiteX1304" fmla="*/ 97488 w 999584"/>
                <a:gd name="connsiteY1304" fmla="*/ 312962 h 1039843"/>
                <a:gd name="connsiteX1305" fmla="*/ 98254 w 999584"/>
                <a:gd name="connsiteY1305" fmla="*/ 316023 h 1039843"/>
                <a:gd name="connsiteX1306" fmla="*/ 97488 w 999584"/>
                <a:gd name="connsiteY1306" fmla="*/ 319083 h 1039843"/>
                <a:gd name="connsiteX1307" fmla="*/ 99018 w 999584"/>
                <a:gd name="connsiteY1307" fmla="*/ 323674 h 1039843"/>
                <a:gd name="connsiteX1308" fmla="*/ 102844 w 999584"/>
                <a:gd name="connsiteY1308" fmla="*/ 322909 h 1039843"/>
                <a:gd name="connsiteX1309" fmla="*/ 108200 w 999584"/>
                <a:gd name="connsiteY1309" fmla="*/ 317553 h 1039843"/>
                <a:gd name="connsiteX1310" fmla="*/ 111261 w 999584"/>
                <a:gd name="connsiteY1310" fmla="*/ 313727 h 1039843"/>
                <a:gd name="connsiteX1311" fmla="*/ 121972 w 999584"/>
                <a:gd name="connsiteY1311" fmla="*/ 301485 h 1039843"/>
                <a:gd name="connsiteX1312" fmla="*/ 131154 w 999584"/>
                <a:gd name="connsiteY1312" fmla="*/ 293833 h 1039843"/>
                <a:gd name="connsiteX1313" fmla="*/ 149517 w 999584"/>
                <a:gd name="connsiteY1313" fmla="*/ 281591 h 1039843"/>
                <a:gd name="connsiteX1314" fmla="*/ 151048 w 999584"/>
                <a:gd name="connsiteY1314" fmla="*/ 279296 h 1039843"/>
                <a:gd name="connsiteX1315" fmla="*/ 157169 w 999584"/>
                <a:gd name="connsiteY1315" fmla="*/ 276236 h 1039843"/>
                <a:gd name="connsiteX1316" fmla="*/ 167116 w 999584"/>
                <a:gd name="connsiteY1316" fmla="*/ 264758 h 1039843"/>
                <a:gd name="connsiteX1317" fmla="*/ 170176 w 999584"/>
                <a:gd name="connsiteY1317" fmla="*/ 263993 h 1039843"/>
                <a:gd name="connsiteX1318" fmla="*/ 179358 w 999584"/>
                <a:gd name="connsiteY1318" fmla="*/ 257107 h 1039843"/>
                <a:gd name="connsiteX1319" fmla="*/ 184714 w 999584"/>
                <a:gd name="connsiteY1319" fmla="*/ 252516 h 1039843"/>
                <a:gd name="connsiteX1320" fmla="*/ 190835 w 999584"/>
                <a:gd name="connsiteY1320" fmla="*/ 250986 h 1039843"/>
                <a:gd name="connsiteX1321" fmla="*/ 192365 w 999584"/>
                <a:gd name="connsiteY1321" fmla="*/ 248691 h 1039843"/>
                <a:gd name="connsiteX1322" fmla="*/ 195426 w 999584"/>
                <a:gd name="connsiteY1322" fmla="*/ 246395 h 1039843"/>
                <a:gd name="connsiteX1323" fmla="*/ 209198 w 999584"/>
                <a:gd name="connsiteY1323" fmla="*/ 243334 h 1039843"/>
                <a:gd name="connsiteX1324" fmla="*/ 210728 w 999584"/>
                <a:gd name="connsiteY1324" fmla="*/ 241804 h 1039843"/>
                <a:gd name="connsiteX1325" fmla="*/ 211494 w 999584"/>
                <a:gd name="connsiteY1325" fmla="*/ 240274 h 1039843"/>
                <a:gd name="connsiteX1326" fmla="*/ 212259 w 999584"/>
                <a:gd name="connsiteY1326" fmla="*/ 240274 h 1039843"/>
                <a:gd name="connsiteX1327" fmla="*/ 222206 w 999584"/>
                <a:gd name="connsiteY1327" fmla="*/ 231858 h 1039843"/>
                <a:gd name="connsiteX1328" fmla="*/ 223736 w 999584"/>
                <a:gd name="connsiteY1328" fmla="*/ 229562 h 1039843"/>
                <a:gd name="connsiteX1329" fmla="*/ 235978 w 999584"/>
                <a:gd name="connsiteY1329" fmla="*/ 221910 h 1039843"/>
                <a:gd name="connsiteX1330" fmla="*/ 236743 w 999584"/>
                <a:gd name="connsiteY1330" fmla="*/ 221910 h 1039843"/>
                <a:gd name="connsiteX1331" fmla="*/ 239803 w 999584"/>
                <a:gd name="connsiteY1331" fmla="*/ 218085 h 1039843"/>
                <a:gd name="connsiteX1332" fmla="*/ 250515 w 999584"/>
                <a:gd name="connsiteY1332" fmla="*/ 206608 h 1039843"/>
                <a:gd name="connsiteX1333" fmla="*/ 236743 w 999584"/>
                <a:gd name="connsiteY1333" fmla="*/ 203547 h 1039843"/>
                <a:gd name="connsiteX1334" fmla="*/ 250515 w 999584"/>
                <a:gd name="connsiteY1334" fmla="*/ 204313 h 1039843"/>
                <a:gd name="connsiteX1335" fmla="*/ 284947 w 999584"/>
                <a:gd name="connsiteY1335" fmla="*/ 179828 h 1039843"/>
                <a:gd name="connsiteX1336" fmla="*/ 301780 w 999584"/>
                <a:gd name="connsiteY1336" fmla="*/ 166820 h 1039843"/>
                <a:gd name="connsiteX1337" fmla="*/ 320908 w 999584"/>
                <a:gd name="connsiteY1337" fmla="*/ 155344 h 1039843"/>
                <a:gd name="connsiteX1338" fmla="*/ 307135 w 999584"/>
                <a:gd name="connsiteY1338" fmla="*/ 150753 h 1039843"/>
                <a:gd name="connsiteX1339" fmla="*/ 317083 w 999584"/>
                <a:gd name="connsiteY1339" fmla="*/ 146927 h 1039843"/>
                <a:gd name="connsiteX1340" fmla="*/ 305605 w 999584"/>
                <a:gd name="connsiteY1340" fmla="*/ 143866 h 1039843"/>
                <a:gd name="connsiteX1341" fmla="*/ 306371 w 999584"/>
                <a:gd name="connsiteY1341" fmla="*/ 149223 h 1039843"/>
                <a:gd name="connsiteX1342" fmla="*/ 291068 w 999584"/>
                <a:gd name="connsiteY1342" fmla="*/ 146927 h 1039843"/>
                <a:gd name="connsiteX1343" fmla="*/ 275765 w 999584"/>
                <a:gd name="connsiteY1343" fmla="*/ 149223 h 1039843"/>
                <a:gd name="connsiteX1344" fmla="*/ 228327 w 999584"/>
                <a:gd name="connsiteY1344" fmla="*/ 177532 h 1039843"/>
                <a:gd name="connsiteX1345" fmla="*/ 208433 w 999584"/>
                <a:gd name="connsiteY1345" fmla="*/ 191305 h 1039843"/>
                <a:gd name="connsiteX1346" fmla="*/ 197721 w 999584"/>
                <a:gd name="connsiteY1346" fmla="*/ 198192 h 1039843"/>
                <a:gd name="connsiteX1347" fmla="*/ 186244 w 999584"/>
                <a:gd name="connsiteY1347" fmla="*/ 205077 h 1039843"/>
                <a:gd name="connsiteX1348" fmla="*/ 163290 w 999584"/>
                <a:gd name="connsiteY1348" fmla="*/ 224971 h 1039843"/>
                <a:gd name="connsiteX1349" fmla="*/ 142792 w 999584"/>
                <a:gd name="connsiteY1349" fmla="*/ 242541 h 1039843"/>
                <a:gd name="connsiteX1350" fmla="*/ 153822 w 999584"/>
                <a:gd name="connsiteY1350" fmla="*/ 230040 h 1039843"/>
                <a:gd name="connsiteX1351" fmla="*/ 183949 w 999584"/>
                <a:gd name="connsiteY1351" fmla="*/ 202017 h 1039843"/>
                <a:gd name="connsiteX1352" fmla="*/ 219910 w 999584"/>
                <a:gd name="connsiteY1352" fmla="*/ 176002 h 1039843"/>
                <a:gd name="connsiteX1353" fmla="*/ 225266 w 999584"/>
                <a:gd name="connsiteY1353" fmla="*/ 169881 h 1039843"/>
                <a:gd name="connsiteX1354" fmla="*/ 291833 w 999584"/>
                <a:gd name="connsiteY1354" fmla="*/ 130859 h 1039843"/>
                <a:gd name="connsiteX1355" fmla="*/ 275000 w 999584"/>
                <a:gd name="connsiteY1355" fmla="*/ 126269 h 1039843"/>
                <a:gd name="connsiteX1356" fmla="*/ 216849 w 999584"/>
                <a:gd name="connsiteY1356" fmla="*/ 163760 h 1039843"/>
                <a:gd name="connsiteX1357" fmla="*/ 238273 w 999584"/>
                <a:gd name="connsiteY1357" fmla="*/ 134685 h 1039843"/>
                <a:gd name="connsiteX1358" fmla="*/ 253576 w 999584"/>
                <a:gd name="connsiteY1358" fmla="*/ 130094 h 1039843"/>
                <a:gd name="connsiteX1359" fmla="*/ 330855 w 999584"/>
                <a:gd name="connsiteY1359" fmla="*/ 91837 h 1039843"/>
                <a:gd name="connsiteX1360" fmla="*/ 416550 w 999584"/>
                <a:gd name="connsiteY1360" fmla="*/ 78065 h 1039843"/>
                <a:gd name="connsiteX1361" fmla="*/ 418081 w 999584"/>
                <a:gd name="connsiteY1361" fmla="*/ 78830 h 1039843"/>
                <a:gd name="connsiteX1362" fmla="*/ 398952 w 999584"/>
                <a:gd name="connsiteY1362" fmla="*/ 84952 h 1039843"/>
                <a:gd name="connsiteX1363" fmla="*/ 405073 w 999584"/>
                <a:gd name="connsiteY1363" fmla="*/ 81891 h 1039843"/>
                <a:gd name="connsiteX1364" fmla="*/ 389005 w 999584"/>
                <a:gd name="connsiteY1364" fmla="*/ 81125 h 1039843"/>
                <a:gd name="connsiteX1365" fmla="*/ 388240 w 999584"/>
                <a:gd name="connsiteY1365" fmla="*/ 84952 h 1039843"/>
                <a:gd name="connsiteX1366" fmla="*/ 372937 w 999584"/>
                <a:gd name="connsiteY1366" fmla="*/ 85717 h 1039843"/>
                <a:gd name="connsiteX1367" fmla="*/ 367582 w 999584"/>
                <a:gd name="connsiteY1367" fmla="*/ 91837 h 1039843"/>
                <a:gd name="connsiteX1368" fmla="*/ 380589 w 999584"/>
                <a:gd name="connsiteY1368" fmla="*/ 88012 h 1039843"/>
                <a:gd name="connsiteX1369" fmla="*/ 390536 w 999584"/>
                <a:gd name="connsiteY1369" fmla="*/ 92603 h 1039843"/>
                <a:gd name="connsiteX1370" fmla="*/ 395127 w 999584"/>
                <a:gd name="connsiteY1370" fmla="*/ 89542 h 1039843"/>
                <a:gd name="connsiteX1371" fmla="*/ 395891 w 999584"/>
                <a:gd name="connsiteY1371" fmla="*/ 92603 h 1039843"/>
                <a:gd name="connsiteX1372" fmla="*/ 410429 w 999584"/>
                <a:gd name="connsiteY1372" fmla="*/ 92603 h 1039843"/>
                <a:gd name="connsiteX1373" fmla="*/ 420376 w 999584"/>
                <a:gd name="connsiteY1373" fmla="*/ 86482 h 1039843"/>
                <a:gd name="connsiteX1374" fmla="*/ 464753 w 999584"/>
                <a:gd name="connsiteY1374" fmla="*/ 81891 h 1039843"/>
                <a:gd name="connsiteX1375" fmla="*/ 483117 w 999584"/>
                <a:gd name="connsiteY1375" fmla="*/ 83421 h 1039843"/>
                <a:gd name="connsiteX1376" fmla="*/ 494594 w 999584"/>
                <a:gd name="connsiteY1376" fmla="*/ 82656 h 1039843"/>
                <a:gd name="connsiteX1377" fmla="*/ 506836 w 999584"/>
                <a:gd name="connsiteY1377" fmla="*/ 81891 h 1039843"/>
                <a:gd name="connsiteX1378" fmla="*/ 549684 w 999584"/>
                <a:gd name="connsiteY1378" fmla="*/ 90307 h 1039843"/>
                <a:gd name="connsiteX1379" fmla="*/ 571873 w 999584"/>
                <a:gd name="connsiteY1379" fmla="*/ 92603 h 1039843"/>
                <a:gd name="connsiteX1380" fmla="*/ 591001 w 999584"/>
                <a:gd name="connsiteY1380" fmla="*/ 99489 h 1039843"/>
                <a:gd name="connsiteX1381" fmla="*/ 685113 w 999584"/>
                <a:gd name="connsiteY1381" fmla="*/ 126269 h 1039843"/>
                <a:gd name="connsiteX1382" fmla="*/ 760861 w 999584"/>
                <a:gd name="connsiteY1382" fmla="*/ 176002 h 1039843"/>
                <a:gd name="connsiteX1383" fmla="*/ 764687 w 999584"/>
                <a:gd name="connsiteY1383" fmla="*/ 178298 h 1039843"/>
                <a:gd name="connsiteX1384" fmla="*/ 767747 w 999584"/>
                <a:gd name="connsiteY1384" fmla="*/ 182123 h 1039843"/>
                <a:gd name="connsiteX1385" fmla="*/ 778459 w 999584"/>
                <a:gd name="connsiteY1385" fmla="*/ 187480 h 1039843"/>
                <a:gd name="connsiteX1386" fmla="*/ 779225 w 999584"/>
                <a:gd name="connsiteY1386" fmla="*/ 186714 h 1039843"/>
                <a:gd name="connsiteX1387" fmla="*/ 779989 w 999584"/>
                <a:gd name="connsiteY1387" fmla="*/ 188244 h 1039843"/>
                <a:gd name="connsiteX1388" fmla="*/ 779225 w 999584"/>
                <a:gd name="connsiteY1388" fmla="*/ 189010 h 1039843"/>
                <a:gd name="connsiteX1389" fmla="*/ 782285 w 999584"/>
                <a:gd name="connsiteY1389" fmla="*/ 191305 h 1039843"/>
                <a:gd name="connsiteX1390" fmla="*/ 797588 w 999584"/>
                <a:gd name="connsiteY1390" fmla="*/ 204313 h 1039843"/>
                <a:gd name="connsiteX1391" fmla="*/ 795292 w 999584"/>
                <a:gd name="connsiteY1391" fmla="*/ 200487 h 1039843"/>
                <a:gd name="connsiteX1392" fmla="*/ 795292 w 999584"/>
                <a:gd name="connsiteY1392" fmla="*/ 199722 h 1039843"/>
                <a:gd name="connsiteX1393" fmla="*/ 789171 w 999584"/>
                <a:gd name="connsiteY1393" fmla="*/ 195131 h 1039843"/>
                <a:gd name="connsiteX1394" fmla="*/ 789937 w 999584"/>
                <a:gd name="connsiteY1394" fmla="*/ 192070 h 1039843"/>
                <a:gd name="connsiteX1395" fmla="*/ 796058 w 999584"/>
                <a:gd name="connsiteY1395" fmla="*/ 198192 h 1039843"/>
                <a:gd name="connsiteX1396" fmla="*/ 796058 w 999584"/>
                <a:gd name="connsiteY1396" fmla="*/ 197426 h 1039843"/>
                <a:gd name="connsiteX1397" fmla="*/ 796822 w 999584"/>
                <a:gd name="connsiteY1397" fmla="*/ 196661 h 1039843"/>
                <a:gd name="connsiteX1398" fmla="*/ 799118 w 999584"/>
                <a:gd name="connsiteY1398" fmla="*/ 197426 h 1039843"/>
                <a:gd name="connsiteX1399" fmla="*/ 800649 w 999584"/>
                <a:gd name="connsiteY1399" fmla="*/ 207373 h 1039843"/>
                <a:gd name="connsiteX1400" fmla="*/ 806004 w 999584"/>
                <a:gd name="connsiteY1400" fmla="*/ 210434 h 1039843"/>
                <a:gd name="connsiteX1401" fmla="*/ 807534 w 999584"/>
                <a:gd name="connsiteY1401" fmla="*/ 207373 h 1039843"/>
                <a:gd name="connsiteX1402" fmla="*/ 816716 w 999584"/>
                <a:gd name="connsiteY1402" fmla="*/ 207373 h 1039843"/>
                <a:gd name="connsiteX1403" fmla="*/ 820542 w 999584"/>
                <a:gd name="connsiteY1403" fmla="*/ 213494 h 1039843"/>
                <a:gd name="connsiteX1404" fmla="*/ 825898 w 999584"/>
                <a:gd name="connsiteY1404" fmla="*/ 216555 h 1039843"/>
                <a:gd name="connsiteX1405" fmla="*/ 825133 w 999584"/>
                <a:gd name="connsiteY1405" fmla="*/ 214259 h 1039843"/>
                <a:gd name="connsiteX1406" fmla="*/ 826663 w 999584"/>
                <a:gd name="connsiteY1406" fmla="*/ 215789 h 1039843"/>
                <a:gd name="connsiteX1407" fmla="*/ 827428 w 999584"/>
                <a:gd name="connsiteY1407" fmla="*/ 217320 h 1039843"/>
                <a:gd name="connsiteX1408" fmla="*/ 829724 w 999584"/>
                <a:gd name="connsiteY1408" fmla="*/ 218085 h 1039843"/>
                <a:gd name="connsiteX1409" fmla="*/ 828193 w 999584"/>
                <a:gd name="connsiteY1409" fmla="*/ 216555 h 1039843"/>
                <a:gd name="connsiteX1410" fmla="*/ 829724 w 999584"/>
                <a:gd name="connsiteY1410" fmla="*/ 215025 h 1039843"/>
                <a:gd name="connsiteX1411" fmla="*/ 831254 w 999584"/>
                <a:gd name="connsiteY1411" fmla="*/ 218850 h 1039843"/>
                <a:gd name="connsiteX1412" fmla="*/ 848852 w 999584"/>
                <a:gd name="connsiteY1412" fmla="*/ 224971 h 1039843"/>
                <a:gd name="connsiteX1413" fmla="*/ 848852 w 999584"/>
                <a:gd name="connsiteY1413" fmla="*/ 222676 h 1039843"/>
                <a:gd name="connsiteX1414" fmla="*/ 846557 w 999584"/>
                <a:gd name="connsiteY1414" fmla="*/ 220380 h 1039843"/>
                <a:gd name="connsiteX1415" fmla="*/ 848087 w 999584"/>
                <a:gd name="connsiteY1415" fmla="*/ 221146 h 1039843"/>
                <a:gd name="connsiteX1416" fmla="*/ 845791 w 999584"/>
                <a:gd name="connsiteY1416" fmla="*/ 216555 h 1039843"/>
                <a:gd name="connsiteX1417" fmla="*/ 848087 w 999584"/>
                <a:gd name="connsiteY1417" fmla="*/ 217320 h 1039843"/>
                <a:gd name="connsiteX1418" fmla="*/ 845791 w 999584"/>
                <a:gd name="connsiteY1418" fmla="*/ 213494 h 1039843"/>
                <a:gd name="connsiteX1419" fmla="*/ 835079 w 999584"/>
                <a:gd name="connsiteY1419" fmla="*/ 203547 h 1039843"/>
                <a:gd name="connsiteX1420" fmla="*/ 837375 w 999584"/>
                <a:gd name="connsiteY1420" fmla="*/ 202782 h 1039843"/>
                <a:gd name="connsiteX1421" fmla="*/ 824367 w 999584"/>
                <a:gd name="connsiteY1421" fmla="*/ 191305 h 1039843"/>
                <a:gd name="connsiteX1422" fmla="*/ 813655 w 999584"/>
                <a:gd name="connsiteY1422" fmla="*/ 179828 h 1039843"/>
                <a:gd name="connsiteX1423" fmla="*/ 816525 w 999584"/>
                <a:gd name="connsiteY1423" fmla="*/ 182411 h 1039843"/>
                <a:gd name="connsiteX1424" fmla="*/ 817327 w 999584"/>
                <a:gd name="connsiteY1424" fmla="*/ 183270 h 1039843"/>
                <a:gd name="connsiteX1425" fmla="*/ 820542 w 999584"/>
                <a:gd name="connsiteY1425" fmla="*/ 186714 h 1039843"/>
                <a:gd name="connsiteX1426" fmla="*/ 819976 w 999584"/>
                <a:gd name="connsiteY1426" fmla="*/ 185478 h 1039843"/>
                <a:gd name="connsiteX1427" fmla="*/ 816908 w 999584"/>
                <a:gd name="connsiteY1427" fmla="*/ 178776 h 1039843"/>
                <a:gd name="connsiteX1428" fmla="*/ 809830 w 999584"/>
                <a:gd name="connsiteY1428" fmla="*/ 171411 h 1039843"/>
                <a:gd name="connsiteX1429" fmla="*/ 818246 w 999584"/>
                <a:gd name="connsiteY1429" fmla="*/ 172942 h 1039843"/>
                <a:gd name="connsiteX1430" fmla="*/ 825898 w 999584"/>
                <a:gd name="connsiteY1430" fmla="*/ 182889 h 1039843"/>
                <a:gd name="connsiteX1431" fmla="*/ 836610 w 999584"/>
                <a:gd name="connsiteY1431" fmla="*/ 192070 h 1039843"/>
                <a:gd name="connsiteX1432" fmla="*/ 832784 w 999584"/>
                <a:gd name="connsiteY1432" fmla="*/ 190540 h 1039843"/>
                <a:gd name="connsiteX1433" fmla="*/ 844261 w 999584"/>
                <a:gd name="connsiteY1433" fmla="*/ 200487 h 1039843"/>
                <a:gd name="connsiteX1434" fmla="*/ 844261 w 999584"/>
                <a:gd name="connsiteY1434" fmla="*/ 198956 h 1039843"/>
                <a:gd name="connsiteX1435" fmla="*/ 827428 w 999584"/>
                <a:gd name="connsiteY1435" fmla="*/ 178298 h 1039843"/>
                <a:gd name="connsiteX1436" fmla="*/ 810595 w 999584"/>
                <a:gd name="connsiteY1436" fmla="*/ 160699 h 1039843"/>
                <a:gd name="connsiteX1437" fmla="*/ 788406 w 999584"/>
                <a:gd name="connsiteY1437" fmla="*/ 149987 h 1039843"/>
                <a:gd name="connsiteX1438" fmla="*/ 765452 w 999584"/>
                <a:gd name="connsiteY1438" fmla="*/ 133154 h 1039843"/>
                <a:gd name="connsiteX1439" fmla="*/ 763922 w 999584"/>
                <a:gd name="connsiteY1439" fmla="*/ 126269 h 1039843"/>
                <a:gd name="connsiteX1440" fmla="*/ 701946 w 999584"/>
                <a:gd name="connsiteY1440" fmla="*/ 95663 h 1039843"/>
                <a:gd name="connsiteX1441" fmla="*/ 633083 w 999584"/>
                <a:gd name="connsiteY1441" fmla="*/ 84952 h 1039843"/>
                <a:gd name="connsiteX1442" fmla="*/ 626962 w 999584"/>
                <a:gd name="connsiteY1442" fmla="*/ 81891 h 1039843"/>
                <a:gd name="connsiteX1443" fmla="*/ 620263 w 999584"/>
                <a:gd name="connsiteY1443" fmla="*/ 81776 h 1039843"/>
                <a:gd name="connsiteX1444" fmla="*/ 620576 w 999584"/>
                <a:gd name="connsiteY1444" fmla="*/ 82146 h 1039843"/>
                <a:gd name="connsiteX1445" fmla="*/ 619219 w 999584"/>
                <a:gd name="connsiteY1445" fmla="*/ 81758 h 1039843"/>
                <a:gd name="connsiteX1446" fmla="*/ 615772 w 999584"/>
                <a:gd name="connsiteY1446" fmla="*/ 81700 h 1039843"/>
                <a:gd name="connsiteX1447" fmla="*/ 604008 w 999584"/>
                <a:gd name="connsiteY1447" fmla="*/ 80360 h 1039843"/>
                <a:gd name="connsiteX1448" fmla="*/ 605539 w 999584"/>
                <a:gd name="connsiteY1448" fmla="*/ 75004 h 1039843"/>
                <a:gd name="connsiteX1449" fmla="*/ 736861 w 999584"/>
                <a:gd name="connsiteY1449" fmla="*/ 71639 h 1039843"/>
                <a:gd name="connsiteX1450" fmla="*/ 753673 w 999584"/>
                <a:gd name="connsiteY1450" fmla="*/ 77942 h 1039843"/>
                <a:gd name="connsiteX1451" fmla="*/ 748069 w 999584"/>
                <a:gd name="connsiteY1451" fmla="*/ 76541 h 1039843"/>
                <a:gd name="connsiteX1452" fmla="*/ 748069 w 999584"/>
                <a:gd name="connsiteY1452" fmla="*/ 79343 h 1039843"/>
                <a:gd name="connsiteX1453" fmla="*/ 744566 w 999584"/>
                <a:gd name="connsiteY1453" fmla="*/ 78643 h 1039843"/>
                <a:gd name="connsiteX1454" fmla="*/ 736861 w 999584"/>
                <a:gd name="connsiteY1454" fmla="*/ 71639 h 1039843"/>
                <a:gd name="connsiteX1455" fmla="*/ 727754 w 999584"/>
                <a:gd name="connsiteY1455" fmla="*/ 66735 h 1039843"/>
                <a:gd name="connsiteX1456" fmla="*/ 735459 w 999584"/>
                <a:gd name="connsiteY1456" fmla="*/ 70238 h 1039843"/>
                <a:gd name="connsiteX1457" fmla="*/ 727754 w 999584"/>
                <a:gd name="connsiteY1457" fmla="*/ 66735 h 1039843"/>
                <a:gd name="connsiteX1458" fmla="*/ 555642 w 999584"/>
                <a:gd name="connsiteY1458" fmla="*/ 55358 h 1039843"/>
                <a:gd name="connsiteX1459" fmla="*/ 556452 w 999584"/>
                <a:gd name="connsiteY1459" fmla="*/ 55474 h 1039843"/>
                <a:gd name="connsiteX1460" fmla="*/ 556129 w 999584"/>
                <a:gd name="connsiteY1460" fmla="*/ 55527 h 1039843"/>
                <a:gd name="connsiteX1461" fmla="*/ 564536 w 999584"/>
                <a:gd name="connsiteY1461" fmla="*/ 54126 h 1039843"/>
                <a:gd name="connsiteX1462" fmla="*/ 579246 w 999584"/>
                <a:gd name="connsiteY1462" fmla="*/ 56928 h 1039843"/>
                <a:gd name="connsiteX1463" fmla="*/ 591856 w 999584"/>
                <a:gd name="connsiteY1463" fmla="*/ 61832 h 1039843"/>
                <a:gd name="connsiteX1464" fmla="*/ 576444 w 999584"/>
                <a:gd name="connsiteY1464" fmla="*/ 59031 h 1039843"/>
                <a:gd name="connsiteX1465" fmla="*/ 561733 w 999584"/>
                <a:gd name="connsiteY1465" fmla="*/ 56228 h 1039843"/>
                <a:gd name="connsiteX1466" fmla="*/ 556452 w 999584"/>
                <a:gd name="connsiteY1466" fmla="*/ 55474 h 1039843"/>
                <a:gd name="connsiteX1467" fmla="*/ 545797 w 999584"/>
                <a:gd name="connsiteY1467" fmla="*/ 51937 h 1039843"/>
                <a:gd name="connsiteX1468" fmla="*/ 555642 w 999584"/>
                <a:gd name="connsiteY1468" fmla="*/ 55358 h 1039843"/>
                <a:gd name="connsiteX1469" fmla="*/ 532312 w 999584"/>
                <a:gd name="connsiteY1469" fmla="*/ 52025 h 1039843"/>
                <a:gd name="connsiteX1470" fmla="*/ 545797 w 999584"/>
                <a:gd name="connsiteY1470" fmla="*/ 51937 h 1039843"/>
                <a:gd name="connsiteX1471" fmla="*/ 507794 w 999584"/>
                <a:gd name="connsiteY1471" fmla="*/ 47122 h 1039843"/>
                <a:gd name="connsiteX1472" fmla="*/ 507794 w 999584"/>
                <a:gd name="connsiteY1472" fmla="*/ 49924 h 1039843"/>
                <a:gd name="connsiteX1473" fmla="*/ 500088 w 999584"/>
                <a:gd name="connsiteY1473" fmla="*/ 47822 h 1039843"/>
                <a:gd name="connsiteX1474" fmla="*/ 507794 w 999584"/>
                <a:gd name="connsiteY1474" fmla="*/ 47122 h 1039843"/>
                <a:gd name="connsiteX1475" fmla="*/ 528809 w 999584"/>
                <a:gd name="connsiteY1475" fmla="*/ 46419 h 1039843"/>
                <a:gd name="connsiteX1476" fmla="*/ 517601 w 999584"/>
                <a:gd name="connsiteY1476" fmla="*/ 51323 h 1039843"/>
                <a:gd name="connsiteX1477" fmla="*/ 517601 w 999584"/>
                <a:gd name="connsiteY1477" fmla="*/ 47820 h 1039843"/>
                <a:gd name="connsiteX1478" fmla="*/ 528809 w 999584"/>
                <a:gd name="connsiteY1478" fmla="*/ 46419 h 1039843"/>
                <a:gd name="connsiteX1479" fmla="*/ 584149 w 999584"/>
                <a:gd name="connsiteY1479" fmla="*/ 10693 h 1039843"/>
                <a:gd name="connsiteX1480" fmla="*/ 589053 w 999584"/>
                <a:gd name="connsiteY1480" fmla="*/ 10693 h 1039843"/>
                <a:gd name="connsiteX1481" fmla="*/ 589753 w 999584"/>
                <a:gd name="connsiteY1481" fmla="*/ 13495 h 1039843"/>
                <a:gd name="connsiteX1482" fmla="*/ 586250 w 999584"/>
                <a:gd name="connsiteY1482" fmla="*/ 12795 h 1039843"/>
                <a:gd name="connsiteX1483" fmla="*/ 584149 w 999584"/>
                <a:gd name="connsiteY1483" fmla="*/ 10693 h 1039843"/>
                <a:gd name="connsiteX1484" fmla="*/ 550525 w 999584"/>
                <a:gd name="connsiteY1484" fmla="*/ 4390 h 1039843"/>
                <a:gd name="connsiteX1485" fmla="*/ 550637 w 999584"/>
                <a:gd name="connsiteY1485" fmla="*/ 4479 h 1039843"/>
                <a:gd name="connsiteX1486" fmla="*/ 550473 w 999584"/>
                <a:gd name="connsiteY1486" fmla="*/ 4442 h 1039843"/>
                <a:gd name="connsiteX1487" fmla="*/ 561734 w 999584"/>
                <a:gd name="connsiteY1487" fmla="*/ 3689 h 1039843"/>
                <a:gd name="connsiteX1488" fmla="*/ 572942 w 999584"/>
                <a:gd name="connsiteY1488" fmla="*/ 7192 h 1039843"/>
                <a:gd name="connsiteX1489" fmla="*/ 575044 w 999584"/>
                <a:gd name="connsiteY1489" fmla="*/ 7893 h 1039843"/>
                <a:gd name="connsiteX1490" fmla="*/ 579247 w 999584"/>
                <a:gd name="connsiteY1490" fmla="*/ 5791 h 1039843"/>
                <a:gd name="connsiteX1491" fmla="*/ 583449 w 999584"/>
                <a:gd name="connsiteY1491" fmla="*/ 9294 h 1039843"/>
                <a:gd name="connsiteX1492" fmla="*/ 554028 w 999584"/>
                <a:gd name="connsiteY1492" fmla="*/ 7192 h 1039843"/>
                <a:gd name="connsiteX1493" fmla="*/ 550637 w 999584"/>
                <a:gd name="connsiteY1493" fmla="*/ 4479 h 1039843"/>
                <a:gd name="connsiteX1494" fmla="*/ 553327 w 999584"/>
                <a:gd name="connsiteY1494" fmla="*/ 5090 h 1039843"/>
                <a:gd name="connsiteX1495" fmla="*/ 560333 w 999584"/>
                <a:gd name="connsiteY1495" fmla="*/ 5791 h 1039843"/>
                <a:gd name="connsiteX1496" fmla="*/ 561734 w 999584"/>
                <a:gd name="connsiteY1496" fmla="*/ 3689 h 1039843"/>
                <a:gd name="connsiteX1497" fmla="*/ 526708 w 999584"/>
                <a:gd name="connsiteY1497" fmla="*/ 186 h 1039843"/>
                <a:gd name="connsiteX1498" fmla="*/ 547723 w 999584"/>
                <a:gd name="connsiteY1498" fmla="*/ 2288 h 1039843"/>
                <a:gd name="connsiteX1499" fmla="*/ 549475 w 999584"/>
                <a:gd name="connsiteY1499" fmla="*/ 4215 h 1039843"/>
                <a:gd name="connsiteX1500" fmla="*/ 550473 w 999584"/>
                <a:gd name="connsiteY1500" fmla="*/ 4442 h 1039843"/>
                <a:gd name="connsiteX1501" fmla="*/ 549124 w 999584"/>
                <a:gd name="connsiteY1501" fmla="*/ 5791 h 1039843"/>
                <a:gd name="connsiteX1502" fmla="*/ 529510 w 999584"/>
                <a:gd name="connsiteY1502" fmla="*/ 1587 h 1039843"/>
                <a:gd name="connsiteX1503" fmla="*/ 536515 w 999584"/>
                <a:gd name="connsiteY1503" fmla="*/ 3689 h 1039843"/>
                <a:gd name="connsiteX1504" fmla="*/ 527408 w 999584"/>
                <a:gd name="connsiteY1504" fmla="*/ 3689 h 1039843"/>
                <a:gd name="connsiteX1505" fmla="*/ 526708 w 999584"/>
                <a:gd name="connsiteY1505" fmla="*/ 186 h 1039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</a:cxnLst>
              <a:rect l="l" t="t" r="r" b="b"/>
              <a:pathLst>
                <a:path w="999584" h="1039843">
                  <a:moveTo>
                    <a:pt x="450981" y="1025305"/>
                  </a:moveTo>
                  <a:cubicBezTo>
                    <a:pt x="450981" y="1025305"/>
                    <a:pt x="456337" y="1026835"/>
                    <a:pt x="457102" y="1025305"/>
                  </a:cubicBezTo>
                  <a:cubicBezTo>
                    <a:pt x="454807" y="1024540"/>
                    <a:pt x="451747" y="1023010"/>
                    <a:pt x="450981" y="1025305"/>
                  </a:cubicBezTo>
                  <a:close/>
                  <a:moveTo>
                    <a:pt x="446390" y="1019184"/>
                  </a:moveTo>
                  <a:lnTo>
                    <a:pt x="446677" y="1020045"/>
                  </a:lnTo>
                  <a:lnTo>
                    <a:pt x="443330" y="1021480"/>
                  </a:lnTo>
                  <a:lnTo>
                    <a:pt x="445419" y="1019390"/>
                  </a:lnTo>
                  <a:close/>
                  <a:moveTo>
                    <a:pt x="474318" y="1018993"/>
                  </a:moveTo>
                  <a:cubicBezTo>
                    <a:pt x="469536" y="1018801"/>
                    <a:pt x="465901" y="1019184"/>
                    <a:pt x="469344" y="1020714"/>
                  </a:cubicBezTo>
                  <a:cubicBezTo>
                    <a:pt x="462458" y="1019949"/>
                    <a:pt x="460928" y="1019949"/>
                    <a:pt x="454042" y="1019184"/>
                  </a:cubicBezTo>
                  <a:cubicBezTo>
                    <a:pt x="454042" y="1020714"/>
                    <a:pt x="450981" y="1020714"/>
                    <a:pt x="451747" y="1022244"/>
                  </a:cubicBezTo>
                  <a:cubicBezTo>
                    <a:pt x="455572" y="1020714"/>
                    <a:pt x="461693" y="1021480"/>
                    <a:pt x="467814" y="1021480"/>
                  </a:cubicBezTo>
                  <a:cubicBezTo>
                    <a:pt x="473935" y="1022244"/>
                    <a:pt x="480822" y="1022244"/>
                    <a:pt x="486177" y="1020714"/>
                  </a:cubicBezTo>
                  <a:cubicBezTo>
                    <a:pt x="485030" y="1019949"/>
                    <a:pt x="479100" y="1019184"/>
                    <a:pt x="474318" y="1018993"/>
                  </a:cubicBezTo>
                  <a:close/>
                  <a:moveTo>
                    <a:pt x="440972" y="1018519"/>
                  </a:moveTo>
                  <a:lnTo>
                    <a:pt x="445625" y="1019184"/>
                  </a:lnTo>
                  <a:lnTo>
                    <a:pt x="445419" y="1019390"/>
                  </a:lnTo>
                  <a:lnTo>
                    <a:pt x="443234" y="1019853"/>
                  </a:lnTo>
                  <a:close/>
                  <a:moveTo>
                    <a:pt x="439504" y="1017654"/>
                  </a:moveTo>
                  <a:lnTo>
                    <a:pt x="440972" y="1018519"/>
                  </a:lnTo>
                  <a:lnTo>
                    <a:pt x="437591" y="1018036"/>
                  </a:lnTo>
                  <a:close/>
                  <a:moveTo>
                    <a:pt x="548632" y="1017367"/>
                  </a:moveTo>
                  <a:cubicBezTo>
                    <a:pt x="545667" y="1017654"/>
                    <a:pt x="542797" y="1018419"/>
                    <a:pt x="541267" y="1019949"/>
                  </a:cubicBezTo>
                  <a:cubicBezTo>
                    <a:pt x="543563" y="1019184"/>
                    <a:pt x="548154" y="1017654"/>
                    <a:pt x="547388" y="1019949"/>
                  </a:cubicBezTo>
                  <a:cubicBezTo>
                    <a:pt x="543563" y="1020714"/>
                    <a:pt x="539737" y="1022244"/>
                    <a:pt x="533616" y="1023775"/>
                  </a:cubicBezTo>
                  <a:cubicBezTo>
                    <a:pt x="533616" y="1022244"/>
                    <a:pt x="535912" y="1021480"/>
                    <a:pt x="532085" y="1021480"/>
                  </a:cubicBezTo>
                  <a:cubicBezTo>
                    <a:pt x="531321" y="1023775"/>
                    <a:pt x="528260" y="1020714"/>
                    <a:pt x="525200" y="1021480"/>
                  </a:cubicBezTo>
                  <a:cubicBezTo>
                    <a:pt x="525200" y="1022244"/>
                    <a:pt x="529025" y="1023775"/>
                    <a:pt x="525964" y="1024540"/>
                  </a:cubicBezTo>
                  <a:cubicBezTo>
                    <a:pt x="523669" y="1023010"/>
                    <a:pt x="519843" y="1023010"/>
                    <a:pt x="516018" y="1022244"/>
                  </a:cubicBezTo>
                  <a:cubicBezTo>
                    <a:pt x="499185" y="1026835"/>
                    <a:pt x="477761" y="1026835"/>
                    <a:pt x="466284" y="1026835"/>
                  </a:cubicBezTo>
                  <a:cubicBezTo>
                    <a:pt x="467814" y="1027601"/>
                    <a:pt x="467814" y="1028365"/>
                    <a:pt x="467814" y="1029131"/>
                  </a:cubicBezTo>
                  <a:cubicBezTo>
                    <a:pt x="463989" y="1029131"/>
                    <a:pt x="457868" y="1027601"/>
                    <a:pt x="457868" y="1029896"/>
                  </a:cubicBezTo>
                  <a:cubicBezTo>
                    <a:pt x="459398" y="1030661"/>
                    <a:pt x="461693" y="1031426"/>
                    <a:pt x="464753" y="1031426"/>
                  </a:cubicBezTo>
                  <a:cubicBezTo>
                    <a:pt x="466284" y="1031426"/>
                    <a:pt x="465519" y="1029896"/>
                    <a:pt x="467049" y="1029896"/>
                  </a:cubicBezTo>
                  <a:cubicBezTo>
                    <a:pt x="479291" y="1032192"/>
                    <a:pt x="491534" y="1031426"/>
                    <a:pt x="503776" y="1030661"/>
                  </a:cubicBezTo>
                  <a:cubicBezTo>
                    <a:pt x="509897" y="1030661"/>
                    <a:pt x="516018" y="1029896"/>
                    <a:pt x="521374" y="1029131"/>
                  </a:cubicBezTo>
                  <a:cubicBezTo>
                    <a:pt x="524434" y="1028365"/>
                    <a:pt x="527495" y="1028365"/>
                    <a:pt x="529790" y="1027601"/>
                  </a:cubicBezTo>
                  <a:cubicBezTo>
                    <a:pt x="530555" y="1026835"/>
                    <a:pt x="530555" y="1026835"/>
                    <a:pt x="531321" y="1026835"/>
                  </a:cubicBezTo>
                  <a:lnTo>
                    <a:pt x="531321" y="1029131"/>
                  </a:lnTo>
                  <a:cubicBezTo>
                    <a:pt x="545093" y="1026070"/>
                    <a:pt x="556570" y="1027601"/>
                    <a:pt x="568047" y="1024540"/>
                  </a:cubicBezTo>
                  <a:cubicBezTo>
                    <a:pt x="562691" y="1021480"/>
                    <a:pt x="546623" y="1026070"/>
                    <a:pt x="537442" y="1026070"/>
                  </a:cubicBezTo>
                  <a:cubicBezTo>
                    <a:pt x="539737" y="1023010"/>
                    <a:pt x="554275" y="1025305"/>
                    <a:pt x="558866" y="1022244"/>
                  </a:cubicBezTo>
                  <a:cubicBezTo>
                    <a:pt x="551979" y="1023010"/>
                    <a:pt x="558100" y="1019949"/>
                    <a:pt x="556570" y="1017654"/>
                  </a:cubicBezTo>
                  <a:cubicBezTo>
                    <a:pt x="554657" y="1017271"/>
                    <a:pt x="551597" y="1017080"/>
                    <a:pt x="548632" y="1017367"/>
                  </a:cubicBezTo>
                  <a:close/>
                  <a:moveTo>
                    <a:pt x="430597" y="1016488"/>
                  </a:moveTo>
                  <a:lnTo>
                    <a:pt x="432235" y="1017271"/>
                  </a:lnTo>
                  <a:lnTo>
                    <a:pt x="437591" y="1018036"/>
                  </a:lnTo>
                  <a:lnTo>
                    <a:pt x="435678" y="1018419"/>
                  </a:lnTo>
                  <a:lnTo>
                    <a:pt x="441188" y="1021480"/>
                  </a:lnTo>
                  <a:lnTo>
                    <a:pt x="437976" y="1021480"/>
                  </a:lnTo>
                  <a:lnTo>
                    <a:pt x="433383" y="1020714"/>
                  </a:lnTo>
                  <a:cubicBezTo>
                    <a:pt x="431853" y="1017654"/>
                    <a:pt x="435678" y="1016889"/>
                    <a:pt x="428792" y="1016889"/>
                  </a:cubicBezTo>
                  <a:close/>
                  <a:moveTo>
                    <a:pt x="491534" y="1015358"/>
                  </a:moveTo>
                  <a:cubicBezTo>
                    <a:pt x="479291" y="1017654"/>
                    <a:pt x="466284" y="1013063"/>
                    <a:pt x="457868" y="1017654"/>
                  </a:cubicBezTo>
                  <a:cubicBezTo>
                    <a:pt x="464753" y="1016889"/>
                    <a:pt x="472405" y="1017654"/>
                    <a:pt x="479291" y="1017654"/>
                  </a:cubicBezTo>
                  <a:cubicBezTo>
                    <a:pt x="486177" y="1017654"/>
                    <a:pt x="492298" y="1016889"/>
                    <a:pt x="496124" y="1016123"/>
                  </a:cubicBezTo>
                  <a:cubicBezTo>
                    <a:pt x="493829" y="1016123"/>
                    <a:pt x="490768" y="1017654"/>
                    <a:pt x="491534" y="1015358"/>
                  </a:cubicBezTo>
                  <a:close/>
                  <a:moveTo>
                    <a:pt x="405838" y="1014593"/>
                  </a:moveTo>
                  <a:cubicBezTo>
                    <a:pt x="406603" y="1014593"/>
                    <a:pt x="408899" y="1014593"/>
                    <a:pt x="410429" y="1014593"/>
                  </a:cubicBezTo>
                  <a:cubicBezTo>
                    <a:pt x="410429" y="1015358"/>
                    <a:pt x="409664" y="1016123"/>
                    <a:pt x="411194" y="1016889"/>
                  </a:cubicBezTo>
                  <a:cubicBezTo>
                    <a:pt x="410429" y="1017654"/>
                    <a:pt x="404308" y="1016123"/>
                    <a:pt x="405838" y="1014593"/>
                  </a:cubicBezTo>
                  <a:close/>
                  <a:moveTo>
                    <a:pt x="499950" y="1013828"/>
                  </a:moveTo>
                  <a:cubicBezTo>
                    <a:pt x="495359" y="1016889"/>
                    <a:pt x="515252" y="1016889"/>
                    <a:pt x="523669" y="1014593"/>
                  </a:cubicBezTo>
                  <a:cubicBezTo>
                    <a:pt x="513722" y="1012298"/>
                    <a:pt x="506071" y="1016123"/>
                    <a:pt x="499950" y="1013828"/>
                  </a:cubicBezTo>
                  <a:close/>
                  <a:moveTo>
                    <a:pt x="543563" y="1013063"/>
                  </a:moveTo>
                  <a:cubicBezTo>
                    <a:pt x="537442" y="1013063"/>
                    <a:pt x="533616" y="1017654"/>
                    <a:pt x="529025" y="1016123"/>
                  </a:cubicBezTo>
                  <a:cubicBezTo>
                    <a:pt x="529790" y="1018419"/>
                    <a:pt x="538207" y="1015358"/>
                    <a:pt x="539737" y="1016889"/>
                  </a:cubicBezTo>
                  <a:cubicBezTo>
                    <a:pt x="539737" y="1015358"/>
                    <a:pt x="542797" y="1014593"/>
                    <a:pt x="543563" y="1013063"/>
                  </a:cubicBezTo>
                  <a:close/>
                  <a:moveTo>
                    <a:pt x="423436" y="1013063"/>
                  </a:moveTo>
                  <a:cubicBezTo>
                    <a:pt x="427645" y="1014211"/>
                    <a:pt x="430514" y="1014402"/>
                    <a:pt x="433096" y="1014115"/>
                  </a:cubicBezTo>
                  <a:lnTo>
                    <a:pt x="433570" y="1014007"/>
                  </a:lnTo>
                  <a:lnTo>
                    <a:pt x="435678" y="1015358"/>
                  </a:lnTo>
                  <a:lnTo>
                    <a:pt x="430597" y="1016488"/>
                  </a:lnTo>
                  <a:close/>
                  <a:moveTo>
                    <a:pt x="527495" y="1011532"/>
                  </a:moveTo>
                  <a:cubicBezTo>
                    <a:pt x="527495" y="1013063"/>
                    <a:pt x="523669" y="1012298"/>
                    <a:pt x="524434" y="1013828"/>
                  </a:cubicBezTo>
                  <a:cubicBezTo>
                    <a:pt x="525200" y="1013828"/>
                    <a:pt x="528260" y="1016123"/>
                    <a:pt x="529025" y="1013828"/>
                  </a:cubicBezTo>
                  <a:cubicBezTo>
                    <a:pt x="525200" y="1014593"/>
                    <a:pt x="532085" y="1011532"/>
                    <a:pt x="527495" y="1011532"/>
                  </a:cubicBezTo>
                  <a:close/>
                  <a:moveTo>
                    <a:pt x="593296" y="1010002"/>
                  </a:moveTo>
                  <a:cubicBezTo>
                    <a:pt x="588706" y="1011532"/>
                    <a:pt x="589471" y="1009237"/>
                    <a:pt x="584880" y="1010768"/>
                  </a:cubicBezTo>
                  <a:cubicBezTo>
                    <a:pt x="584880" y="1012298"/>
                    <a:pt x="586411" y="1011532"/>
                    <a:pt x="586411" y="1013063"/>
                  </a:cubicBezTo>
                  <a:cubicBezTo>
                    <a:pt x="587941" y="1012298"/>
                    <a:pt x="591766" y="1011532"/>
                    <a:pt x="593296" y="1010002"/>
                  </a:cubicBezTo>
                  <a:close/>
                  <a:moveTo>
                    <a:pt x="564987" y="1009237"/>
                  </a:moveTo>
                  <a:cubicBezTo>
                    <a:pt x="558100" y="1011532"/>
                    <a:pt x="551214" y="1010002"/>
                    <a:pt x="548154" y="1013063"/>
                  </a:cubicBezTo>
                  <a:cubicBezTo>
                    <a:pt x="555040" y="1013828"/>
                    <a:pt x="558100" y="1014593"/>
                    <a:pt x="564987" y="1013828"/>
                  </a:cubicBezTo>
                  <a:cubicBezTo>
                    <a:pt x="564221" y="1011532"/>
                    <a:pt x="565751" y="1010768"/>
                    <a:pt x="564987" y="1009237"/>
                  </a:cubicBezTo>
                  <a:close/>
                  <a:moveTo>
                    <a:pt x="549684" y="996995"/>
                  </a:moveTo>
                  <a:cubicBezTo>
                    <a:pt x="546623" y="998525"/>
                    <a:pt x="538207" y="999290"/>
                    <a:pt x="531321" y="1000820"/>
                  </a:cubicBezTo>
                  <a:cubicBezTo>
                    <a:pt x="525200" y="1002351"/>
                    <a:pt x="519079" y="1003881"/>
                    <a:pt x="522139" y="1006942"/>
                  </a:cubicBezTo>
                  <a:cubicBezTo>
                    <a:pt x="528260" y="1006177"/>
                    <a:pt x="531321" y="1004647"/>
                    <a:pt x="535146" y="1003881"/>
                  </a:cubicBezTo>
                  <a:cubicBezTo>
                    <a:pt x="538207" y="1003116"/>
                    <a:pt x="542797" y="1002351"/>
                    <a:pt x="550449" y="1000820"/>
                  </a:cubicBezTo>
                  <a:cubicBezTo>
                    <a:pt x="550449" y="1001586"/>
                    <a:pt x="549684" y="1001586"/>
                    <a:pt x="549684" y="1002351"/>
                  </a:cubicBezTo>
                  <a:cubicBezTo>
                    <a:pt x="555805" y="1000056"/>
                    <a:pt x="555040" y="997760"/>
                    <a:pt x="549684" y="996995"/>
                  </a:cubicBezTo>
                  <a:close/>
                  <a:moveTo>
                    <a:pt x="319282" y="991065"/>
                  </a:moveTo>
                  <a:cubicBezTo>
                    <a:pt x="320526" y="991830"/>
                    <a:pt x="322056" y="993169"/>
                    <a:pt x="323968" y="993935"/>
                  </a:cubicBezTo>
                  <a:cubicBezTo>
                    <a:pt x="323968" y="994699"/>
                    <a:pt x="319378" y="991639"/>
                    <a:pt x="316317" y="991639"/>
                  </a:cubicBezTo>
                  <a:cubicBezTo>
                    <a:pt x="317082" y="990109"/>
                    <a:pt x="318039" y="990300"/>
                    <a:pt x="319282" y="991065"/>
                  </a:cubicBezTo>
                  <a:close/>
                  <a:moveTo>
                    <a:pt x="600948" y="987814"/>
                  </a:moveTo>
                  <a:cubicBezTo>
                    <a:pt x="597887" y="987814"/>
                    <a:pt x="595592" y="988578"/>
                    <a:pt x="594827" y="990109"/>
                  </a:cubicBezTo>
                  <a:cubicBezTo>
                    <a:pt x="597887" y="988578"/>
                    <a:pt x="601713" y="990874"/>
                    <a:pt x="600948" y="987814"/>
                  </a:cubicBezTo>
                  <a:close/>
                  <a:moveTo>
                    <a:pt x="626198" y="986283"/>
                  </a:moveTo>
                  <a:cubicBezTo>
                    <a:pt x="621607" y="987814"/>
                    <a:pt x="618546" y="986283"/>
                    <a:pt x="617781" y="990109"/>
                  </a:cubicBezTo>
                  <a:cubicBezTo>
                    <a:pt x="620076" y="988578"/>
                    <a:pt x="626198" y="987814"/>
                    <a:pt x="626198" y="986283"/>
                  </a:cubicBezTo>
                  <a:close/>
                  <a:moveTo>
                    <a:pt x="649916" y="985518"/>
                  </a:moveTo>
                  <a:cubicBezTo>
                    <a:pt x="646856" y="984753"/>
                    <a:pt x="645326" y="983223"/>
                    <a:pt x="639970" y="986283"/>
                  </a:cubicBezTo>
                  <a:cubicBezTo>
                    <a:pt x="640735" y="987814"/>
                    <a:pt x="640735" y="989344"/>
                    <a:pt x="637674" y="990109"/>
                  </a:cubicBezTo>
                  <a:cubicBezTo>
                    <a:pt x="638440" y="989344"/>
                    <a:pt x="638440" y="988578"/>
                    <a:pt x="637674" y="987048"/>
                  </a:cubicBezTo>
                  <a:cubicBezTo>
                    <a:pt x="633849" y="989344"/>
                    <a:pt x="630023" y="991639"/>
                    <a:pt x="624667" y="992404"/>
                  </a:cubicBezTo>
                  <a:cubicBezTo>
                    <a:pt x="623902" y="995465"/>
                    <a:pt x="630023" y="990874"/>
                    <a:pt x="630788" y="992404"/>
                  </a:cubicBezTo>
                  <a:cubicBezTo>
                    <a:pt x="622371" y="996230"/>
                    <a:pt x="623137" y="994699"/>
                    <a:pt x="614720" y="996230"/>
                  </a:cubicBezTo>
                  <a:cubicBezTo>
                    <a:pt x="611660" y="997760"/>
                    <a:pt x="618546" y="996995"/>
                    <a:pt x="615486" y="998525"/>
                  </a:cubicBezTo>
                  <a:cubicBezTo>
                    <a:pt x="613190" y="996995"/>
                    <a:pt x="609365" y="1000820"/>
                    <a:pt x="607069" y="998525"/>
                  </a:cubicBezTo>
                  <a:cubicBezTo>
                    <a:pt x="594827" y="1002351"/>
                    <a:pt x="594062" y="1002351"/>
                    <a:pt x="583350" y="1006177"/>
                  </a:cubicBezTo>
                  <a:cubicBezTo>
                    <a:pt x="583350" y="1005411"/>
                    <a:pt x="583350" y="1003881"/>
                    <a:pt x="581820" y="1003881"/>
                  </a:cubicBezTo>
                  <a:cubicBezTo>
                    <a:pt x="581820" y="1005411"/>
                    <a:pt x="575699" y="1005411"/>
                    <a:pt x="576463" y="1006942"/>
                  </a:cubicBezTo>
                  <a:cubicBezTo>
                    <a:pt x="578759" y="1006942"/>
                    <a:pt x="581054" y="1006177"/>
                    <a:pt x="582584" y="1006942"/>
                  </a:cubicBezTo>
                  <a:cubicBezTo>
                    <a:pt x="575699" y="1008472"/>
                    <a:pt x="570342" y="1009237"/>
                    <a:pt x="568812" y="1010768"/>
                  </a:cubicBezTo>
                  <a:cubicBezTo>
                    <a:pt x="567282" y="1012298"/>
                    <a:pt x="568047" y="1013828"/>
                    <a:pt x="573403" y="1015358"/>
                  </a:cubicBezTo>
                  <a:cubicBezTo>
                    <a:pt x="571873" y="1013063"/>
                    <a:pt x="571873" y="1012298"/>
                    <a:pt x="574933" y="1010768"/>
                  </a:cubicBezTo>
                  <a:cubicBezTo>
                    <a:pt x="574933" y="1013063"/>
                    <a:pt x="581820" y="1012298"/>
                    <a:pt x="581820" y="1010002"/>
                  </a:cubicBezTo>
                  <a:cubicBezTo>
                    <a:pt x="581054" y="1009237"/>
                    <a:pt x="577994" y="1010768"/>
                    <a:pt x="577229" y="1010002"/>
                  </a:cubicBezTo>
                  <a:cubicBezTo>
                    <a:pt x="591766" y="1007707"/>
                    <a:pt x="603243" y="1003881"/>
                    <a:pt x="617781" y="1001586"/>
                  </a:cubicBezTo>
                  <a:cubicBezTo>
                    <a:pt x="623902" y="996230"/>
                    <a:pt x="646091" y="993169"/>
                    <a:pt x="649916" y="985518"/>
                  </a:cubicBezTo>
                  <a:close/>
                  <a:moveTo>
                    <a:pt x="522904" y="980927"/>
                  </a:moveTo>
                  <a:cubicBezTo>
                    <a:pt x="521374" y="982075"/>
                    <a:pt x="520035" y="982457"/>
                    <a:pt x="518026" y="982649"/>
                  </a:cubicBezTo>
                  <a:lnTo>
                    <a:pt x="517784" y="982664"/>
                  </a:lnTo>
                  <a:lnTo>
                    <a:pt x="518750" y="983374"/>
                  </a:lnTo>
                  <a:cubicBezTo>
                    <a:pt x="518695" y="983833"/>
                    <a:pt x="517776" y="984228"/>
                    <a:pt x="515499" y="984403"/>
                  </a:cubicBezTo>
                  <a:lnTo>
                    <a:pt x="514517" y="982875"/>
                  </a:lnTo>
                  <a:lnTo>
                    <a:pt x="509131" y="983223"/>
                  </a:lnTo>
                  <a:cubicBezTo>
                    <a:pt x="507601" y="985518"/>
                    <a:pt x="514488" y="985518"/>
                    <a:pt x="511427" y="986283"/>
                  </a:cubicBezTo>
                  <a:cubicBezTo>
                    <a:pt x="509131" y="985518"/>
                    <a:pt x="508367" y="987814"/>
                    <a:pt x="506836" y="985518"/>
                  </a:cubicBezTo>
                  <a:cubicBezTo>
                    <a:pt x="507601" y="985518"/>
                    <a:pt x="508367" y="983223"/>
                    <a:pt x="506836" y="981692"/>
                  </a:cubicBezTo>
                  <a:cubicBezTo>
                    <a:pt x="503776" y="983987"/>
                    <a:pt x="492298" y="983987"/>
                    <a:pt x="487708" y="987048"/>
                  </a:cubicBezTo>
                  <a:cubicBezTo>
                    <a:pt x="490768" y="987048"/>
                    <a:pt x="496124" y="985518"/>
                    <a:pt x="497655" y="987048"/>
                  </a:cubicBezTo>
                  <a:lnTo>
                    <a:pt x="494963" y="988394"/>
                  </a:lnTo>
                  <a:lnTo>
                    <a:pt x="489238" y="988578"/>
                  </a:lnTo>
                  <a:cubicBezTo>
                    <a:pt x="491534" y="987048"/>
                    <a:pt x="493064" y="990109"/>
                    <a:pt x="496889" y="989344"/>
                  </a:cubicBezTo>
                  <a:cubicBezTo>
                    <a:pt x="496889" y="988578"/>
                    <a:pt x="495359" y="988578"/>
                    <a:pt x="494594" y="988578"/>
                  </a:cubicBezTo>
                  <a:lnTo>
                    <a:pt x="494963" y="988394"/>
                  </a:lnTo>
                  <a:lnTo>
                    <a:pt x="512957" y="987814"/>
                  </a:lnTo>
                  <a:cubicBezTo>
                    <a:pt x="516783" y="987048"/>
                    <a:pt x="520609" y="987048"/>
                    <a:pt x="524434" y="986283"/>
                  </a:cubicBezTo>
                  <a:cubicBezTo>
                    <a:pt x="528260" y="985518"/>
                    <a:pt x="531321" y="984753"/>
                    <a:pt x="535146" y="984753"/>
                  </a:cubicBezTo>
                  <a:cubicBezTo>
                    <a:pt x="534381" y="980162"/>
                    <a:pt x="524434" y="987814"/>
                    <a:pt x="520609" y="984753"/>
                  </a:cubicBezTo>
                  <a:cubicBezTo>
                    <a:pt x="522904" y="983223"/>
                    <a:pt x="531321" y="985518"/>
                    <a:pt x="529790" y="980927"/>
                  </a:cubicBezTo>
                  <a:cubicBezTo>
                    <a:pt x="522904" y="981692"/>
                    <a:pt x="526730" y="981692"/>
                    <a:pt x="522904" y="980927"/>
                  </a:cubicBezTo>
                  <a:close/>
                  <a:moveTo>
                    <a:pt x="264469" y="975454"/>
                  </a:moveTo>
                  <a:lnTo>
                    <a:pt x="267532" y="977071"/>
                  </a:lnTo>
                  <a:lnTo>
                    <a:pt x="265818" y="976336"/>
                  </a:lnTo>
                  <a:close/>
                  <a:moveTo>
                    <a:pt x="584115" y="971745"/>
                  </a:moveTo>
                  <a:cubicBezTo>
                    <a:pt x="578759" y="973276"/>
                    <a:pt x="573403" y="974806"/>
                    <a:pt x="568812" y="975571"/>
                  </a:cubicBezTo>
                  <a:cubicBezTo>
                    <a:pt x="563456" y="976336"/>
                    <a:pt x="559630" y="976336"/>
                    <a:pt x="555040" y="977102"/>
                  </a:cubicBezTo>
                  <a:cubicBezTo>
                    <a:pt x="546623" y="977866"/>
                    <a:pt x="538972" y="979397"/>
                    <a:pt x="532085" y="983987"/>
                  </a:cubicBezTo>
                  <a:cubicBezTo>
                    <a:pt x="534381" y="983987"/>
                    <a:pt x="538972" y="981692"/>
                    <a:pt x="539737" y="983223"/>
                  </a:cubicBezTo>
                  <a:cubicBezTo>
                    <a:pt x="539737" y="984753"/>
                    <a:pt x="538972" y="985518"/>
                    <a:pt x="538972" y="986283"/>
                  </a:cubicBezTo>
                  <a:cubicBezTo>
                    <a:pt x="541267" y="986283"/>
                    <a:pt x="545093" y="987814"/>
                    <a:pt x="545858" y="985518"/>
                  </a:cubicBezTo>
                  <a:cubicBezTo>
                    <a:pt x="543563" y="986283"/>
                    <a:pt x="539737" y="983987"/>
                    <a:pt x="542033" y="983223"/>
                  </a:cubicBezTo>
                  <a:cubicBezTo>
                    <a:pt x="548154" y="982457"/>
                    <a:pt x="556570" y="981692"/>
                    <a:pt x="564221" y="980162"/>
                  </a:cubicBezTo>
                  <a:cubicBezTo>
                    <a:pt x="565751" y="979397"/>
                    <a:pt x="568047" y="979397"/>
                    <a:pt x="570342" y="978632"/>
                  </a:cubicBezTo>
                  <a:cubicBezTo>
                    <a:pt x="571873" y="977866"/>
                    <a:pt x="574168" y="977866"/>
                    <a:pt x="575699" y="977102"/>
                  </a:cubicBezTo>
                  <a:cubicBezTo>
                    <a:pt x="579524" y="976336"/>
                    <a:pt x="582584" y="974806"/>
                    <a:pt x="585645" y="973276"/>
                  </a:cubicBezTo>
                  <a:cubicBezTo>
                    <a:pt x="584115" y="973276"/>
                    <a:pt x="584115" y="972511"/>
                    <a:pt x="584115" y="971745"/>
                  </a:cubicBezTo>
                  <a:close/>
                  <a:moveTo>
                    <a:pt x="282074" y="970341"/>
                  </a:moveTo>
                  <a:lnTo>
                    <a:pt x="284181" y="971096"/>
                  </a:lnTo>
                  <a:lnTo>
                    <a:pt x="284181" y="971745"/>
                  </a:lnTo>
                  <a:close/>
                  <a:moveTo>
                    <a:pt x="284181" y="969647"/>
                  </a:moveTo>
                  <a:lnTo>
                    <a:pt x="285310" y="970066"/>
                  </a:lnTo>
                  <a:lnTo>
                    <a:pt x="285666" y="970260"/>
                  </a:lnTo>
                  <a:lnTo>
                    <a:pt x="284660" y="971267"/>
                  </a:lnTo>
                  <a:lnTo>
                    <a:pt x="284181" y="971096"/>
                  </a:lnTo>
                  <a:close/>
                  <a:moveTo>
                    <a:pt x="280503" y="969293"/>
                  </a:moveTo>
                  <a:lnTo>
                    <a:pt x="282074" y="970341"/>
                  </a:lnTo>
                  <a:lnTo>
                    <a:pt x="279591" y="969450"/>
                  </a:lnTo>
                  <a:close/>
                  <a:moveTo>
                    <a:pt x="731786" y="966390"/>
                  </a:moveTo>
                  <a:cubicBezTo>
                    <a:pt x="728726" y="969450"/>
                    <a:pt x="724135" y="970215"/>
                    <a:pt x="724135" y="973276"/>
                  </a:cubicBezTo>
                  <a:cubicBezTo>
                    <a:pt x="725665" y="970981"/>
                    <a:pt x="731786" y="967920"/>
                    <a:pt x="731786" y="966390"/>
                  </a:cubicBezTo>
                  <a:close/>
                  <a:moveTo>
                    <a:pt x="756271" y="964094"/>
                  </a:moveTo>
                  <a:cubicBezTo>
                    <a:pt x="757035" y="964859"/>
                    <a:pt x="757035" y="965624"/>
                    <a:pt x="758566" y="964859"/>
                  </a:cubicBezTo>
                  <a:cubicBezTo>
                    <a:pt x="758566" y="965624"/>
                    <a:pt x="757801" y="966390"/>
                    <a:pt x="757801" y="965624"/>
                  </a:cubicBezTo>
                  <a:cubicBezTo>
                    <a:pt x="755505" y="970215"/>
                    <a:pt x="756271" y="964859"/>
                    <a:pt x="752445" y="967154"/>
                  </a:cubicBezTo>
                  <a:cubicBezTo>
                    <a:pt x="752445" y="966390"/>
                    <a:pt x="754740" y="964859"/>
                    <a:pt x="756271" y="964094"/>
                  </a:cubicBezTo>
                  <a:close/>
                  <a:moveTo>
                    <a:pt x="315655" y="953750"/>
                  </a:moveTo>
                  <a:lnTo>
                    <a:pt x="356870" y="966390"/>
                  </a:lnTo>
                  <a:cubicBezTo>
                    <a:pt x="360313" y="966007"/>
                    <a:pt x="366625" y="966581"/>
                    <a:pt x="371790" y="968015"/>
                  </a:cubicBezTo>
                  <a:lnTo>
                    <a:pt x="376763" y="970185"/>
                  </a:lnTo>
                  <a:lnTo>
                    <a:pt x="376763" y="972511"/>
                  </a:lnTo>
                  <a:cubicBezTo>
                    <a:pt x="366051" y="971745"/>
                    <a:pt x="356104" y="968685"/>
                    <a:pt x="346158" y="964859"/>
                  </a:cubicBezTo>
                  <a:cubicBezTo>
                    <a:pt x="336976" y="960269"/>
                    <a:pt x="327029" y="956443"/>
                    <a:pt x="316317" y="954147"/>
                  </a:cubicBezTo>
                  <a:close/>
                  <a:moveTo>
                    <a:pt x="757801" y="953382"/>
                  </a:moveTo>
                  <a:lnTo>
                    <a:pt x="753975" y="955678"/>
                  </a:lnTo>
                  <a:cubicBezTo>
                    <a:pt x="754740" y="957208"/>
                    <a:pt x="757035" y="955678"/>
                    <a:pt x="758566" y="954912"/>
                  </a:cubicBezTo>
                  <a:close/>
                  <a:moveTo>
                    <a:pt x="221780" y="951257"/>
                  </a:moveTo>
                  <a:lnTo>
                    <a:pt x="232152" y="956443"/>
                  </a:lnTo>
                  <a:cubicBezTo>
                    <a:pt x="234448" y="957973"/>
                    <a:pt x="232918" y="960269"/>
                    <a:pt x="237508" y="961799"/>
                  </a:cubicBezTo>
                  <a:cubicBezTo>
                    <a:pt x="238273" y="962564"/>
                    <a:pt x="239039" y="961799"/>
                    <a:pt x="239803" y="962564"/>
                  </a:cubicBezTo>
                  <a:cubicBezTo>
                    <a:pt x="241334" y="963329"/>
                    <a:pt x="239039" y="959503"/>
                    <a:pt x="242099" y="960269"/>
                  </a:cubicBezTo>
                  <a:cubicBezTo>
                    <a:pt x="244394" y="961033"/>
                    <a:pt x="243629" y="965624"/>
                    <a:pt x="245924" y="963329"/>
                  </a:cubicBezTo>
                  <a:lnTo>
                    <a:pt x="264469" y="975454"/>
                  </a:lnTo>
                  <a:lnTo>
                    <a:pt x="258167" y="972128"/>
                  </a:lnTo>
                  <a:cubicBezTo>
                    <a:pt x="252620" y="969833"/>
                    <a:pt x="247072" y="968302"/>
                    <a:pt x="244394" y="969450"/>
                  </a:cubicBezTo>
                  <a:cubicBezTo>
                    <a:pt x="242099" y="967920"/>
                    <a:pt x="239039" y="964859"/>
                    <a:pt x="237508" y="966390"/>
                  </a:cubicBezTo>
                  <a:cubicBezTo>
                    <a:pt x="232152" y="958738"/>
                    <a:pt x="219145" y="955678"/>
                    <a:pt x="216085" y="951852"/>
                  </a:cubicBezTo>
                  <a:cubicBezTo>
                    <a:pt x="217615" y="951852"/>
                    <a:pt x="220675" y="953382"/>
                    <a:pt x="222206" y="953382"/>
                  </a:cubicBezTo>
                  <a:close/>
                  <a:moveTo>
                    <a:pt x="219309" y="948136"/>
                  </a:moveTo>
                  <a:lnTo>
                    <a:pt x="221440" y="949557"/>
                  </a:lnTo>
                  <a:lnTo>
                    <a:pt x="221780" y="951257"/>
                  </a:lnTo>
                  <a:lnTo>
                    <a:pt x="221440" y="951087"/>
                  </a:lnTo>
                  <a:close/>
                  <a:moveTo>
                    <a:pt x="763922" y="946496"/>
                  </a:moveTo>
                  <a:cubicBezTo>
                    <a:pt x="760861" y="948026"/>
                    <a:pt x="757801" y="950321"/>
                    <a:pt x="758566" y="951852"/>
                  </a:cubicBezTo>
                  <a:cubicBezTo>
                    <a:pt x="760096" y="951852"/>
                    <a:pt x="762392" y="950321"/>
                    <a:pt x="765452" y="948026"/>
                  </a:cubicBezTo>
                  <a:close/>
                  <a:moveTo>
                    <a:pt x="799883" y="935019"/>
                  </a:moveTo>
                  <a:cubicBezTo>
                    <a:pt x="802944" y="935019"/>
                    <a:pt x="806770" y="935784"/>
                    <a:pt x="802179" y="939609"/>
                  </a:cubicBezTo>
                  <a:cubicBezTo>
                    <a:pt x="799883" y="938079"/>
                    <a:pt x="799883" y="938079"/>
                    <a:pt x="799883" y="935019"/>
                  </a:cubicBezTo>
                  <a:close/>
                  <a:moveTo>
                    <a:pt x="771573" y="935019"/>
                  </a:moveTo>
                  <a:cubicBezTo>
                    <a:pt x="766983" y="938845"/>
                    <a:pt x="760096" y="944200"/>
                    <a:pt x="753210" y="948791"/>
                  </a:cubicBezTo>
                  <a:cubicBezTo>
                    <a:pt x="747089" y="953382"/>
                    <a:pt x="741733" y="957973"/>
                    <a:pt x="740968" y="960269"/>
                  </a:cubicBezTo>
                  <a:cubicBezTo>
                    <a:pt x="744029" y="957208"/>
                    <a:pt x="750914" y="953382"/>
                    <a:pt x="757035" y="948791"/>
                  </a:cubicBezTo>
                  <a:cubicBezTo>
                    <a:pt x="763156" y="944200"/>
                    <a:pt x="769278" y="938845"/>
                    <a:pt x="771573" y="935019"/>
                  </a:cubicBezTo>
                  <a:close/>
                  <a:moveTo>
                    <a:pt x="808300" y="931958"/>
                  </a:moveTo>
                  <a:cubicBezTo>
                    <a:pt x="808300" y="932724"/>
                    <a:pt x="808300" y="933488"/>
                    <a:pt x="808300" y="934254"/>
                  </a:cubicBezTo>
                  <a:cubicBezTo>
                    <a:pt x="806770" y="935019"/>
                    <a:pt x="804474" y="935019"/>
                    <a:pt x="806004" y="934254"/>
                  </a:cubicBezTo>
                  <a:cubicBezTo>
                    <a:pt x="805239" y="934254"/>
                    <a:pt x="802944" y="935784"/>
                    <a:pt x="802944" y="934254"/>
                  </a:cubicBezTo>
                  <a:cubicBezTo>
                    <a:pt x="804474" y="933488"/>
                    <a:pt x="805239" y="933488"/>
                    <a:pt x="805239" y="932724"/>
                  </a:cubicBezTo>
                  <a:cubicBezTo>
                    <a:pt x="806004" y="931958"/>
                    <a:pt x="806770" y="933488"/>
                    <a:pt x="808300" y="931958"/>
                  </a:cubicBezTo>
                  <a:close/>
                  <a:moveTo>
                    <a:pt x="330090" y="931958"/>
                  </a:moveTo>
                  <a:cubicBezTo>
                    <a:pt x="330090" y="934254"/>
                    <a:pt x="333150" y="936549"/>
                    <a:pt x="337741" y="938079"/>
                  </a:cubicBezTo>
                  <a:lnTo>
                    <a:pt x="337801" y="938380"/>
                  </a:lnTo>
                  <a:lnTo>
                    <a:pt x="339672" y="939570"/>
                  </a:lnTo>
                  <a:cubicBezTo>
                    <a:pt x="342474" y="941672"/>
                    <a:pt x="344575" y="943073"/>
                    <a:pt x="345276" y="945174"/>
                  </a:cubicBezTo>
                  <a:lnTo>
                    <a:pt x="344560" y="947593"/>
                  </a:lnTo>
                  <a:lnTo>
                    <a:pt x="346158" y="948791"/>
                  </a:lnTo>
                  <a:cubicBezTo>
                    <a:pt x="348453" y="949557"/>
                    <a:pt x="350749" y="950321"/>
                    <a:pt x="351513" y="951852"/>
                  </a:cubicBezTo>
                  <a:cubicBezTo>
                    <a:pt x="349983" y="951087"/>
                    <a:pt x="347688" y="950321"/>
                    <a:pt x="346158" y="949557"/>
                  </a:cubicBezTo>
                  <a:cubicBezTo>
                    <a:pt x="346158" y="951852"/>
                    <a:pt x="354574" y="954147"/>
                    <a:pt x="356870" y="953382"/>
                  </a:cubicBezTo>
                  <a:cubicBezTo>
                    <a:pt x="357634" y="950321"/>
                    <a:pt x="350749" y="954147"/>
                    <a:pt x="353044" y="950321"/>
                  </a:cubicBezTo>
                  <a:cubicBezTo>
                    <a:pt x="356870" y="951087"/>
                    <a:pt x="360695" y="951852"/>
                    <a:pt x="364521" y="952617"/>
                  </a:cubicBezTo>
                  <a:cubicBezTo>
                    <a:pt x="364521" y="952617"/>
                    <a:pt x="363756" y="952617"/>
                    <a:pt x="363756" y="951852"/>
                  </a:cubicBezTo>
                  <a:cubicBezTo>
                    <a:pt x="369877" y="954912"/>
                    <a:pt x="373703" y="953382"/>
                    <a:pt x="379824" y="954147"/>
                  </a:cubicBezTo>
                  <a:cubicBezTo>
                    <a:pt x="379824" y="954147"/>
                    <a:pt x="380589" y="953382"/>
                    <a:pt x="380589" y="953382"/>
                  </a:cubicBezTo>
                  <a:cubicBezTo>
                    <a:pt x="374467" y="951087"/>
                    <a:pt x="369112" y="948026"/>
                    <a:pt x="364521" y="943436"/>
                  </a:cubicBezTo>
                  <a:cubicBezTo>
                    <a:pt x="362225" y="941140"/>
                    <a:pt x="359165" y="940375"/>
                    <a:pt x="356870" y="938845"/>
                  </a:cubicBezTo>
                  <a:cubicBezTo>
                    <a:pt x="354574" y="938079"/>
                    <a:pt x="354574" y="939609"/>
                    <a:pt x="353044" y="940375"/>
                  </a:cubicBezTo>
                  <a:cubicBezTo>
                    <a:pt x="352279" y="940375"/>
                    <a:pt x="350749" y="941140"/>
                    <a:pt x="349218" y="939609"/>
                  </a:cubicBezTo>
                  <a:lnTo>
                    <a:pt x="346507" y="936356"/>
                  </a:lnTo>
                  <a:lnTo>
                    <a:pt x="338270" y="934667"/>
                  </a:lnTo>
                  <a:lnTo>
                    <a:pt x="338149" y="933570"/>
                  </a:lnTo>
                  <a:lnTo>
                    <a:pt x="336118" y="933164"/>
                  </a:lnTo>
                  <a:lnTo>
                    <a:pt x="336169" y="933266"/>
                  </a:lnTo>
                  <a:lnTo>
                    <a:pt x="336008" y="933142"/>
                  </a:lnTo>
                  <a:close/>
                  <a:moveTo>
                    <a:pt x="828958" y="919716"/>
                  </a:moveTo>
                  <a:cubicBezTo>
                    <a:pt x="825898" y="922776"/>
                    <a:pt x="827428" y="922776"/>
                    <a:pt x="823603" y="925072"/>
                  </a:cubicBezTo>
                  <a:cubicBezTo>
                    <a:pt x="823603" y="924307"/>
                    <a:pt x="825898" y="922776"/>
                    <a:pt x="826663" y="921246"/>
                  </a:cubicBezTo>
                  <a:cubicBezTo>
                    <a:pt x="825898" y="920481"/>
                    <a:pt x="824367" y="922776"/>
                    <a:pt x="823603" y="923542"/>
                  </a:cubicBezTo>
                  <a:cubicBezTo>
                    <a:pt x="822072" y="923542"/>
                    <a:pt x="825133" y="919716"/>
                    <a:pt x="822072" y="922012"/>
                  </a:cubicBezTo>
                  <a:cubicBezTo>
                    <a:pt x="822072" y="920481"/>
                    <a:pt x="827428" y="919716"/>
                    <a:pt x="828958" y="919716"/>
                  </a:cubicBezTo>
                  <a:close/>
                  <a:moveTo>
                    <a:pt x="231092" y="915052"/>
                  </a:moveTo>
                  <a:cubicBezTo>
                    <a:pt x="233894" y="915753"/>
                    <a:pt x="236696" y="915753"/>
                    <a:pt x="240199" y="918555"/>
                  </a:cubicBezTo>
                  <a:cubicBezTo>
                    <a:pt x="240899" y="917854"/>
                    <a:pt x="239498" y="916453"/>
                    <a:pt x="240199" y="915753"/>
                  </a:cubicBezTo>
                  <a:cubicBezTo>
                    <a:pt x="244401" y="917854"/>
                    <a:pt x="243701" y="919255"/>
                    <a:pt x="247904" y="919956"/>
                  </a:cubicBezTo>
                  <a:cubicBezTo>
                    <a:pt x="247904" y="919255"/>
                    <a:pt x="247204" y="918555"/>
                    <a:pt x="245102" y="917154"/>
                  </a:cubicBezTo>
                  <a:cubicBezTo>
                    <a:pt x="247204" y="916453"/>
                    <a:pt x="248605" y="918555"/>
                    <a:pt x="251406" y="917854"/>
                  </a:cubicBezTo>
                  <a:cubicBezTo>
                    <a:pt x="254209" y="919255"/>
                    <a:pt x="250706" y="919956"/>
                    <a:pt x="249305" y="919956"/>
                  </a:cubicBezTo>
                  <a:cubicBezTo>
                    <a:pt x="250706" y="921356"/>
                    <a:pt x="251406" y="922758"/>
                    <a:pt x="253508" y="924159"/>
                  </a:cubicBezTo>
                  <a:cubicBezTo>
                    <a:pt x="252808" y="924859"/>
                    <a:pt x="250706" y="923458"/>
                    <a:pt x="250706" y="924859"/>
                  </a:cubicBezTo>
                  <a:cubicBezTo>
                    <a:pt x="243701" y="922057"/>
                    <a:pt x="240899" y="919255"/>
                    <a:pt x="236696" y="919956"/>
                  </a:cubicBezTo>
                  <a:cubicBezTo>
                    <a:pt x="233894" y="917854"/>
                    <a:pt x="234595" y="916453"/>
                    <a:pt x="231092" y="915052"/>
                  </a:cubicBezTo>
                  <a:close/>
                  <a:moveTo>
                    <a:pt x="162525" y="903648"/>
                  </a:moveTo>
                  <a:cubicBezTo>
                    <a:pt x="167881" y="909004"/>
                    <a:pt x="176298" y="915125"/>
                    <a:pt x="184714" y="922012"/>
                  </a:cubicBezTo>
                  <a:cubicBezTo>
                    <a:pt x="193131" y="928898"/>
                    <a:pt x="201547" y="936549"/>
                    <a:pt x="209964" y="941905"/>
                  </a:cubicBezTo>
                  <a:cubicBezTo>
                    <a:pt x="211876" y="943436"/>
                    <a:pt x="215128" y="944583"/>
                    <a:pt x="217710" y="945922"/>
                  </a:cubicBezTo>
                  <a:lnTo>
                    <a:pt x="219309" y="948136"/>
                  </a:lnTo>
                  <a:lnTo>
                    <a:pt x="200782" y="935784"/>
                  </a:lnTo>
                  <a:cubicBezTo>
                    <a:pt x="194661" y="930428"/>
                    <a:pt x="188540" y="925072"/>
                    <a:pt x="181653" y="922012"/>
                  </a:cubicBezTo>
                  <a:cubicBezTo>
                    <a:pt x="175532" y="913595"/>
                    <a:pt x="170941" y="912830"/>
                    <a:pt x="162525" y="903648"/>
                  </a:cubicBezTo>
                  <a:close/>
                  <a:moveTo>
                    <a:pt x="303310" y="902883"/>
                  </a:moveTo>
                  <a:cubicBezTo>
                    <a:pt x="303310" y="902883"/>
                    <a:pt x="304075" y="903648"/>
                    <a:pt x="305605" y="903648"/>
                  </a:cubicBezTo>
                  <a:cubicBezTo>
                    <a:pt x="305605" y="902883"/>
                    <a:pt x="305605" y="902883"/>
                    <a:pt x="305605" y="902883"/>
                  </a:cubicBezTo>
                  <a:cubicBezTo>
                    <a:pt x="304840" y="902883"/>
                    <a:pt x="304840" y="902883"/>
                    <a:pt x="304075" y="902883"/>
                  </a:cubicBezTo>
                  <a:cubicBezTo>
                    <a:pt x="303310" y="902883"/>
                    <a:pt x="303310" y="902883"/>
                    <a:pt x="303310" y="902883"/>
                  </a:cubicBezTo>
                  <a:close/>
                  <a:moveTo>
                    <a:pt x="238273" y="899057"/>
                  </a:moveTo>
                  <a:lnTo>
                    <a:pt x="238300" y="899117"/>
                  </a:lnTo>
                  <a:lnTo>
                    <a:pt x="238241" y="899069"/>
                  </a:lnTo>
                  <a:close/>
                  <a:moveTo>
                    <a:pt x="234448" y="895997"/>
                  </a:moveTo>
                  <a:lnTo>
                    <a:pt x="238241" y="899069"/>
                  </a:lnTo>
                  <a:lnTo>
                    <a:pt x="237508" y="899344"/>
                  </a:lnTo>
                  <a:cubicBezTo>
                    <a:pt x="237700" y="900014"/>
                    <a:pt x="237891" y="900970"/>
                    <a:pt x="236743" y="901352"/>
                  </a:cubicBezTo>
                  <a:cubicBezTo>
                    <a:pt x="229091" y="896762"/>
                    <a:pt x="238273" y="899057"/>
                    <a:pt x="234448" y="895997"/>
                  </a:cubicBezTo>
                  <a:close/>
                  <a:moveTo>
                    <a:pt x="847608" y="891310"/>
                  </a:moveTo>
                  <a:lnTo>
                    <a:pt x="847506" y="892166"/>
                  </a:lnTo>
                  <a:lnTo>
                    <a:pt x="845791" y="893701"/>
                  </a:lnTo>
                  <a:lnTo>
                    <a:pt x="847262" y="891528"/>
                  </a:lnTo>
                  <a:close/>
                  <a:moveTo>
                    <a:pt x="849630" y="890264"/>
                  </a:moveTo>
                  <a:lnTo>
                    <a:pt x="847321" y="893701"/>
                  </a:lnTo>
                  <a:lnTo>
                    <a:pt x="847506" y="892166"/>
                  </a:lnTo>
                  <a:close/>
                  <a:moveTo>
                    <a:pt x="857269" y="889876"/>
                  </a:moveTo>
                  <a:cubicBezTo>
                    <a:pt x="858033" y="889876"/>
                    <a:pt x="853443" y="892936"/>
                    <a:pt x="852678" y="895231"/>
                  </a:cubicBezTo>
                  <a:cubicBezTo>
                    <a:pt x="853443" y="892171"/>
                    <a:pt x="851148" y="894467"/>
                    <a:pt x="848852" y="897527"/>
                  </a:cubicBezTo>
                  <a:cubicBezTo>
                    <a:pt x="848087" y="894467"/>
                    <a:pt x="854208" y="892171"/>
                    <a:pt x="857269" y="889876"/>
                  </a:cubicBezTo>
                  <a:close/>
                  <a:moveTo>
                    <a:pt x="845791" y="886815"/>
                  </a:moveTo>
                  <a:cubicBezTo>
                    <a:pt x="845026" y="889110"/>
                    <a:pt x="841200" y="892171"/>
                    <a:pt x="843496" y="892936"/>
                  </a:cubicBezTo>
                  <a:lnTo>
                    <a:pt x="847321" y="888345"/>
                  </a:lnTo>
                  <a:close/>
                  <a:moveTo>
                    <a:pt x="855545" y="881457"/>
                  </a:moveTo>
                  <a:lnTo>
                    <a:pt x="854017" y="886337"/>
                  </a:lnTo>
                  <a:lnTo>
                    <a:pt x="849630" y="890264"/>
                  </a:lnTo>
                  <a:close/>
                  <a:moveTo>
                    <a:pt x="223736" y="878398"/>
                  </a:moveTo>
                  <a:cubicBezTo>
                    <a:pt x="222206" y="879164"/>
                    <a:pt x="221440" y="879929"/>
                    <a:pt x="221440" y="880694"/>
                  </a:cubicBezTo>
                  <a:cubicBezTo>
                    <a:pt x="222206" y="880694"/>
                    <a:pt x="222970" y="879929"/>
                    <a:pt x="223736" y="879164"/>
                  </a:cubicBezTo>
                  <a:cubicBezTo>
                    <a:pt x="225266" y="880694"/>
                    <a:pt x="226031" y="881459"/>
                    <a:pt x="227561" y="882989"/>
                  </a:cubicBezTo>
                  <a:cubicBezTo>
                    <a:pt x="227561" y="882989"/>
                    <a:pt x="227561" y="882224"/>
                    <a:pt x="227561" y="882224"/>
                  </a:cubicBezTo>
                  <a:cubicBezTo>
                    <a:pt x="227561" y="879929"/>
                    <a:pt x="226031" y="877634"/>
                    <a:pt x="223736" y="878398"/>
                  </a:cubicBezTo>
                  <a:close/>
                  <a:moveTo>
                    <a:pt x="857998" y="877130"/>
                  </a:moveTo>
                  <a:lnTo>
                    <a:pt x="855929" y="880885"/>
                  </a:lnTo>
                  <a:lnTo>
                    <a:pt x="855545" y="881457"/>
                  </a:lnTo>
                  <a:lnTo>
                    <a:pt x="856503" y="878398"/>
                  </a:lnTo>
                  <a:close/>
                  <a:moveTo>
                    <a:pt x="242099" y="875338"/>
                  </a:moveTo>
                  <a:cubicBezTo>
                    <a:pt x="241334" y="875338"/>
                    <a:pt x="241334" y="876103"/>
                    <a:pt x="241334" y="876103"/>
                  </a:cubicBezTo>
                  <a:cubicBezTo>
                    <a:pt x="240569" y="876103"/>
                    <a:pt x="240569" y="876868"/>
                    <a:pt x="240569" y="876868"/>
                  </a:cubicBezTo>
                  <a:cubicBezTo>
                    <a:pt x="240569" y="877634"/>
                    <a:pt x="241334" y="877634"/>
                    <a:pt x="241334" y="877634"/>
                  </a:cubicBezTo>
                  <a:cubicBezTo>
                    <a:pt x="241334" y="877634"/>
                    <a:pt x="242099" y="876868"/>
                    <a:pt x="242099" y="876868"/>
                  </a:cubicBezTo>
                  <a:cubicBezTo>
                    <a:pt x="242099" y="876103"/>
                    <a:pt x="241334" y="876103"/>
                    <a:pt x="242099" y="875338"/>
                  </a:cubicBezTo>
                  <a:close/>
                  <a:moveTo>
                    <a:pt x="851912" y="867686"/>
                  </a:moveTo>
                  <a:cubicBezTo>
                    <a:pt x="848852" y="869217"/>
                    <a:pt x="845791" y="872277"/>
                    <a:pt x="842731" y="874573"/>
                  </a:cubicBezTo>
                  <a:cubicBezTo>
                    <a:pt x="843496" y="875338"/>
                    <a:pt x="845026" y="874573"/>
                    <a:pt x="845791" y="875338"/>
                  </a:cubicBezTo>
                  <a:cubicBezTo>
                    <a:pt x="848852" y="871512"/>
                    <a:pt x="853443" y="869982"/>
                    <a:pt x="851912" y="867686"/>
                  </a:cubicBezTo>
                  <a:close/>
                  <a:moveTo>
                    <a:pt x="868745" y="863861"/>
                  </a:moveTo>
                  <a:cubicBezTo>
                    <a:pt x="868363" y="866157"/>
                    <a:pt x="866450" y="869217"/>
                    <a:pt x="864059" y="871991"/>
                  </a:cubicBezTo>
                  <a:lnTo>
                    <a:pt x="857998" y="877130"/>
                  </a:lnTo>
                  <a:lnTo>
                    <a:pt x="861094" y="871513"/>
                  </a:lnTo>
                  <a:close/>
                  <a:moveTo>
                    <a:pt x="857269" y="860035"/>
                  </a:moveTo>
                  <a:cubicBezTo>
                    <a:pt x="854973" y="863096"/>
                    <a:pt x="854208" y="865391"/>
                    <a:pt x="854208" y="866922"/>
                  </a:cubicBezTo>
                  <a:cubicBezTo>
                    <a:pt x="856503" y="866156"/>
                    <a:pt x="861094" y="861565"/>
                    <a:pt x="859564" y="860035"/>
                  </a:cubicBezTo>
                  <a:cubicBezTo>
                    <a:pt x="858799" y="861565"/>
                    <a:pt x="858033" y="860801"/>
                    <a:pt x="857269" y="860035"/>
                  </a:cubicBezTo>
                  <a:close/>
                  <a:moveTo>
                    <a:pt x="882518" y="842437"/>
                  </a:moveTo>
                  <a:cubicBezTo>
                    <a:pt x="882518" y="847028"/>
                    <a:pt x="877162" y="849323"/>
                    <a:pt x="878692" y="852384"/>
                  </a:cubicBezTo>
                  <a:cubicBezTo>
                    <a:pt x="874102" y="856974"/>
                    <a:pt x="871806" y="858505"/>
                    <a:pt x="870276" y="863096"/>
                  </a:cubicBezTo>
                  <a:lnTo>
                    <a:pt x="867981" y="860801"/>
                  </a:lnTo>
                  <a:lnTo>
                    <a:pt x="873600" y="853702"/>
                  </a:lnTo>
                  <a:lnTo>
                    <a:pt x="874102" y="856210"/>
                  </a:lnTo>
                  <a:cubicBezTo>
                    <a:pt x="874866" y="853149"/>
                    <a:pt x="878692" y="850853"/>
                    <a:pt x="877927" y="850089"/>
                  </a:cubicBezTo>
                  <a:lnTo>
                    <a:pt x="875781" y="850947"/>
                  </a:lnTo>
                  <a:lnTo>
                    <a:pt x="879137" y="846708"/>
                  </a:lnTo>
                  <a:lnTo>
                    <a:pt x="879457" y="847028"/>
                  </a:lnTo>
                  <a:lnTo>
                    <a:pt x="881318" y="843953"/>
                  </a:lnTo>
                  <a:close/>
                  <a:moveTo>
                    <a:pt x="174767" y="839377"/>
                  </a:moveTo>
                  <a:cubicBezTo>
                    <a:pt x="170941" y="844732"/>
                    <a:pt x="168646" y="849323"/>
                    <a:pt x="167116" y="855444"/>
                  </a:cubicBezTo>
                  <a:cubicBezTo>
                    <a:pt x="166350" y="855444"/>
                    <a:pt x="167881" y="856974"/>
                    <a:pt x="168646" y="856974"/>
                  </a:cubicBezTo>
                  <a:cubicBezTo>
                    <a:pt x="169411" y="856974"/>
                    <a:pt x="170941" y="856210"/>
                    <a:pt x="170941" y="856210"/>
                  </a:cubicBezTo>
                  <a:cubicBezTo>
                    <a:pt x="170941" y="850089"/>
                    <a:pt x="175532" y="846263"/>
                    <a:pt x="177828" y="841672"/>
                  </a:cubicBezTo>
                  <a:cubicBezTo>
                    <a:pt x="177828" y="840907"/>
                    <a:pt x="177828" y="840141"/>
                    <a:pt x="178593" y="840141"/>
                  </a:cubicBezTo>
                  <a:cubicBezTo>
                    <a:pt x="178593" y="840141"/>
                    <a:pt x="177828" y="839377"/>
                    <a:pt x="177828" y="839377"/>
                  </a:cubicBezTo>
                  <a:cubicBezTo>
                    <a:pt x="176298" y="839377"/>
                    <a:pt x="174767" y="838611"/>
                    <a:pt x="174767" y="839377"/>
                  </a:cubicBezTo>
                  <a:close/>
                  <a:moveTo>
                    <a:pt x="167116" y="833256"/>
                  </a:moveTo>
                  <a:cubicBezTo>
                    <a:pt x="165586" y="834786"/>
                    <a:pt x="165586" y="836316"/>
                    <a:pt x="165586" y="838611"/>
                  </a:cubicBezTo>
                  <a:cubicBezTo>
                    <a:pt x="164820" y="838611"/>
                    <a:pt x="164055" y="839377"/>
                    <a:pt x="164055" y="840141"/>
                  </a:cubicBezTo>
                  <a:cubicBezTo>
                    <a:pt x="164055" y="840141"/>
                    <a:pt x="164055" y="840907"/>
                    <a:pt x="164055" y="840907"/>
                  </a:cubicBezTo>
                  <a:cubicBezTo>
                    <a:pt x="165586" y="840907"/>
                    <a:pt x="165586" y="839377"/>
                    <a:pt x="165586" y="838611"/>
                  </a:cubicBezTo>
                  <a:cubicBezTo>
                    <a:pt x="167881" y="838611"/>
                    <a:pt x="169411" y="836316"/>
                    <a:pt x="170176" y="835551"/>
                  </a:cubicBezTo>
                  <a:cubicBezTo>
                    <a:pt x="170941" y="834786"/>
                    <a:pt x="170941" y="834020"/>
                    <a:pt x="170941" y="833256"/>
                  </a:cubicBezTo>
                  <a:cubicBezTo>
                    <a:pt x="170941" y="832490"/>
                    <a:pt x="167881" y="832490"/>
                    <a:pt x="167116" y="833256"/>
                  </a:cubicBezTo>
                  <a:close/>
                  <a:moveTo>
                    <a:pt x="159465" y="828665"/>
                  </a:moveTo>
                  <a:cubicBezTo>
                    <a:pt x="158699" y="828665"/>
                    <a:pt x="157934" y="829429"/>
                    <a:pt x="157169" y="830195"/>
                  </a:cubicBezTo>
                  <a:cubicBezTo>
                    <a:pt x="157934" y="830960"/>
                    <a:pt x="158699" y="830960"/>
                    <a:pt x="159465" y="831725"/>
                  </a:cubicBezTo>
                  <a:cubicBezTo>
                    <a:pt x="160229" y="831725"/>
                    <a:pt x="160995" y="830960"/>
                    <a:pt x="161760" y="830195"/>
                  </a:cubicBezTo>
                  <a:cubicBezTo>
                    <a:pt x="160995" y="829429"/>
                    <a:pt x="160229" y="828665"/>
                    <a:pt x="159465" y="828665"/>
                  </a:cubicBezTo>
                  <a:close/>
                  <a:moveTo>
                    <a:pt x="145692" y="818718"/>
                  </a:moveTo>
                  <a:cubicBezTo>
                    <a:pt x="145692" y="818718"/>
                    <a:pt x="145692" y="819483"/>
                    <a:pt x="145692" y="819483"/>
                  </a:cubicBezTo>
                  <a:lnTo>
                    <a:pt x="146348" y="819702"/>
                  </a:lnTo>
                  <a:lnTo>
                    <a:pt x="147222" y="821013"/>
                  </a:lnTo>
                  <a:lnTo>
                    <a:pt x="147987" y="821587"/>
                  </a:lnTo>
                  <a:lnTo>
                    <a:pt x="147987" y="824074"/>
                  </a:lnTo>
                  <a:cubicBezTo>
                    <a:pt x="147987" y="824074"/>
                    <a:pt x="148753" y="824839"/>
                    <a:pt x="148753" y="824839"/>
                  </a:cubicBezTo>
                  <a:cubicBezTo>
                    <a:pt x="149517" y="824839"/>
                    <a:pt x="150283" y="824074"/>
                    <a:pt x="150283" y="823308"/>
                  </a:cubicBezTo>
                  <a:lnTo>
                    <a:pt x="147987" y="821587"/>
                  </a:lnTo>
                  <a:lnTo>
                    <a:pt x="147987" y="820248"/>
                  </a:lnTo>
                  <a:lnTo>
                    <a:pt x="146348" y="819702"/>
                  </a:lnTo>
                  <a:close/>
                  <a:moveTo>
                    <a:pt x="935312" y="787347"/>
                  </a:moveTo>
                  <a:cubicBezTo>
                    <a:pt x="933782" y="788112"/>
                    <a:pt x="932252" y="791938"/>
                    <a:pt x="929956" y="794233"/>
                  </a:cubicBezTo>
                  <a:cubicBezTo>
                    <a:pt x="929191" y="793468"/>
                    <a:pt x="927661" y="794233"/>
                    <a:pt x="926896" y="795763"/>
                  </a:cubicBezTo>
                  <a:cubicBezTo>
                    <a:pt x="925365" y="794999"/>
                    <a:pt x="926896" y="792703"/>
                    <a:pt x="929191" y="789642"/>
                  </a:cubicBezTo>
                  <a:cubicBezTo>
                    <a:pt x="929191" y="791938"/>
                    <a:pt x="930722" y="789642"/>
                    <a:pt x="930722" y="791938"/>
                  </a:cubicBezTo>
                  <a:cubicBezTo>
                    <a:pt x="932252" y="789642"/>
                    <a:pt x="933782" y="785052"/>
                    <a:pt x="935312" y="787347"/>
                  </a:cubicBezTo>
                  <a:close/>
                  <a:moveTo>
                    <a:pt x="137275" y="781226"/>
                  </a:moveTo>
                  <a:cubicBezTo>
                    <a:pt x="137275" y="781226"/>
                    <a:pt x="136510" y="781991"/>
                    <a:pt x="136510" y="781991"/>
                  </a:cubicBezTo>
                  <a:cubicBezTo>
                    <a:pt x="135745" y="781991"/>
                    <a:pt x="135745" y="781991"/>
                    <a:pt x="135745" y="782757"/>
                  </a:cubicBezTo>
                  <a:cubicBezTo>
                    <a:pt x="135745" y="783521"/>
                    <a:pt x="135745" y="785052"/>
                    <a:pt x="136510" y="785052"/>
                  </a:cubicBezTo>
                  <a:cubicBezTo>
                    <a:pt x="138041" y="785052"/>
                    <a:pt x="138041" y="784287"/>
                    <a:pt x="138041" y="783521"/>
                  </a:cubicBezTo>
                  <a:cubicBezTo>
                    <a:pt x="138041" y="782757"/>
                    <a:pt x="138041" y="781991"/>
                    <a:pt x="137275" y="781226"/>
                  </a:cubicBezTo>
                  <a:close/>
                  <a:moveTo>
                    <a:pt x="929171" y="765468"/>
                  </a:moveTo>
                  <a:lnTo>
                    <a:pt x="927174" y="770792"/>
                  </a:lnTo>
                  <a:lnTo>
                    <a:pt x="926131" y="769749"/>
                  </a:lnTo>
                  <a:cubicBezTo>
                    <a:pt x="926896" y="768984"/>
                    <a:pt x="927852" y="767071"/>
                    <a:pt x="928809" y="765636"/>
                  </a:cubicBezTo>
                  <a:close/>
                  <a:moveTo>
                    <a:pt x="936843" y="752916"/>
                  </a:moveTo>
                  <a:lnTo>
                    <a:pt x="936023" y="755048"/>
                  </a:lnTo>
                  <a:lnTo>
                    <a:pt x="935830" y="754470"/>
                  </a:lnTo>
                  <a:close/>
                  <a:moveTo>
                    <a:pt x="959031" y="710068"/>
                  </a:moveTo>
                  <a:cubicBezTo>
                    <a:pt x="962092" y="710068"/>
                    <a:pt x="958267" y="720780"/>
                    <a:pt x="955971" y="718485"/>
                  </a:cubicBezTo>
                  <a:cubicBezTo>
                    <a:pt x="958267" y="714659"/>
                    <a:pt x="956736" y="712364"/>
                    <a:pt x="959031" y="710068"/>
                  </a:cubicBezTo>
                  <a:close/>
                  <a:moveTo>
                    <a:pt x="943729" y="708538"/>
                  </a:moveTo>
                  <a:cubicBezTo>
                    <a:pt x="942198" y="713129"/>
                    <a:pt x="940668" y="714659"/>
                    <a:pt x="940668" y="717719"/>
                  </a:cubicBezTo>
                  <a:cubicBezTo>
                    <a:pt x="942198" y="716189"/>
                    <a:pt x="945259" y="708538"/>
                    <a:pt x="943729" y="708538"/>
                  </a:cubicBezTo>
                  <a:close/>
                  <a:moveTo>
                    <a:pt x="966683" y="700886"/>
                  </a:moveTo>
                  <a:cubicBezTo>
                    <a:pt x="964388" y="705477"/>
                    <a:pt x="962092" y="710068"/>
                    <a:pt x="959031" y="707773"/>
                  </a:cubicBezTo>
                  <a:cubicBezTo>
                    <a:pt x="962092" y="706243"/>
                    <a:pt x="963622" y="700886"/>
                    <a:pt x="966683" y="700886"/>
                  </a:cubicBezTo>
                  <a:close/>
                  <a:moveTo>
                    <a:pt x="948319" y="697826"/>
                  </a:moveTo>
                  <a:cubicBezTo>
                    <a:pt x="946789" y="704712"/>
                    <a:pt x="946024" y="707007"/>
                    <a:pt x="946789" y="711598"/>
                  </a:cubicBezTo>
                  <a:cubicBezTo>
                    <a:pt x="947555" y="707773"/>
                    <a:pt x="952145" y="702417"/>
                    <a:pt x="950615" y="700122"/>
                  </a:cubicBezTo>
                  <a:cubicBezTo>
                    <a:pt x="947555" y="706243"/>
                    <a:pt x="949085" y="700122"/>
                    <a:pt x="948319" y="697826"/>
                  </a:cubicBezTo>
                  <a:close/>
                  <a:moveTo>
                    <a:pt x="946789" y="691705"/>
                  </a:moveTo>
                  <a:cubicBezTo>
                    <a:pt x="946789" y="694001"/>
                    <a:pt x="942964" y="700122"/>
                    <a:pt x="945259" y="700122"/>
                  </a:cubicBezTo>
                  <a:cubicBezTo>
                    <a:pt x="945259" y="696296"/>
                    <a:pt x="948319" y="693235"/>
                    <a:pt x="946789" y="691705"/>
                  </a:cubicBezTo>
                  <a:close/>
                  <a:moveTo>
                    <a:pt x="950615" y="662630"/>
                  </a:moveTo>
                  <a:cubicBezTo>
                    <a:pt x="949085" y="664160"/>
                    <a:pt x="949085" y="664925"/>
                    <a:pt x="949085" y="666456"/>
                  </a:cubicBezTo>
                  <a:cubicBezTo>
                    <a:pt x="949085" y="667220"/>
                    <a:pt x="949085" y="667986"/>
                    <a:pt x="949850" y="668751"/>
                  </a:cubicBezTo>
                  <a:cubicBezTo>
                    <a:pt x="949850" y="666456"/>
                    <a:pt x="952145" y="662630"/>
                    <a:pt x="950615" y="662630"/>
                  </a:cubicBezTo>
                  <a:close/>
                  <a:moveTo>
                    <a:pt x="960562" y="633554"/>
                  </a:moveTo>
                  <a:cubicBezTo>
                    <a:pt x="962857" y="635850"/>
                    <a:pt x="958267" y="643501"/>
                    <a:pt x="957501" y="648857"/>
                  </a:cubicBezTo>
                  <a:cubicBezTo>
                    <a:pt x="955206" y="648857"/>
                    <a:pt x="959031" y="642736"/>
                    <a:pt x="956736" y="643501"/>
                  </a:cubicBezTo>
                  <a:cubicBezTo>
                    <a:pt x="959031" y="641206"/>
                    <a:pt x="959031" y="638911"/>
                    <a:pt x="960562" y="633554"/>
                  </a:cubicBezTo>
                  <a:close/>
                  <a:moveTo>
                    <a:pt x="961327" y="627433"/>
                  </a:moveTo>
                  <a:cubicBezTo>
                    <a:pt x="960562" y="627433"/>
                    <a:pt x="959797" y="628199"/>
                    <a:pt x="959031" y="628199"/>
                  </a:cubicBezTo>
                  <a:cubicBezTo>
                    <a:pt x="959031" y="633554"/>
                    <a:pt x="957501" y="638145"/>
                    <a:pt x="956736" y="642736"/>
                  </a:cubicBezTo>
                  <a:cubicBezTo>
                    <a:pt x="956736" y="643501"/>
                    <a:pt x="956736" y="643501"/>
                    <a:pt x="956736" y="643501"/>
                  </a:cubicBezTo>
                  <a:cubicBezTo>
                    <a:pt x="955971" y="646562"/>
                    <a:pt x="955206" y="648857"/>
                    <a:pt x="954440" y="651918"/>
                  </a:cubicBezTo>
                  <a:cubicBezTo>
                    <a:pt x="954440" y="652683"/>
                    <a:pt x="955206" y="653448"/>
                    <a:pt x="955971" y="651918"/>
                  </a:cubicBezTo>
                  <a:cubicBezTo>
                    <a:pt x="957501" y="651918"/>
                    <a:pt x="953676" y="657274"/>
                    <a:pt x="956736" y="655744"/>
                  </a:cubicBezTo>
                  <a:cubicBezTo>
                    <a:pt x="955971" y="657274"/>
                    <a:pt x="955971" y="654978"/>
                    <a:pt x="955206" y="654978"/>
                  </a:cubicBezTo>
                  <a:cubicBezTo>
                    <a:pt x="954440" y="664160"/>
                    <a:pt x="949850" y="674107"/>
                    <a:pt x="949085" y="683289"/>
                  </a:cubicBezTo>
                  <a:cubicBezTo>
                    <a:pt x="948319" y="681758"/>
                    <a:pt x="947555" y="681758"/>
                    <a:pt x="946789" y="684053"/>
                  </a:cubicBezTo>
                  <a:cubicBezTo>
                    <a:pt x="948319" y="684819"/>
                    <a:pt x="946789" y="691705"/>
                    <a:pt x="949085" y="688644"/>
                  </a:cubicBezTo>
                  <a:cubicBezTo>
                    <a:pt x="949850" y="690174"/>
                    <a:pt x="948319" y="694765"/>
                    <a:pt x="947555" y="695531"/>
                  </a:cubicBezTo>
                  <a:cubicBezTo>
                    <a:pt x="947555" y="697061"/>
                    <a:pt x="948319" y="697061"/>
                    <a:pt x="950615" y="697826"/>
                  </a:cubicBezTo>
                  <a:cubicBezTo>
                    <a:pt x="952145" y="691705"/>
                    <a:pt x="954440" y="683289"/>
                    <a:pt x="951380" y="684053"/>
                  </a:cubicBezTo>
                  <a:cubicBezTo>
                    <a:pt x="952145" y="681758"/>
                    <a:pt x="953676" y="684053"/>
                    <a:pt x="954440" y="680993"/>
                  </a:cubicBezTo>
                  <a:cubicBezTo>
                    <a:pt x="954440" y="674872"/>
                    <a:pt x="953676" y="671046"/>
                    <a:pt x="955971" y="658804"/>
                  </a:cubicBezTo>
                  <a:cubicBezTo>
                    <a:pt x="957501" y="659569"/>
                    <a:pt x="954440" y="664925"/>
                    <a:pt x="955971" y="665690"/>
                  </a:cubicBezTo>
                  <a:cubicBezTo>
                    <a:pt x="956736" y="663395"/>
                    <a:pt x="959031" y="651918"/>
                    <a:pt x="957501" y="649623"/>
                  </a:cubicBezTo>
                  <a:cubicBezTo>
                    <a:pt x="958267" y="648857"/>
                    <a:pt x="959031" y="649623"/>
                    <a:pt x="960562" y="646562"/>
                  </a:cubicBezTo>
                  <a:cubicBezTo>
                    <a:pt x="959797" y="643501"/>
                    <a:pt x="961327" y="639675"/>
                    <a:pt x="962092" y="636615"/>
                  </a:cubicBezTo>
                  <a:cubicBezTo>
                    <a:pt x="962857" y="633554"/>
                    <a:pt x="962857" y="629729"/>
                    <a:pt x="961327" y="627433"/>
                  </a:cubicBezTo>
                  <a:close/>
                  <a:moveTo>
                    <a:pt x="968213" y="603714"/>
                  </a:moveTo>
                  <a:cubicBezTo>
                    <a:pt x="967448" y="603714"/>
                    <a:pt x="966683" y="604479"/>
                    <a:pt x="966683" y="604479"/>
                  </a:cubicBezTo>
                  <a:cubicBezTo>
                    <a:pt x="966683" y="605245"/>
                    <a:pt x="966683" y="606775"/>
                    <a:pt x="966683" y="607540"/>
                  </a:cubicBezTo>
                  <a:cubicBezTo>
                    <a:pt x="966683" y="606775"/>
                    <a:pt x="967448" y="605245"/>
                    <a:pt x="968213" y="603714"/>
                  </a:cubicBezTo>
                  <a:close/>
                  <a:moveTo>
                    <a:pt x="969743" y="589176"/>
                  </a:moveTo>
                  <a:cubicBezTo>
                    <a:pt x="968978" y="591472"/>
                    <a:pt x="968978" y="593002"/>
                    <a:pt x="968213" y="594533"/>
                  </a:cubicBezTo>
                  <a:cubicBezTo>
                    <a:pt x="968213" y="596063"/>
                    <a:pt x="968978" y="598358"/>
                    <a:pt x="968978" y="599888"/>
                  </a:cubicBezTo>
                  <a:cubicBezTo>
                    <a:pt x="968978" y="596063"/>
                    <a:pt x="969743" y="593767"/>
                    <a:pt x="969743" y="589176"/>
                  </a:cubicBezTo>
                  <a:close/>
                  <a:moveTo>
                    <a:pt x="971273" y="570048"/>
                  </a:moveTo>
                  <a:cubicBezTo>
                    <a:pt x="970509" y="570813"/>
                    <a:pt x="970509" y="570813"/>
                    <a:pt x="970509" y="571579"/>
                  </a:cubicBezTo>
                  <a:cubicBezTo>
                    <a:pt x="970509" y="571579"/>
                    <a:pt x="970509" y="572343"/>
                    <a:pt x="970509" y="572343"/>
                  </a:cubicBezTo>
                  <a:cubicBezTo>
                    <a:pt x="970509" y="572343"/>
                    <a:pt x="970509" y="573109"/>
                    <a:pt x="970509" y="573109"/>
                  </a:cubicBezTo>
                  <a:lnTo>
                    <a:pt x="971226" y="577417"/>
                  </a:lnTo>
                  <a:lnTo>
                    <a:pt x="971157" y="577524"/>
                  </a:lnTo>
                  <a:lnTo>
                    <a:pt x="969743" y="575404"/>
                  </a:lnTo>
                  <a:cubicBezTo>
                    <a:pt x="968978" y="577700"/>
                    <a:pt x="968213" y="579995"/>
                    <a:pt x="968213" y="583055"/>
                  </a:cubicBezTo>
                  <a:cubicBezTo>
                    <a:pt x="968978" y="583055"/>
                    <a:pt x="968978" y="584586"/>
                    <a:pt x="968978" y="586116"/>
                  </a:cubicBezTo>
                  <a:cubicBezTo>
                    <a:pt x="969744" y="582290"/>
                    <a:pt x="969361" y="581142"/>
                    <a:pt x="969361" y="580282"/>
                  </a:cubicBezTo>
                  <a:lnTo>
                    <a:pt x="971157" y="577524"/>
                  </a:lnTo>
                  <a:lnTo>
                    <a:pt x="971273" y="577700"/>
                  </a:lnTo>
                  <a:lnTo>
                    <a:pt x="971226" y="577417"/>
                  </a:lnTo>
                  <a:lnTo>
                    <a:pt x="972039" y="576169"/>
                  </a:lnTo>
                  <a:cubicBezTo>
                    <a:pt x="972804" y="572343"/>
                    <a:pt x="971273" y="572343"/>
                    <a:pt x="971273" y="570048"/>
                  </a:cubicBezTo>
                  <a:close/>
                  <a:moveTo>
                    <a:pt x="969743" y="537913"/>
                  </a:moveTo>
                  <a:cubicBezTo>
                    <a:pt x="968213" y="538677"/>
                    <a:pt x="967448" y="540208"/>
                    <a:pt x="966683" y="541738"/>
                  </a:cubicBezTo>
                  <a:cubicBezTo>
                    <a:pt x="966683" y="542503"/>
                    <a:pt x="966683" y="542503"/>
                    <a:pt x="966683" y="542503"/>
                  </a:cubicBezTo>
                  <a:cubicBezTo>
                    <a:pt x="967448" y="544798"/>
                    <a:pt x="967448" y="546329"/>
                    <a:pt x="967448" y="548624"/>
                  </a:cubicBezTo>
                  <a:cubicBezTo>
                    <a:pt x="968213" y="556276"/>
                    <a:pt x="968213" y="563927"/>
                    <a:pt x="968213" y="570048"/>
                  </a:cubicBezTo>
                  <a:cubicBezTo>
                    <a:pt x="968978" y="567753"/>
                    <a:pt x="969743" y="564692"/>
                    <a:pt x="970509" y="560867"/>
                  </a:cubicBezTo>
                  <a:cubicBezTo>
                    <a:pt x="970509" y="558571"/>
                    <a:pt x="968978" y="559336"/>
                    <a:pt x="968213" y="559336"/>
                  </a:cubicBezTo>
                  <a:cubicBezTo>
                    <a:pt x="968213" y="557041"/>
                    <a:pt x="969743" y="557041"/>
                    <a:pt x="970509" y="557041"/>
                  </a:cubicBezTo>
                  <a:cubicBezTo>
                    <a:pt x="970509" y="552450"/>
                    <a:pt x="969743" y="548624"/>
                    <a:pt x="969743" y="544034"/>
                  </a:cubicBezTo>
                  <a:cubicBezTo>
                    <a:pt x="969743" y="541738"/>
                    <a:pt x="969743" y="540208"/>
                    <a:pt x="969743" y="537913"/>
                  </a:cubicBezTo>
                  <a:close/>
                  <a:moveTo>
                    <a:pt x="988106" y="495065"/>
                  </a:moveTo>
                  <a:cubicBezTo>
                    <a:pt x="987342" y="498125"/>
                    <a:pt x="986576" y="503481"/>
                    <a:pt x="989637" y="505011"/>
                  </a:cubicBezTo>
                  <a:cubicBezTo>
                    <a:pt x="988872" y="500420"/>
                    <a:pt x="988872" y="493535"/>
                    <a:pt x="988106" y="495065"/>
                  </a:cubicBezTo>
                  <a:close/>
                  <a:moveTo>
                    <a:pt x="984281" y="483587"/>
                  </a:moveTo>
                  <a:cubicBezTo>
                    <a:pt x="985046" y="487413"/>
                    <a:pt x="985046" y="490474"/>
                    <a:pt x="984281" y="493535"/>
                  </a:cubicBezTo>
                  <a:cubicBezTo>
                    <a:pt x="984281" y="495065"/>
                    <a:pt x="984281" y="495830"/>
                    <a:pt x="984281" y="496595"/>
                  </a:cubicBezTo>
                  <a:cubicBezTo>
                    <a:pt x="986576" y="493535"/>
                    <a:pt x="988106" y="485118"/>
                    <a:pt x="984281" y="483587"/>
                  </a:cubicBezTo>
                  <a:close/>
                  <a:moveTo>
                    <a:pt x="983516" y="475171"/>
                  </a:moveTo>
                  <a:cubicBezTo>
                    <a:pt x="982751" y="477466"/>
                    <a:pt x="983516" y="484353"/>
                    <a:pt x="985811" y="482057"/>
                  </a:cubicBezTo>
                  <a:cubicBezTo>
                    <a:pt x="985046" y="478997"/>
                    <a:pt x="984281" y="476702"/>
                    <a:pt x="983516" y="475171"/>
                  </a:cubicBezTo>
                  <a:close/>
                  <a:moveTo>
                    <a:pt x="984281" y="468285"/>
                  </a:moveTo>
                  <a:cubicBezTo>
                    <a:pt x="983516" y="469815"/>
                    <a:pt x="982751" y="470580"/>
                    <a:pt x="982751" y="471345"/>
                  </a:cubicBezTo>
                  <a:cubicBezTo>
                    <a:pt x="982751" y="472111"/>
                    <a:pt x="982751" y="472111"/>
                    <a:pt x="983516" y="472875"/>
                  </a:cubicBezTo>
                  <a:cubicBezTo>
                    <a:pt x="984281" y="472111"/>
                    <a:pt x="984281" y="470580"/>
                    <a:pt x="984281" y="468285"/>
                  </a:cubicBezTo>
                  <a:close/>
                  <a:moveTo>
                    <a:pt x="981221" y="457573"/>
                  </a:moveTo>
                  <a:cubicBezTo>
                    <a:pt x="981221" y="458338"/>
                    <a:pt x="981221" y="458338"/>
                    <a:pt x="981221" y="459103"/>
                  </a:cubicBezTo>
                  <a:cubicBezTo>
                    <a:pt x="981985" y="459869"/>
                    <a:pt x="981985" y="459869"/>
                    <a:pt x="982751" y="459869"/>
                  </a:cubicBezTo>
                  <a:cubicBezTo>
                    <a:pt x="981985" y="459103"/>
                    <a:pt x="981985" y="458338"/>
                    <a:pt x="981221" y="457573"/>
                  </a:cubicBezTo>
                  <a:close/>
                  <a:moveTo>
                    <a:pt x="975864" y="444566"/>
                  </a:moveTo>
                  <a:cubicBezTo>
                    <a:pt x="974334" y="444566"/>
                    <a:pt x="972804" y="446096"/>
                    <a:pt x="973569" y="447626"/>
                  </a:cubicBezTo>
                  <a:cubicBezTo>
                    <a:pt x="973569" y="447626"/>
                    <a:pt x="973569" y="448391"/>
                    <a:pt x="974334" y="449157"/>
                  </a:cubicBezTo>
                  <a:cubicBezTo>
                    <a:pt x="975100" y="449921"/>
                    <a:pt x="975864" y="450687"/>
                    <a:pt x="976630" y="451452"/>
                  </a:cubicBezTo>
                  <a:cubicBezTo>
                    <a:pt x="976630" y="452217"/>
                    <a:pt x="976630" y="452217"/>
                    <a:pt x="976630" y="452982"/>
                  </a:cubicBezTo>
                  <a:cubicBezTo>
                    <a:pt x="977395" y="453747"/>
                    <a:pt x="977395" y="454512"/>
                    <a:pt x="978160" y="455278"/>
                  </a:cubicBezTo>
                  <a:cubicBezTo>
                    <a:pt x="978160" y="455278"/>
                    <a:pt x="978925" y="454512"/>
                    <a:pt x="978925" y="452982"/>
                  </a:cubicBezTo>
                  <a:cubicBezTo>
                    <a:pt x="978160" y="453747"/>
                    <a:pt x="975864" y="449921"/>
                    <a:pt x="977395" y="446096"/>
                  </a:cubicBezTo>
                  <a:cubicBezTo>
                    <a:pt x="976630" y="446096"/>
                    <a:pt x="975864" y="445331"/>
                    <a:pt x="975864" y="444566"/>
                  </a:cubicBezTo>
                  <a:close/>
                  <a:moveTo>
                    <a:pt x="972804" y="423907"/>
                  </a:moveTo>
                  <a:cubicBezTo>
                    <a:pt x="971273" y="423907"/>
                    <a:pt x="972039" y="425437"/>
                    <a:pt x="971273" y="427733"/>
                  </a:cubicBezTo>
                  <a:cubicBezTo>
                    <a:pt x="972039" y="427733"/>
                    <a:pt x="972039" y="428497"/>
                    <a:pt x="972804" y="429263"/>
                  </a:cubicBezTo>
                  <a:cubicBezTo>
                    <a:pt x="973569" y="429263"/>
                    <a:pt x="973569" y="429263"/>
                    <a:pt x="973569" y="429263"/>
                  </a:cubicBezTo>
                  <a:cubicBezTo>
                    <a:pt x="973569" y="427733"/>
                    <a:pt x="973569" y="426202"/>
                    <a:pt x="972804" y="423907"/>
                  </a:cubicBezTo>
                  <a:close/>
                  <a:moveTo>
                    <a:pt x="968213" y="410900"/>
                  </a:moveTo>
                  <a:cubicBezTo>
                    <a:pt x="968213" y="410900"/>
                    <a:pt x="968213" y="411664"/>
                    <a:pt x="968213" y="412430"/>
                  </a:cubicBezTo>
                  <a:cubicBezTo>
                    <a:pt x="968978" y="416255"/>
                    <a:pt x="969743" y="420081"/>
                    <a:pt x="970509" y="423142"/>
                  </a:cubicBezTo>
                  <a:cubicBezTo>
                    <a:pt x="971273" y="421612"/>
                    <a:pt x="972039" y="420846"/>
                    <a:pt x="971273" y="417786"/>
                  </a:cubicBezTo>
                  <a:cubicBezTo>
                    <a:pt x="968213" y="417786"/>
                    <a:pt x="971273" y="418551"/>
                    <a:pt x="968213" y="410900"/>
                  </a:cubicBezTo>
                  <a:close/>
                  <a:moveTo>
                    <a:pt x="972804" y="404779"/>
                  </a:moveTo>
                  <a:cubicBezTo>
                    <a:pt x="972039" y="405543"/>
                    <a:pt x="972039" y="406309"/>
                    <a:pt x="971273" y="406309"/>
                  </a:cubicBezTo>
                  <a:cubicBezTo>
                    <a:pt x="972039" y="407839"/>
                    <a:pt x="972804" y="408604"/>
                    <a:pt x="972804" y="410134"/>
                  </a:cubicBezTo>
                  <a:cubicBezTo>
                    <a:pt x="972039" y="410134"/>
                    <a:pt x="969743" y="405543"/>
                    <a:pt x="970509" y="409369"/>
                  </a:cubicBezTo>
                  <a:cubicBezTo>
                    <a:pt x="972804" y="410134"/>
                    <a:pt x="971273" y="413195"/>
                    <a:pt x="972039" y="415491"/>
                  </a:cubicBezTo>
                  <a:lnTo>
                    <a:pt x="974334" y="414725"/>
                  </a:lnTo>
                  <a:cubicBezTo>
                    <a:pt x="974334" y="410900"/>
                    <a:pt x="973569" y="407839"/>
                    <a:pt x="972804" y="404779"/>
                  </a:cubicBezTo>
                  <a:close/>
                  <a:moveTo>
                    <a:pt x="968978" y="389476"/>
                  </a:moveTo>
                  <a:cubicBezTo>
                    <a:pt x="968213" y="389476"/>
                    <a:pt x="968213" y="390241"/>
                    <a:pt x="967448" y="390241"/>
                  </a:cubicBezTo>
                  <a:cubicBezTo>
                    <a:pt x="967448" y="391771"/>
                    <a:pt x="968213" y="394067"/>
                    <a:pt x="968978" y="394067"/>
                  </a:cubicBezTo>
                  <a:cubicBezTo>
                    <a:pt x="968978" y="391771"/>
                    <a:pt x="970509" y="392536"/>
                    <a:pt x="968978" y="389476"/>
                  </a:cubicBezTo>
                  <a:close/>
                  <a:moveTo>
                    <a:pt x="958267" y="381824"/>
                  </a:moveTo>
                  <a:cubicBezTo>
                    <a:pt x="958267" y="381824"/>
                    <a:pt x="957501" y="382589"/>
                    <a:pt x="957501" y="382589"/>
                  </a:cubicBezTo>
                  <a:cubicBezTo>
                    <a:pt x="957501" y="384885"/>
                    <a:pt x="959797" y="386415"/>
                    <a:pt x="959797" y="387946"/>
                  </a:cubicBezTo>
                  <a:cubicBezTo>
                    <a:pt x="960562" y="389476"/>
                    <a:pt x="959031" y="391771"/>
                    <a:pt x="958267" y="393301"/>
                  </a:cubicBezTo>
                  <a:cubicBezTo>
                    <a:pt x="958267" y="394067"/>
                    <a:pt x="959031" y="395597"/>
                    <a:pt x="959797" y="395597"/>
                  </a:cubicBezTo>
                  <a:cubicBezTo>
                    <a:pt x="962092" y="395597"/>
                    <a:pt x="963622" y="395597"/>
                    <a:pt x="965918" y="395597"/>
                  </a:cubicBezTo>
                  <a:cubicBezTo>
                    <a:pt x="965152" y="394831"/>
                    <a:pt x="965152" y="394067"/>
                    <a:pt x="965152" y="393301"/>
                  </a:cubicBezTo>
                  <a:cubicBezTo>
                    <a:pt x="961327" y="390241"/>
                    <a:pt x="964388" y="388710"/>
                    <a:pt x="965918" y="394067"/>
                  </a:cubicBezTo>
                  <a:cubicBezTo>
                    <a:pt x="965918" y="394067"/>
                    <a:pt x="965918" y="392536"/>
                    <a:pt x="966683" y="392536"/>
                  </a:cubicBezTo>
                  <a:cubicBezTo>
                    <a:pt x="966683" y="391771"/>
                    <a:pt x="965918" y="390241"/>
                    <a:pt x="965918" y="389476"/>
                  </a:cubicBezTo>
                  <a:cubicBezTo>
                    <a:pt x="965152" y="389476"/>
                    <a:pt x="963622" y="389476"/>
                    <a:pt x="963622" y="387946"/>
                  </a:cubicBezTo>
                  <a:cubicBezTo>
                    <a:pt x="962857" y="384885"/>
                    <a:pt x="961327" y="383355"/>
                    <a:pt x="959031" y="381824"/>
                  </a:cubicBezTo>
                  <a:cubicBezTo>
                    <a:pt x="959031" y="381824"/>
                    <a:pt x="958267" y="381824"/>
                    <a:pt x="958267" y="381824"/>
                  </a:cubicBezTo>
                  <a:close/>
                  <a:moveTo>
                    <a:pt x="933017" y="335916"/>
                  </a:moveTo>
                  <a:cubicBezTo>
                    <a:pt x="933017" y="336681"/>
                    <a:pt x="933017" y="337447"/>
                    <a:pt x="933017" y="338211"/>
                  </a:cubicBezTo>
                  <a:cubicBezTo>
                    <a:pt x="933782" y="338977"/>
                    <a:pt x="933782" y="340507"/>
                    <a:pt x="934547" y="341272"/>
                  </a:cubicBezTo>
                  <a:cubicBezTo>
                    <a:pt x="935312" y="340507"/>
                    <a:pt x="936077" y="341272"/>
                    <a:pt x="936843" y="341272"/>
                  </a:cubicBezTo>
                  <a:cubicBezTo>
                    <a:pt x="935312" y="339742"/>
                    <a:pt x="933782" y="337447"/>
                    <a:pt x="933017" y="335916"/>
                  </a:cubicBezTo>
                  <a:close/>
                  <a:moveTo>
                    <a:pt x="85386" y="323822"/>
                  </a:moveTo>
                  <a:cubicBezTo>
                    <a:pt x="86787" y="323822"/>
                    <a:pt x="87488" y="324523"/>
                    <a:pt x="87488" y="325223"/>
                  </a:cubicBezTo>
                  <a:cubicBezTo>
                    <a:pt x="86787" y="325223"/>
                    <a:pt x="86086" y="324523"/>
                    <a:pt x="85386" y="324523"/>
                  </a:cubicBezTo>
                  <a:cubicBezTo>
                    <a:pt x="85386" y="324523"/>
                    <a:pt x="85386" y="323822"/>
                    <a:pt x="85386" y="323822"/>
                  </a:cubicBezTo>
                  <a:close/>
                  <a:moveTo>
                    <a:pt x="907002" y="316787"/>
                  </a:moveTo>
                  <a:cubicBezTo>
                    <a:pt x="904707" y="318318"/>
                    <a:pt x="904707" y="320614"/>
                    <a:pt x="906237" y="322144"/>
                  </a:cubicBezTo>
                  <a:cubicBezTo>
                    <a:pt x="909298" y="325204"/>
                    <a:pt x="910828" y="326735"/>
                    <a:pt x="913889" y="325969"/>
                  </a:cubicBezTo>
                  <a:cubicBezTo>
                    <a:pt x="911593" y="322144"/>
                    <a:pt x="910063" y="319083"/>
                    <a:pt x="907768" y="316787"/>
                  </a:cubicBezTo>
                  <a:cubicBezTo>
                    <a:pt x="907002" y="316787"/>
                    <a:pt x="907002" y="316787"/>
                    <a:pt x="907002" y="316787"/>
                  </a:cubicBezTo>
                  <a:close/>
                  <a:moveTo>
                    <a:pt x="914090" y="291598"/>
                  </a:moveTo>
                  <a:cubicBezTo>
                    <a:pt x="916191" y="291598"/>
                    <a:pt x="917593" y="295801"/>
                    <a:pt x="919694" y="295101"/>
                  </a:cubicBezTo>
                  <a:cubicBezTo>
                    <a:pt x="919694" y="299304"/>
                    <a:pt x="914790" y="290898"/>
                    <a:pt x="915491" y="297202"/>
                  </a:cubicBezTo>
                  <a:cubicBezTo>
                    <a:pt x="913390" y="294400"/>
                    <a:pt x="916892" y="295101"/>
                    <a:pt x="914090" y="291598"/>
                  </a:cubicBezTo>
                  <a:close/>
                  <a:moveTo>
                    <a:pt x="140588" y="245038"/>
                  </a:moveTo>
                  <a:lnTo>
                    <a:pt x="130389" y="258637"/>
                  </a:lnTo>
                  <a:cubicBezTo>
                    <a:pt x="125799" y="263993"/>
                    <a:pt x="120442" y="269349"/>
                    <a:pt x="115087" y="274705"/>
                  </a:cubicBezTo>
                  <a:cubicBezTo>
                    <a:pt x="115087" y="267054"/>
                    <a:pt x="122738" y="265524"/>
                    <a:pt x="126563" y="260933"/>
                  </a:cubicBezTo>
                  <a:close/>
                  <a:moveTo>
                    <a:pt x="179956" y="243963"/>
                  </a:moveTo>
                  <a:cubicBezTo>
                    <a:pt x="179956" y="245364"/>
                    <a:pt x="179956" y="246064"/>
                    <a:pt x="179956" y="246765"/>
                  </a:cubicBezTo>
                  <a:cubicBezTo>
                    <a:pt x="179255" y="246765"/>
                    <a:pt x="178554" y="246765"/>
                    <a:pt x="178554" y="246064"/>
                  </a:cubicBezTo>
                  <a:cubicBezTo>
                    <a:pt x="177853" y="244663"/>
                    <a:pt x="179255" y="244663"/>
                    <a:pt x="179956" y="243963"/>
                  </a:cubicBezTo>
                  <a:close/>
                  <a:moveTo>
                    <a:pt x="181356" y="242562"/>
                  </a:moveTo>
                  <a:cubicBezTo>
                    <a:pt x="182057" y="241861"/>
                    <a:pt x="182757" y="242562"/>
                    <a:pt x="182757" y="243963"/>
                  </a:cubicBezTo>
                  <a:cubicBezTo>
                    <a:pt x="182057" y="244663"/>
                    <a:pt x="181356" y="244663"/>
                    <a:pt x="180656" y="244663"/>
                  </a:cubicBezTo>
                  <a:cubicBezTo>
                    <a:pt x="180656" y="243963"/>
                    <a:pt x="180656" y="242562"/>
                    <a:pt x="181356" y="242562"/>
                  </a:cubicBezTo>
                  <a:close/>
                  <a:moveTo>
                    <a:pt x="142792" y="242541"/>
                  </a:moveTo>
                  <a:lnTo>
                    <a:pt x="140588" y="245038"/>
                  </a:lnTo>
                  <a:lnTo>
                    <a:pt x="141866" y="243334"/>
                  </a:lnTo>
                  <a:close/>
                  <a:moveTo>
                    <a:pt x="849617" y="221910"/>
                  </a:moveTo>
                  <a:cubicBezTo>
                    <a:pt x="851148" y="225736"/>
                    <a:pt x="851912" y="228797"/>
                    <a:pt x="854973" y="229562"/>
                  </a:cubicBezTo>
                  <a:cubicBezTo>
                    <a:pt x="854973" y="228797"/>
                    <a:pt x="854973" y="228797"/>
                    <a:pt x="854973" y="228797"/>
                  </a:cubicBezTo>
                  <a:cubicBezTo>
                    <a:pt x="854208" y="228031"/>
                    <a:pt x="854208" y="228031"/>
                    <a:pt x="853443" y="227267"/>
                  </a:cubicBezTo>
                  <a:cubicBezTo>
                    <a:pt x="851912" y="225736"/>
                    <a:pt x="850382" y="224206"/>
                    <a:pt x="849617" y="221910"/>
                  </a:cubicBezTo>
                  <a:close/>
                  <a:moveTo>
                    <a:pt x="867856" y="204735"/>
                  </a:moveTo>
                  <a:lnTo>
                    <a:pt x="869958" y="207537"/>
                  </a:lnTo>
                  <a:cubicBezTo>
                    <a:pt x="870658" y="208938"/>
                    <a:pt x="868557" y="210339"/>
                    <a:pt x="866455" y="207537"/>
                  </a:cubicBezTo>
                  <a:cubicBezTo>
                    <a:pt x="868557" y="206837"/>
                    <a:pt x="867155" y="205436"/>
                    <a:pt x="867856" y="204735"/>
                  </a:cubicBezTo>
                  <a:close/>
                  <a:moveTo>
                    <a:pt x="794443" y="181982"/>
                  </a:moveTo>
                  <a:lnTo>
                    <a:pt x="795003" y="182319"/>
                  </a:lnTo>
                  <a:cubicBezTo>
                    <a:pt x="794303" y="183019"/>
                    <a:pt x="794303" y="183720"/>
                    <a:pt x="795003" y="185121"/>
                  </a:cubicBezTo>
                  <a:close/>
                  <a:moveTo>
                    <a:pt x="790800" y="175314"/>
                  </a:moveTo>
                  <a:cubicBezTo>
                    <a:pt x="791500" y="175314"/>
                    <a:pt x="792901" y="176715"/>
                    <a:pt x="792201" y="175314"/>
                  </a:cubicBezTo>
                  <a:cubicBezTo>
                    <a:pt x="791851" y="177065"/>
                    <a:pt x="793077" y="178641"/>
                    <a:pt x="794127" y="180217"/>
                  </a:cubicBezTo>
                  <a:lnTo>
                    <a:pt x="794443" y="181982"/>
                  </a:lnTo>
                  <a:lnTo>
                    <a:pt x="791500" y="180217"/>
                  </a:lnTo>
                  <a:cubicBezTo>
                    <a:pt x="791500" y="178817"/>
                    <a:pt x="792201" y="177416"/>
                    <a:pt x="790800" y="175314"/>
                  </a:cubicBezTo>
                  <a:close/>
                  <a:moveTo>
                    <a:pt x="784496" y="169709"/>
                  </a:moveTo>
                  <a:cubicBezTo>
                    <a:pt x="785897" y="170410"/>
                    <a:pt x="788700" y="174612"/>
                    <a:pt x="789400" y="173912"/>
                  </a:cubicBezTo>
                  <a:lnTo>
                    <a:pt x="786291" y="171760"/>
                  </a:lnTo>
                  <a:close/>
                  <a:moveTo>
                    <a:pt x="841937" y="169009"/>
                  </a:moveTo>
                  <a:cubicBezTo>
                    <a:pt x="841237" y="169709"/>
                    <a:pt x="840536" y="169709"/>
                    <a:pt x="841237" y="171110"/>
                  </a:cubicBezTo>
                  <a:cubicBezTo>
                    <a:pt x="841937" y="168308"/>
                    <a:pt x="845439" y="176014"/>
                    <a:pt x="846140" y="173212"/>
                  </a:cubicBezTo>
                  <a:cubicBezTo>
                    <a:pt x="844739" y="171110"/>
                    <a:pt x="843338" y="169709"/>
                    <a:pt x="841937" y="169009"/>
                  </a:cubicBezTo>
                  <a:close/>
                  <a:moveTo>
                    <a:pt x="400482" y="168351"/>
                  </a:moveTo>
                  <a:cubicBezTo>
                    <a:pt x="397422" y="168351"/>
                    <a:pt x="394361" y="168351"/>
                    <a:pt x="390536" y="169116"/>
                  </a:cubicBezTo>
                  <a:cubicBezTo>
                    <a:pt x="385945" y="169881"/>
                    <a:pt x="381354" y="171411"/>
                    <a:pt x="375998" y="172942"/>
                  </a:cubicBezTo>
                  <a:cubicBezTo>
                    <a:pt x="377528" y="174472"/>
                    <a:pt x="379058" y="176002"/>
                    <a:pt x="381354" y="173707"/>
                  </a:cubicBezTo>
                  <a:cubicBezTo>
                    <a:pt x="385179" y="170647"/>
                    <a:pt x="391300" y="174472"/>
                    <a:pt x="394361" y="169881"/>
                  </a:cubicBezTo>
                  <a:cubicBezTo>
                    <a:pt x="395127" y="169116"/>
                    <a:pt x="396657" y="169116"/>
                    <a:pt x="397422" y="169116"/>
                  </a:cubicBezTo>
                  <a:cubicBezTo>
                    <a:pt x="398952" y="169116"/>
                    <a:pt x="399717" y="169116"/>
                    <a:pt x="400482" y="168351"/>
                  </a:cubicBezTo>
                  <a:close/>
                  <a:moveTo>
                    <a:pt x="420376" y="164525"/>
                  </a:moveTo>
                  <a:cubicBezTo>
                    <a:pt x="417315" y="164525"/>
                    <a:pt x="413490" y="165290"/>
                    <a:pt x="409664" y="166056"/>
                  </a:cubicBezTo>
                  <a:cubicBezTo>
                    <a:pt x="411959" y="169116"/>
                    <a:pt x="413490" y="169116"/>
                    <a:pt x="417315" y="166820"/>
                  </a:cubicBezTo>
                  <a:cubicBezTo>
                    <a:pt x="418081" y="166820"/>
                    <a:pt x="418845" y="166056"/>
                    <a:pt x="419611" y="166056"/>
                  </a:cubicBezTo>
                  <a:cubicBezTo>
                    <a:pt x="421141" y="169116"/>
                    <a:pt x="422671" y="169881"/>
                    <a:pt x="424966" y="168351"/>
                  </a:cubicBezTo>
                  <a:cubicBezTo>
                    <a:pt x="426497" y="167586"/>
                    <a:pt x="428027" y="166056"/>
                    <a:pt x="428792" y="164525"/>
                  </a:cubicBezTo>
                  <a:cubicBezTo>
                    <a:pt x="426497" y="164525"/>
                    <a:pt x="424966" y="164525"/>
                    <a:pt x="422671" y="164525"/>
                  </a:cubicBezTo>
                  <a:cubicBezTo>
                    <a:pt x="422671" y="165290"/>
                    <a:pt x="421906" y="166056"/>
                    <a:pt x="420376" y="166056"/>
                  </a:cubicBezTo>
                  <a:cubicBezTo>
                    <a:pt x="420376" y="165290"/>
                    <a:pt x="420376" y="165290"/>
                    <a:pt x="420376" y="164525"/>
                  </a:cubicBezTo>
                  <a:close/>
                  <a:moveTo>
                    <a:pt x="437974" y="161465"/>
                  </a:moveTo>
                  <a:cubicBezTo>
                    <a:pt x="434914" y="161465"/>
                    <a:pt x="432618" y="162230"/>
                    <a:pt x="429557" y="162995"/>
                  </a:cubicBezTo>
                  <a:cubicBezTo>
                    <a:pt x="431087" y="162995"/>
                    <a:pt x="432618" y="162995"/>
                    <a:pt x="433383" y="162995"/>
                  </a:cubicBezTo>
                  <a:cubicBezTo>
                    <a:pt x="433383" y="162995"/>
                    <a:pt x="434148" y="162995"/>
                    <a:pt x="434148" y="162995"/>
                  </a:cubicBezTo>
                  <a:cubicBezTo>
                    <a:pt x="435678" y="162995"/>
                    <a:pt x="437209" y="162230"/>
                    <a:pt x="437974" y="161465"/>
                  </a:cubicBezTo>
                  <a:close/>
                  <a:moveTo>
                    <a:pt x="771186" y="161303"/>
                  </a:moveTo>
                  <a:lnTo>
                    <a:pt x="786291" y="171760"/>
                  </a:lnTo>
                  <a:lnTo>
                    <a:pt x="789400" y="175313"/>
                  </a:lnTo>
                  <a:cubicBezTo>
                    <a:pt x="785197" y="173211"/>
                    <a:pt x="774689" y="165506"/>
                    <a:pt x="771186" y="161303"/>
                  </a:cubicBezTo>
                  <a:close/>
                  <a:moveTo>
                    <a:pt x="284331" y="157801"/>
                  </a:moveTo>
                  <a:cubicBezTo>
                    <a:pt x="281529" y="160603"/>
                    <a:pt x="280829" y="159202"/>
                    <a:pt x="278027" y="160603"/>
                  </a:cubicBezTo>
                  <a:cubicBezTo>
                    <a:pt x="276626" y="159202"/>
                    <a:pt x="284331" y="156400"/>
                    <a:pt x="284331" y="157801"/>
                  </a:cubicBezTo>
                  <a:close/>
                  <a:moveTo>
                    <a:pt x="823724" y="157100"/>
                  </a:moveTo>
                  <a:cubicBezTo>
                    <a:pt x="827226" y="160603"/>
                    <a:pt x="827927" y="164105"/>
                    <a:pt x="826526" y="166207"/>
                  </a:cubicBezTo>
                  <a:cubicBezTo>
                    <a:pt x="826526" y="162704"/>
                    <a:pt x="821622" y="158501"/>
                    <a:pt x="823724" y="157100"/>
                  </a:cubicBezTo>
                  <a:close/>
                  <a:moveTo>
                    <a:pt x="754373" y="144491"/>
                  </a:moveTo>
                  <a:cubicBezTo>
                    <a:pt x="755774" y="143791"/>
                    <a:pt x="757175" y="144491"/>
                    <a:pt x="757876" y="144491"/>
                  </a:cubicBezTo>
                  <a:cubicBezTo>
                    <a:pt x="756475" y="147994"/>
                    <a:pt x="770485" y="157100"/>
                    <a:pt x="774688" y="159202"/>
                  </a:cubicBezTo>
                  <a:cubicBezTo>
                    <a:pt x="776088" y="160603"/>
                    <a:pt x="778190" y="162704"/>
                    <a:pt x="776789" y="163405"/>
                  </a:cubicBezTo>
                  <a:cubicBezTo>
                    <a:pt x="773987" y="159902"/>
                    <a:pt x="772586" y="160603"/>
                    <a:pt x="769784" y="158501"/>
                  </a:cubicBezTo>
                  <a:cubicBezTo>
                    <a:pt x="769784" y="159202"/>
                    <a:pt x="770485" y="159902"/>
                    <a:pt x="771185" y="160603"/>
                  </a:cubicBezTo>
                  <a:cubicBezTo>
                    <a:pt x="764881" y="159902"/>
                    <a:pt x="759277" y="150095"/>
                    <a:pt x="754373" y="144491"/>
                  </a:cubicBezTo>
                  <a:close/>
                  <a:moveTo>
                    <a:pt x="734059" y="140988"/>
                  </a:moveTo>
                  <a:cubicBezTo>
                    <a:pt x="736161" y="141689"/>
                    <a:pt x="741765" y="146592"/>
                    <a:pt x="741765" y="147993"/>
                  </a:cubicBezTo>
                  <a:cubicBezTo>
                    <a:pt x="739663" y="145892"/>
                    <a:pt x="736861" y="143090"/>
                    <a:pt x="734059" y="140988"/>
                  </a:cubicBezTo>
                  <a:close/>
                  <a:moveTo>
                    <a:pt x="746668" y="137486"/>
                  </a:moveTo>
                  <a:cubicBezTo>
                    <a:pt x="747369" y="138187"/>
                    <a:pt x="747369" y="138187"/>
                    <a:pt x="748069" y="138887"/>
                  </a:cubicBezTo>
                  <a:cubicBezTo>
                    <a:pt x="749470" y="139588"/>
                    <a:pt x="750171" y="138887"/>
                    <a:pt x="750871" y="138887"/>
                  </a:cubicBezTo>
                  <a:cubicBezTo>
                    <a:pt x="751572" y="139588"/>
                    <a:pt x="750871" y="140288"/>
                    <a:pt x="750171" y="139588"/>
                  </a:cubicBezTo>
                  <a:cubicBezTo>
                    <a:pt x="749470" y="140989"/>
                    <a:pt x="750871" y="140989"/>
                    <a:pt x="752973" y="142390"/>
                  </a:cubicBezTo>
                  <a:cubicBezTo>
                    <a:pt x="755775" y="145192"/>
                    <a:pt x="749470" y="139588"/>
                    <a:pt x="750171" y="142390"/>
                  </a:cubicBezTo>
                  <a:cubicBezTo>
                    <a:pt x="747369" y="140288"/>
                    <a:pt x="745267" y="138887"/>
                    <a:pt x="746668" y="137486"/>
                  </a:cubicBezTo>
                  <a:close/>
                  <a:moveTo>
                    <a:pt x="795703" y="124877"/>
                  </a:moveTo>
                  <a:cubicBezTo>
                    <a:pt x="797805" y="127679"/>
                    <a:pt x="799906" y="128380"/>
                    <a:pt x="802708" y="127679"/>
                  </a:cubicBezTo>
                  <a:cubicBezTo>
                    <a:pt x="808312" y="133283"/>
                    <a:pt x="809713" y="135385"/>
                    <a:pt x="816018" y="139587"/>
                  </a:cubicBezTo>
                  <a:cubicBezTo>
                    <a:pt x="816018" y="138186"/>
                    <a:pt x="816718" y="136785"/>
                    <a:pt x="815317" y="135385"/>
                  </a:cubicBezTo>
                  <a:cubicBezTo>
                    <a:pt x="816718" y="135385"/>
                    <a:pt x="817419" y="136785"/>
                    <a:pt x="820221" y="138887"/>
                  </a:cubicBezTo>
                  <a:cubicBezTo>
                    <a:pt x="819521" y="141689"/>
                    <a:pt x="820221" y="144491"/>
                    <a:pt x="821622" y="147993"/>
                  </a:cubicBezTo>
                  <a:cubicBezTo>
                    <a:pt x="824424" y="150795"/>
                    <a:pt x="829328" y="150795"/>
                    <a:pt x="829328" y="154998"/>
                  </a:cubicBezTo>
                  <a:cubicBezTo>
                    <a:pt x="830729" y="155699"/>
                    <a:pt x="832130" y="154298"/>
                    <a:pt x="833531" y="153597"/>
                  </a:cubicBezTo>
                  <a:cubicBezTo>
                    <a:pt x="835632" y="157800"/>
                    <a:pt x="837734" y="154998"/>
                    <a:pt x="838434" y="158501"/>
                  </a:cubicBezTo>
                  <a:cubicBezTo>
                    <a:pt x="839135" y="157800"/>
                    <a:pt x="839135" y="157100"/>
                    <a:pt x="837034" y="154998"/>
                  </a:cubicBezTo>
                  <a:cubicBezTo>
                    <a:pt x="838434" y="153597"/>
                    <a:pt x="841937" y="160602"/>
                    <a:pt x="843338" y="159902"/>
                  </a:cubicBezTo>
                  <a:cubicBezTo>
                    <a:pt x="845439" y="162704"/>
                    <a:pt x="841237" y="159902"/>
                    <a:pt x="839836" y="158501"/>
                  </a:cubicBezTo>
                  <a:cubicBezTo>
                    <a:pt x="839836" y="159902"/>
                    <a:pt x="839135" y="160602"/>
                    <a:pt x="840536" y="162704"/>
                  </a:cubicBezTo>
                  <a:cubicBezTo>
                    <a:pt x="841937" y="164105"/>
                    <a:pt x="842637" y="162704"/>
                    <a:pt x="843338" y="162003"/>
                  </a:cubicBezTo>
                  <a:cubicBezTo>
                    <a:pt x="846140" y="165506"/>
                    <a:pt x="847541" y="170410"/>
                    <a:pt x="850343" y="168308"/>
                  </a:cubicBezTo>
                  <a:cubicBezTo>
                    <a:pt x="852444" y="174613"/>
                    <a:pt x="858049" y="178816"/>
                    <a:pt x="860851" y="183720"/>
                  </a:cubicBezTo>
                  <a:cubicBezTo>
                    <a:pt x="862252" y="184420"/>
                    <a:pt x="862952" y="183720"/>
                    <a:pt x="861551" y="181618"/>
                  </a:cubicBezTo>
                  <a:cubicBezTo>
                    <a:pt x="865054" y="183019"/>
                    <a:pt x="866455" y="187923"/>
                    <a:pt x="867155" y="187923"/>
                  </a:cubicBezTo>
                  <a:cubicBezTo>
                    <a:pt x="867856" y="189324"/>
                    <a:pt x="867155" y="189324"/>
                    <a:pt x="866455" y="190024"/>
                  </a:cubicBezTo>
                  <a:cubicBezTo>
                    <a:pt x="869257" y="192826"/>
                    <a:pt x="868556" y="194928"/>
                    <a:pt x="870658" y="194227"/>
                  </a:cubicBezTo>
                  <a:cubicBezTo>
                    <a:pt x="869957" y="197029"/>
                    <a:pt x="874161" y="202633"/>
                    <a:pt x="873460" y="205436"/>
                  </a:cubicBezTo>
                  <a:cubicBezTo>
                    <a:pt x="872059" y="203334"/>
                    <a:pt x="869957" y="196329"/>
                    <a:pt x="867856" y="199131"/>
                  </a:cubicBezTo>
                  <a:cubicBezTo>
                    <a:pt x="867155" y="197730"/>
                    <a:pt x="867856" y="197730"/>
                    <a:pt x="868556" y="197029"/>
                  </a:cubicBezTo>
                  <a:cubicBezTo>
                    <a:pt x="867155" y="195628"/>
                    <a:pt x="865754" y="194227"/>
                    <a:pt x="863652" y="192126"/>
                  </a:cubicBezTo>
                  <a:cubicBezTo>
                    <a:pt x="863652" y="190024"/>
                    <a:pt x="862952" y="187923"/>
                    <a:pt x="862252" y="185821"/>
                  </a:cubicBezTo>
                  <a:cubicBezTo>
                    <a:pt x="860150" y="183720"/>
                    <a:pt x="862252" y="187923"/>
                    <a:pt x="860150" y="187222"/>
                  </a:cubicBezTo>
                  <a:cubicBezTo>
                    <a:pt x="860150" y="183019"/>
                    <a:pt x="856647" y="184420"/>
                    <a:pt x="855947" y="183720"/>
                  </a:cubicBezTo>
                  <a:cubicBezTo>
                    <a:pt x="855247" y="187222"/>
                    <a:pt x="860851" y="196329"/>
                    <a:pt x="866455" y="201232"/>
                  </a:cubicBezTo>
                  <a:cubicBezTo>
                    <a:pt x="865054" y="201933"/>
                    <a:pt x="865054" y="201232"/>
                    <a:pt x="864353" y="203334"/>
                  </a:cubicBezTo>
                  <a:cubicBezTo>
                    <a:pt x="865054" y="197730"/>
                    <a:pt x="855247" y="195628"/>
                    <a:pt x="854546" y="188623"/>
                  </a:cubicBezTo>
                  <a:cubicBezTo>
                    <a:pt x="847541" y="183019"/>
                    <a:pt x="839836" y="174613"/>
                    <a:pt x="832831" y="166207"/>
                  </a:cubicBezTo>
                  <a:cubicBezTo>
                    <a:pt x="829328" y="162003"/>
                    <a:pt x="825825" y="157800"/>
                    <a:pt x="822323" y="153597"/>
                  </a:cubicBezTo>
                  <a:cubicBezTo>
                    <a:pt x="820221" y="151496"/>
                    <a:pt x="818820" y="149395"/>
                    <a:pt x="816718" y="147993"/>
                  </a:cubicBezTo>
                  <a:cubicBezTo>
                    <a:pt x="814617" y="146592"/>
                    <a:pt x="813216" y="145191"/>
                    <a:pt x="811114" y="143790"/>
                  </a:cubicBezTo>
                  <a:cubicBezTo>
                    <a:pt x="812515" y="143790"/>
                    <a:pt x="813916" y="143790"/>
                    <a:pt x="814617" y="143790"/>
                  </a:cubicBezTo>
                  <a:cubicBezTo>
                    <a:pt x="812515" y="140988"/>
                    <a:pt x="811114" y="141689"/>
                    <a:pt x="809013" y="139587"/>
                  </a:cubicBezTo>
                  <a:cubicBezTo>
                    <a:pt x="809013" y="135385"/>
                    <a:pt x="797104" y="128380"/>
                    <a:pt x="795703" y="124877"/>
                  </a:cubicBezTo>
                  <a:close/>
                  <a:moveTo>
                    <a:pt x="700434" y="106663"/>
                  </a:moveTo>
                  <a:cubicBezTo>
                    <a:pt x="700434" y="105962"/>
                    <a:pt x="701835" y="107364"/>
                    <a:pt x="702535" y="106663"/>
                  </a:cubicBezTo>
                  <a:cubicBezTo>
                    <a:pt x="703236" y="108766"/>
                    <a:pt x="703937" y="109466"/>
                    <a:pt x="706038" y="110867"/>
                  </a:cubicBezTo>
                  <a:cubicBezTo>
                    <a:pt x="703937" y="111567"/>
                    <a:pt x="700434" y="108065"/>
                    <a:pt x="700434" y="106663"/>
                  </a:cubicBezTo>
                  <a:close/>
                  <a:moveTo>
                    <a:pt x="770485" y="89851"/>
                  </a:moveTo>
                  <a:cubicBezTo>
                    <a:pt x="771185" y="91252"/>
                    <a:pt x="771185" y="92653"/>
                    <a:pt x="771886" y="94054"/>
                  </a:cubicBezTo>
                  <a:cubicBezTo>
                    <a:pt x="774688" y="94054"/>
                    <a:pt x="779591" y="97556"/>
                    <a:pt x="782393" y="97556"/>
                  </a:cubicBezTo>
                  <a:cubicBezTo>
                    <a:pt x="784495" y="98957"/>
                    <a:pt x="783093" y="99658"/>
                    <a:pt x="782393" y="101059"/>
                  </a:cubicBezTo>
                  <a:cubicBezTo>
                    <a:pt x="783794" y="101759"/>
                    <a:pt x="784495" y="102460"/>
                    <a:pt x="783794" y="103160"/>
                  </a:cubicBezTo>
                  <a:cubicBezTo>
                    <a:pt x="787997" y="103861"/>
                    <a:pt x="789398" y="106663"/>
                    <a:pt x="793601" y="108064"/>
                  </a:cubicBezTo>
                  <a:cubicBezTo>
                    <a:pt x="795002" y="110867"/>
                    <a:pt x="795002" y="112968"/>
                    <a:pt x="799205" y="116471"/>
                  </a:cubicBezTo>
                  <a:cubicBezTo>
                    <a:pt x="795703" y="114370"/>
                    <a:pt x="792901" y="111567"/>
                    <a:pt x="790098" y="108765"/>
                  </a:cubicBezTo>
                  <a:cubicBezTo>
                    <a:pt x="787297" y="106663"/>
                    <a:pt x="784495" y="104562"/>
                    <a:pt x="782393" y="103861"/>
                  </a:cubicBezTo>
                  <a:cubicBezTo>
                    <a:pt x="780992" y="101759"/>
                    <a:pt x="780292" y="99658"/>
                    <a:pt x="778190" y="97556"/>
                  </a:cubicBezTo>
                  <a:cubicBezTo>
                    <a:pt x="775388" y="96155"/>
                    <a:pt x="773287" y="97556"/>
                    <a:pt x="769083" y="94054"/>
                  </a:cubicBezTo>
                  <a:cubicBezTo>
                    <a:pt x="770485" y="93354"/>
                    <a:pt x="769784" y="92653"/>
                    <a:pt x="768383" y="90551"/>
                  </a:cubicBezTo>
                  <a:cubicBezTo>
                    <a:pt x="769083" y="90551"/>
                    <a:pt x="769784" y="90551"/>
                    <a:pt x="770485" y="89851"/>
                  </a:cubicBezTo>
                  <a:close/>
                  <a:moveTo>
                    <a:pt x="656302" y="87750"/>
                  </a:moveTo>
                  <a:cubicBezTo>
                    <a:pt x="656302" y="85650"/>
                    <a:pt x="665410" y="89151"/>
                    <a:pt x="664008" y="91253"/>
                  </a:cubicBezTo>
                  <a:cubicBezTo>
                    <a:pt x="661206" y="89151"/>
                    <a:pt x="660505" y="89852"/>
                    <a:pt x="656302" y="87750"/>
                  </a:cubicBezTo>
                  <a:close/>
                  <a:moveTo>
                    <a:pt x="634586" y="86349"/>
                  </a:moveTo>
                  <a:cubicBezTo>
                    <a:pt x="635987" y="86349"/>
                    <a:pt x="638789" y="86349"/>
                    <a:pt x="641591" y="87750"/>
                  </a:cubicBezTo>
                  <a:cubicBezTo>
                    <a:pt x="641591" y="90552"/>
                    <a:pt x="636688" y="87049"/>
                    <a:pt x="634586" y="86349"/>
                  </a:cubicBezTo>
                  <a:close/>
                  <a:moveTo>
                    <a:pt x="300442" y="84947"/>
                  </a:moveTo>
                  <a:cubicBezTo>
                    <a:pt x="303945" y="85648"/>
                    <a:pt x="289234" y="91953"/>
                    <a:pt x="287133" y="91953"/>
                  </a:cubicBezTo>
                  <a:cubicBezTo>
                    <a:pt x="287833" y="91252"/>
                    <a:pt x="299041" y="87749"/>
                    <a:pt x="300442" y="84947"/>
                  </a:cubicBezTo>
                  <a:close/>
                  <a:moveTo>
                    <a:pt x="605539" y="75004"/>
                  </a:moveTo>
                  <a:cubicBezTo>
                    <a:pt x="607069" y="75770"/>
                    <a:pt x="607069" y="77300"/>
                    <a:pt x="610129" y="78065"/>
                  </a:cubicBezTo>
                  <a:cubicBezTo>
                    <a:pt x="614720" y="79596"/>
                    <a:pt x="614720" y="76534"/>
                    <a:pt x="617781" y="76534"/>
                  </a:cubicBezTo>
                  <a:cubicBezTo>
                    <a:pt x="623519" y="81125"/>
                    <a:pt x="630788" y="81890"/>
                    <a:pt x="638248" y="82178"/>
                  </a:cubicBezTo>
                  <a:lnTo>
                    <a:pt x="650711" y="83777"/>
                  </a:lnTo>
                  <a:lnTo>
                    <a:pt x="651398" y="83548"/>
                  </a:lnTo>
                  <a:lnTo>
                    <a:pt x="651762" y="83912"/>
                  </a:lnTo>
                  <a:lnTo>
                    <a:pt x="659864" y="84952"/>
                  </a:lnTo>
                  <a:cubicBezTo>
                    <a:pt x="666749" y="82656"/>
                    <a:pt x="672870" y="81891"/>
                    <a:pt x="680522" y="82656"/>
                  </a:cubicBezTo>
                  <a:cubicBezTo>
                    <a:pt x="688173" y="83421"/>
                    <a:pt x="695825" y="84952"/>
                    <a:pt x="704241" y="88012"/>
                  </a:cubicBezTo>
                  <a:cubicBezTo>
                    <a:pt x="718779" y="93367"/>
                    <a:pt x="730256" y="103315"/>
                    <a:pt x="743263" y="111731"/>
                  </a:cubicBezTo>
                  <a:cubicBezTo>
                    <a:pt x="752445" y="117087"/>
                    <a:pt x="762392" y="123208"/>
                    <a:pt x="772338" y="129329"/>
                  </a:cubicBezTo>
                  <a:cubicBezTo>
                    <a:pt x="782285" y="136215"/>
                    <a:pt x="791467" y="141571"/>
                    <a:pt x="798353" y="148457"/>
                  </a:cubicBezTo>
                  <a:cubicBezTo>
                    <a:pt x="800649" y="149987"/>
                    <a:pt x="800649" y="146162"/>
                    <a:pt x="802944" y="148457"/>
                  </a:cubicBezTo>
                  <a:cubicBezTo>
                    <a:pt x="815186" y="154578"/>
                    <a:pt x="823603" y="164525"/>
                    <a:pt x="832019" y="174472"/>
                  </a:cubicBezTo>
                  <a:cubicBezTo>
                    <a:pt x="839670" y="184419"/>
                    <a:pt x="846557" y="195896"/>
                    <a:pt x="853443" y="206608"/>
                  </a:cubicBezTo>
                  <a:cubicBezTo>
                    <a:pt x="854973" y="210434"/>
                    <a:pt x="858033" y="213494"/>
                    <a:pt x="861094" y="216555"/>
                  </a:cubicBezTo>
                  <a:cubicBezTo>
                    <a:pt x="863390" y="219615"/>
                    <a:pt x="866450" y="223441"/>
                    <a:pt x="869511" y="226501"/>
                  </a:cubicBezTo>
                  <a:cubicBezTo>
                    <a:pt x="870276" y="227267"/>
                    <a:pt x="871041" y="228031"/>
                    <a:pt x="871806" y="228797"/>
                  </a:cubicBezTo>
                  <a:cubicBezTo>
                    <a:pt x="871806" y="228797"/>
                    <a:pt x="872571" y="229562"/>
                    <a:pt x="874102" y="231092"/>
                  </a:cubicBezTo>
                  <a:cubicBezTo>
                    <a:pt x="873336" y="231092"/>
                    <a:pt x="873336" y="231858"/>
                    <a:pt x="873336" y="231858"/>
                  </a:cubicBezTo>
                  <a:cubicBezTo>
                    <a:pt x="875632" y="234918"/>
                    <a:pt x="877162" y="238743"/>
                    <a:pt x="877927" y="241804"/>
                  </a:cubicBezTo>
                  <a:cubicBezTo>
                    <a:pt x="882518" y="246395"/>
                    <a:pt x="887109" y="251751"/>
                    <a:pt x="887874" y="256342"/>
                  </a:cubicBezTo>
                  <a:cubicBezTo>
                    <a:pt x="889404" y="257107"/>
                    <a:pt x="890169" y="257872"/>
                    <a:pt x="890935" y="257107"/>
                  </a:cubicBezTo>
                  <a:cubicBezTo>
                    <a:pt x="893230" y="262463"/>
                    <a:pt x="896290" y="266288"/>
                    <a:pt x="898586" y="270879"/>
                  </a:cubicBezTo>
                  <a:cubicBezTo>
                    <a:pt x="905472" y="280061"/>
                    <a:pt x="912358" y="290008"/>
                    <a:pt x="917714" y="300720"/>
                  </a:cubicBezTo>
                  <a:cubicBezTo>
                    <a:pt x="920774" y="305311"/>
                    <a:pt x="923070" y="309902"/>
                    <a:pt x="925365" y="315257"/>
                  </a:cubicBezTo>
                  <a:cubicBezTo>
                    <a:pt x="924601" y="315257"/>
                    <a:pt x="924601" y="315257"/>
                    <a:pt x="924601" y="315257"/>
                  </a:cubicBezTo>
                  <a:cubicBezTo>
                    <a:pt x="924601" y="316787"/>
                    <a:pt x="925365" y="318318"/>
                    <a:pt x="926131" y="319848"/>
                  </a:cubicBezTo>
                  <a:cubicBezTo>
                    <a:pt x="927661" y="321378"/>
                    <a:pt x="929956" y="323674"/>
                    <a:pt x="931486" y="325204"/>
                  </a:cubicBezTo>
                  <a:cubicBezTo>
                    <a:pt x="930722" y="325969"/>
                    <a:pt x="931486" y="327499"/>
                    <a:pt x="932252" y="329795"/>
                  </a:cubicBezTo>
                  <a:cubicBezTo>
                    <a:pt x="933782" y="329795"/>
                    <a:pt x="934547" y="329795"/>
                    <a:pt x="934547" y="331325"/>
                  </a:cubicBezTo>
                  <a:cubicBezTo>
                    <a:pt x="934547" y="332856"/>
                    <a:pt x="934547" y="333620"/>
                    <a:pt x="934547" y="334386"/>
                  </a:cubicBezTo>
                  <a:cubicBezTo>
                    <a:pt x="936077" y="337447"/>
                    <a:pt x="937607" y="338977"/>
                    <a:pt x="939138" y="338977"/>
                  </a:cubicBezTo>
                  <a:cubicBezTo>
                    <a:pt x="939138" y="343568"/>
                    <a:pt x="943729" y="358870"/>
                    <a:pt x="947555" y="361165"/>
                  </a:cubicBezTo>
                  <a:cubicBezTo>
                    <a:pt x="946024" y="363461"/>
                    <a:pt x="946789" y="366522"/>
                    <a:pt x="948319" y="370347"/>
                  </a:cubicBezTo>
                  <a:cubicBezTo>
                    <a:pt x="949850" y="371877"/>
                    <a:pt x="949850" y="372643"/>
                    <a:pt x="949850" y="374173"/>
                  </a:cubicBezTo>
                  <a:cubicBezTo>
                    <a:pt x="949850" y="374938"/>
                    <a:pt x="950615" y="376468"/>
                    <a:pt x="950615" y="377234"/>
                  </a:cubicBezTo>
                  <a:cubicBezTo>
                    <a:pt x="950615" y="377998"/>
                    <a:pt x="951380" y="377998"/>
                    <a:pt x="951380" y="377998"/>
                  </a:cubicBezTo>
                  <a:cubicBezTo>
                    <a:pt x="953676" y="377234"/>
                    <a:pt x="955206" y="376468"/>
                    <a:pt x="956736" y="375703"/>
                  </a:cubicBezTo>
                  <a:cubicBezTo>
                    <a:pt x="955971" y="373408"/>
                    <a:pt x="954440" y="368052"/>
                    <a:pt x="955971" y="367286"/>
                  </a:cubicBezTo>
                  <a:cubicBezTo>
                    <a:pt x="956736" y="370347"/>
                    <a:pt x="955971" y="371113"/>
                    <a:pt x="958267" y="374173"/>
                  </a:cubicBezTo>
                  <a:cubicBezTo>
                    <a:pt x="958267" y="374173"/>
                    <a:pt x="957501" y="374173"/>
                    <a:pt x="957501" y="374938"/>
                  </a:cubicBezTo>
                  <a:cubicBezTo>
                    <a:pt x="958267" y="374173"/>
                    <a:pt x="959031" y="374173"/>
                    <a:pt x="959797" y="373408"/>
                  </a:cubicBezTo>
                  <a:cubicBezTo>
                    <a:pt x="960562" y="373408"/>
                    <a:pt x="960562" y="373408"/>
                    <a:pt x="961327" y="373408"/>
                  </a:cubicBezTo>
                  <a:cubicBezTo>
                    <a:pt x="960562" y="372643"/>
                    <a:pt x="960562" y="371877"/>
                    <a:pt x="959797" y="371877"/>
                  </a:cubicBezTo>
                  <a:cubicBezTo>
                    <a:pt x="959031" y="368052"/>
                    <a:pt x="961327" y="372643"/>
                    <a:pt x="962092" y="371113"/>
                  </a:cubicBezTo>
                  <a:cubicBezTo>
                    <a:pt x="960562" y="367286"/>
                    <a:pt x="958267" y="369582"/>
                    <a:pt x="956736" y="364991"/>
                  </a:cubicBezTo>
                  <a:cubicBezTo>
                    <a:pt x="958267" y="365756"/>
                    <a:pt x="960562" y="368052"/>
                    <a:pt x="962092" y="368052"/>
                  </a:cubicBezTo>
                  <a:cubicBezTo>
                    <a:pt x="961327" y="363461"/>
                    <a:pt x="959031" y="364226"/>
                    <a:pt x="957501" y="360401"/>
                  </a:cubicBezTo>
                  <a:cubicBezTo>
                    <a:pt x="959031" y="360401"/>
                    <a:pt x="956736" y="357340"/>
                    <a:pt x="959031" y="357340"/>
                  </a:cubicBezTo>
                  <a:cubicBezTo>
                    <a:pt x="958267" y="361931"/>
                    <a:pt x="960562" y="362696"/>
                    <a:pt x="962857" y="366522"/>
                  </a:cubicBezTo>
                  <a:cubicBezTo>
                    <a:pt x="963622" y="364226"/>
                    <a:pt x="958267" y="350453"/>
                    <a:pt x="955206" y="348923"/>
                  </a:cubicBezTo>
                  <a:cubicBezTo>
                    <a:pt x="955206" y="346628"/>
                    <a:pt x="952145" y="342037"/>
                    <a:pt x="954440" y="341272"/>
                  </a:cubicBezTo>
                  <a:cubicBezTo>
                    <a:pt x="956736" y="345098"/>
                    <a:pt x="955206" y="345863"/>
                    <a:pt x="956736" y="348923"/>
                  </a:cubicBezTo>
                  <a:cubicBezTo>
                    <a:pt x="957501" y="348923"/>
                    <a:pt x="957501" y="347393"/>
                    <a:pt x="956736" y="345863"/>
                  </a:cubicBezTo>
                  <a:cubicBezTo>
                    <a:pt x="959797" y="349689"/>
                    <a:pt x="959031" y="356575"/>
                    <a:pt x="962092" y="360401"/>
                  </a:cubicBezTo>
                  <a:cubicBezTo>
                    <a:pt x="962857" y="361931"/>
                    <a:pt x="962092" y="359635"/>
                    <a:pt x="963622" y="359635"/>
                  </a:cubicBezTo>
                  <a:cubicBezTo>
                    <a:pt x="966683" y="361931"/>
                    <a:pt x="965152" y="369582"/>
                    <a:pt x="968213" y="368817"/>
                  </a:cubicBezTo>
                  <a:cubicBezTo>
                    <a:pt x="967448" y="373408"/>
                    <a:pt x="973569" y="383355"/>
                    <a:pt x="975864" y="388710"/>
                  </a:cubicBezTo>
                  <a:cubicBezTo>
                    <a:pt x="975100" y="394067"/>
                    <a:pt x="978160" y="400953"/>
                    <a:pt x="979690" y="408604"/>
                  </a:cubicBezTo>
                  <a:cubicBezTo>
                    <a:pt x="981985" y="405543"/>
                    <a:pt x="978925" y="400953"/>
                    <a:pt x="977395" y="393301"/>
                  </a:cubicBezTo>
                  <a:cubicBezTo>
                    <a:pt x="980455" y="394831"/>
                    <a:pt x="978925" y="402483"/>
                    <a:pt x="981985" y="407839"/>
                  </a:cubicBezTo>
                  <a:cubicBezTo>
                    <a:pt x="978925" y="407074"/>
                    <a:pt x="985046" y="416255"/>
                    <a:pt x="980455" y="414725"/>
                  </a:cubicBezTo>
                  <a:cubicBezTo>
                    <a:pt x="983516" y="420846"/>
                    <a:pt x="984281" y="423907"/>
                    <a:pt x="984281" y="430793"/>
                  </a:cubicBezTo>
                  <a:cubicBezTo>
                    <a:pt x="990402" y="434619"/>
                    <a:pt x="989637" y="452982"/>
                    <a:pt x="992697" y="457573"/>
                  </a:cubicBezTo>
                  <a:cubicBezTo>
                    <a:pt x="993463" y="463694"/>
                    <a:pt x="994228" y="469815"/>
                    <a:pt x="994993" y="475936"/>
                  </a:cubicBezTo>
                  <a:cubicBezTo>
                    <a:pt x="995758" y="478997"/>
                    <a:pt x="995758" y="482057"/>
                    <a:pt x="996523" y="485118"/>
                  </a:cubicBezTo>
                  <a:cubicBezTo>
                    <a:pt x="996523" y="488178"/>
                    <a:pt x="997288" y="492004"/>
                    <a:pt x="997288" y="495065"/>
                  </a:cubicBezTo>
                  <a:cubicBezTo>
                    <a:pt x="998054" y="508072"/>
                    <a:pt x="998818" y="521844"/>
                    <a:pt x="999584" y="535617"/>
                  </a:cubicBezTo>
                  <a:cubicBezTo>
                    <a:pt x="998818" y="563927"/>
                    <a:pt x="998818" y="592237"/>
                    <a:pt x="989637" y="609835"/>
                  </a:cubicBezTo>
                  <a:lnTo>
                    <a:pt x="987342" y="609835"/>
                  </a:lnTo>
                  <a:cubicBezTo>
                    <a:pt x="988872" y="610600"/>
                    <a:pt x="989637" y="619017"/>
                    <a:pt x="987342" y="615957"/>
                  </a:cubicBezTo>
                  <a:cubicBezTo>
                    <a:pt x="988872" y="621312"/>
                    <a:pt x="985046" y="632790"/>
                    <a:pt x="984281" y="638911"/>
                  </a:cubicBezTo>
                  <a:cubicBezTo>
                    <a:pt x="984281" y="637380"/>
                    <a:pt x="984281" y="635085"/>
                    <a:pt x="984281" y="632790"/>
                  </a:cubicBezTo>
                  <a:cubicBezTo>
                    <a:pt x="984281" y="629729"/>
                    <a:pt x="984281" y="627433"/>
                    <a:pt x="984281" y="625138"/>
                  </a:cubicBezTo>
                  <a:cubicBezTo>
                    <a:pt x="984281" y="619782"/>
                    <a:pt x="984281" y="614426"/>
                    <a:pt x="985046" y="609070"/>
                  </a:cubicBezTo>
                  <a:cubicBezTo>
                    <a:pt x="985811" y="598358"/>
                    <a:pt x="988106" y="587646"/>
                    <a:pt x="989637" y="579230"/>
                  </a:cubicBezTo>
                  <a:cubicBezTo>
                    <a:pt x="987342" y="582291"/>
                    <a:pt x="987342" y="566988"/>
                    <a:pt x="989637" y="570048"/>
                  </a:cubicBezTo>
                  <a:cubicBezTo>
                    <a:pt x="986576" y="557041"/>
                    <a:pt x="988872" y="545564"/>
                    <a:pt x="987342" y="531026"/>
                  </a:cubicBezTo>
                  <a:cubicBezTo>
                    <a:pt x="988872" y="531791"/>
                    <a:pt x="988872" y="531791"/>
                    <a:pt x="989637" y="529496"/>
                  </a:cubicBezTo>
                  <a:cubicBezTo>
                    <a:pt x="987342" y="525670"/>
                    <a:pt x="987342" y="518784"/>
                    <a:pt x="988106" y="513428"/>
                  </a:cubicBezTo>
                  <a:cubicBezTo>
                    <a:pt x="988106" y="510368"/>
                    <a:pt x="986576" y="511132"/>
                    <a:pt x="986576" y="508837"/>
                  </a:cubicBezTo>
                  <a:cubicBezTo>
                    <a:pt x="986576" y="511898"/>
                    <a:pt x="985811" y="518019"/>
                    <a:pt x="984281" y="521080"/>
                  </a:cubicBezTo>
                  <a:cubicBezTo>
                    <a:pt x="984281" y="523375"/>
                    <a:pt x="985046" y="526435"/>
                    <a:pt x="985046" y="528731"/>
                  </a:cubicBezTo>
                  <a:cubicBezTo>
                    <a:pt x="985811" y="531791"/>
                    <a:pt x="985811" y="533322"/>
                    <a:pt x="986576" y="537147"/>
                  </a:cubicBezTo>
                  <a:cubicBezTo>
                    <a:pt x="985811" y="537147"/>
                    <a:pt x="985811" y="537147"/>
                    <a:pt x="985811" y="537147"/>
                  </a:cubicBezTo>
                  <a:cubicBezTo>
                    <a:pt x="986576" y="544798"/>
                    <a:pt x="986576" y="552450"/>
                    <a:pt x="987342" y="560101"/>
                  </a:cubicBezTo>
                  <a:cubicBezTo>
                    <a:pt x="986576" y="560101"/>
                    <a:pt x="985811" y="560101"/>
                    <a:pt x="985046" y="560101"/>
                  </a:cubicBezTo>
                  <a:cubicBezTo>
                    <a:pt x="985046" y="566222"/>
                    <a:pt x="985046" y="573874"/>
                    <a:pt x="985046" y="580760"/>
                  </a:cubicBezTo>
                  <a:cubicBezTo>
                    <a:pt x="984281" y="589942"/>
                    <a:pt x="982751" y="599124"/>
                    <a:pt x="981985" y="607540"/>
                  </a:cubicBezTo>
                  <a:cubicBezTo>
                    <a:pt x="981221" y="610600"/>
                    <a:pt x="980455" y="613661"/>
                    <a:pt x="980455" y="612131"/>
                  </a:cubicBezTo>
                  <a:cubicBezTo>
                    <a:pt x="980455" y="620547"/>
                    <a:pt x="978160" y="634320"/>
                    <a:pt x="973569" y="635085"/>
                  </a:cubicBezTo>
                  <a:cubicBezTo>
                    <a:pt x="976630" y="638145"/>
                    <a:pt x="970509" y="643501"/>
                    <a:pt x="971273" y="650387"/>
                  </a:cubicBezTo>
                  <a:cubicBezTo>
                    <a:pt x="967448" y="648092"/>
                    <a:pt x="965152" y="661865"/>
                    <a:pt x="965918" y="667220"/>
                  </a:cubicBezTo>
                  <a:cubicBezTo>
                    <a:pt x="968978" y="664925"/>
                    <a:pt x="970509" y="658039"/>
                    <a:pt x="971273" y="651918"/>
                  </a:cubicBezTo>
                  <a:cubicBezTo>
                    <a:pt x="973569" y="660335"/>
                    <a:pt x="964388" y="676402"/>
                    <a:pt x="968213" y="682523"/>
                  </a:cubicBezTo>
                  <a:cubicBezTo>
                    <a:pt x="964388" y="694765"/>
                    <a:pt x="958267" y="700886"/>
                    <a:pt x="956736" y="712364"/>
                  </a:cubicBezTo>
                  <a:cubicBezTo>
                    <a:pt x="955971" y="710834"/>
                    <a:pt x="955206" y="710068"/>
                    <a:pt x="952910" y="712364"/>
                  </a:cubicBezTo>
                  <a:cubicBezTo>
                    <a:pt x="950615" y="717719"/>
                    <a:pt x="954440" y="713894"/>
                    <a:pt x="955206" y="716955"/>
                  </a:cubicBezTo>
                  <a:cubicBezTo>
                    <a:pt x="949850" y="728431"/>
                    <a:pt x="948319" y="744500"/>
                    <a:pt x="938373" y="758272"/>
                  </a:cubicBezTo>
                  <a:cubicBezTo>
                    <a:pt x="937607" y="762097"/>
                    <a:pt x="939903" y="759037"/>
                    <a:pt x="939903" y="761333"/>
                  </a:cubicBezTo>
                  <a:cubicBezTo>
                    <a:pt x="936843" y="767454"/>
                    <a:pt x="934547" y="772045"/>
                    <a:pt x="933017" y="775105"/>
                  </a:cubicBezTo>
                  <a:cubicBezTo>
                    <a:pt x="930722" y="778930"/>
                    <a:pt x="929191" y="781226"/>
                    <a:pt x="928426" y="784287"/>
                  </a:cubicBezTo>
                  <a:cubicBezTo>
                    <a:pt x="926896" y="784287"/>
                    <a:pt x="924601" y="786582"/>
                    <a:pt x="922305" y="791173"/>
                  </a:cubicBezTo>
                  <a:cubicBezTo>
                    <a:pt x="921540" y="790408"/>
                    <a:pt x="923070" y="788878"/>
                    <a:pt x="923835" y="787347"/>
                  </a:cubicBezTo>
                  <a:cubicBezTo>
                    <a:pt x="922305" y="785817"/>
                    <a:pt x="921540" y="788878"/>
                    <a:pt x="920010" y="789642"/>
                  </a:cubicBezTo>
                  <a:cubicBezTo>
                    <a:pt x="920010" y="791173"/>
                    <a:pt x="922305" y="790408"/>
                    <a:pt x="918479" y="794999"/>
                  </a:cubicBezTo>
                  <a:cubicBezTo>
                    <a:pt x="917714" y="794233"/>
                    <a:pt x="920010" y="791938"/>
                    <a:pt x="917714" y="791938"/>
                  </a:cubicBezTo>
                  <a:cubicBezTo>
                    <a:pt x="920010" y="786582"/>
                    <a:pt x="923835" y="784287"/>
                    <a:pt x="920774" y="781991"/>
                  </a:cubicBezTo>
                  <a:cubicBezTo>
                    <a:pt x="924601" y="780461"/>
                    <a:pt x="925365" y="777400"/>
                    <a:pt x="926131" y="773575"/>
                  </a:cubicBezTo>
                  <a:lnTo>
                    <a:pt x="927174" y="770792"/>
                  </a:lnTo>
                  <a:lnTo>
                    <a:pt x="929191" y="772809"/>
                  </a:lnTo>
                  <a:lnTo>
                    <a:pt x="936023" y="755048"/>
                  </a:lnTo>
                  <a:lnTo>
                    <a:pt x="936077" y="755212"/>
                  </a:lnTo>
                  <a:cubicBezTo>
                    <a:pt x="938373" y="749855"/>
                    <a:pt x="937607" y="750621"/>
                    <a:pt x="939903" y="746030"/>
                  </a:cubicBezTo>
                  <a:cubicBezTo>
                    <a:pt x="936077" y="745264"/>
                    <a:pt x="936077" y="755212"/>
                    <a:pt x="934547" y="750621"/>
                  </a:cubicBezTo>
                  <a:lnTo>
                    <a:pt x="935830" y="754470"/>
                  </a:lnTo>
                  <a:lnTo>
                    <a:pt x="932730" y="759228"/>
                  </a:lnTo>
                  <a:cubicBezTo>
                    <a:pt x="931486" y="761332"/>
                    <a:pt x="930721" y="763245"/>
                    <a:pt x="931486" y="764393"/>
                  </a:cubicBezTo>
                  <a:lnTo>
                    <a:pt x="929171" y="765468"/>
                  </a:lnTo>
                  <a:lnTo>
                    <a:pt x="930722" y="761333"/>
                  </a:lnTo>
                  <a:cubicBezTo>
                    <a:pt x="926131" y="760567"/>
                    <a:pt x="927661" y="772809"/>
                    <a:pt x="923070" y="772809"/>
                  </a:cubicBezTo>
                  <a:cubicBezTo>
                    <a:pt x="921540" y="776635"/>
                    <a:pt x="922305" y="778930"/>
                    <a:pt x="919244" y="781991"/>
                  </a:cubicBezTo>
                  <a:cubicBezTo>
                    <a:pt x="918479" y="781991"/>
                    <a:pt x="921540" y="778166"/>
                    <a:pt x="920774" y="777400"/>
                  </a:cubicBezTo>
                  <a:cubicBezTo>
                    <a:pt x="918479" y="778930"/>
                    <a:pt x="916184" y="785052"/>
                    <a:pt x="915419" y="787347"/>
                  </a:cubicBezTo>
                  <a:cubicBezTo>
                    <a:pt x="915419" y="788112"/>
                    <a:pt x="916184" y="786582"/>
                    <a:pt x="916949" y="785817"/>
                  </a:cubicBezTo>
                  <a:cubicBezTo>
                    <a:pt x="916184" y="787347"/>
                    <a:pt x="912358" y="795763"/>
                    <a:pt x="912358" y="791938"/>
                  </a:cubicBezTo>
                  <a:cubicBezTo>
                    <a:pt x="911593" y="794233"/>
                    <a:pt x="910828" y="796529"/>
                    <a:pt x="910828" y="798059"/>
                  </a:cubicBezTo>
                  <a:cubicBezTo>
                    <a:pt x="909298" y="801120"/>
                    <a:pt x="907768" y="801885"/>
                    <a:pt x="907768" y="799590"/>
                  </a:cubicBezTo>
                  <a:cubicBezTo>
                    <a:pt x="906237" y="801885"/>
                    <a:pt x="907768" y="802650"/>
                    <a:pt x="909298" y="800354"/>
                  </a:cubicBezTo>
                  <a:cubicBezTo>
                    <a:pt x="908532" y="804180"/>
                    <a:pt x="905472" y="804945"/>
                    <a:pt x="902411" y="809536"/>
                  </a:cubicBezTo>
                  <a:cubicBezTo>
                    <a:pt x="909298" y="804945"/>
                    <a:pt x="897820" y="814892"/>
                    <a:pt x="897056" y="817953"/>
                  </a:cubicBezTo>
                  <a:cubicBezTo>
                    <a:pt x="897820" y="817953"/>
                    <a:pt x="898586" y="817187"/>
                    <a:pt x="899351" y="817953"/>
                  </a:cubicBezTo>
                  <a:cubicBezTo>
                    <a:pt x="897820" y="819483"/>
                    <a:pt x="896290" y="817187"/>
                    <a:pt x="894760" y="821013"/>
                  </a:cubicBezTo>
                  <a:cubicBezTo>
                    <a:pt x="894760" y="823691"/>
                    <a:pt x="891891" y="827517"/>
                    <a:pt x="888543" y="832012"/>
                  </a:cubicBezTo>
                  <a:lnTo>
                    <a:pt x="887709" y="833391"/>
                  </a:lnTo>
                  <a:lnTo>
                    <a:pt x="886770" y="835894"/>
                  </a:lnTo>
                  <a:lnTo>
                    <a:pt x="886899" y="834729"/>
                  </a:lnTo>
                  <a:lnTo>
                    <a:pt x="881318" y="843953"/>
                  </a:lnTo>
                  <a:lnTo>
                    <a:pt x="879137" y="846708"/>
                  </a:lnTo>
                  <a:lnTo>
                    <a:pt x="877927" y="845498"/>
                  </a:lnTo>
                  <a:cubicBezTo>
                    <a:pt x="875632" y="847793"/>
                    <a:pt x="875632" y="849323"/>
                    <a:pt x="874102" y="851619"/>
                  </a:cubicBezTo>
                  <a:lnTo>
                    <a:pt x="875781" y="850947"/>
                  </a:lnTo>
                  <a:lnTo>
                    <a:pt x="873600" y="853702"/>
                  </a:lnTo>
                  <a:lnTo>
                    <a:pt x="873336" y="852384"/>
                  </a:lnTo>
                  <a:cubicBezTo>
                    <a:pt x="871041" y="856974"/>
                    <a:pt x="868745" y="859270"/>
                    <a:pt x="865685" y="860801"/>
                  </a:cubicBezTo>
                  <a:cubicBezTo>
                    <a:pt x="864154" y="863096"/>
                    <a:pt x="867981" y="860035"/>
                    <a:pt x="867981" y="862331"/>
                  </a:cubicBezTo>
                  <a:cubicBezTo>
                    <a:pt x="863390" y="864626"/>
                    <a:pt x="858033" y="867686"/>
                    <a:pt x="861094" y="871512"/>
                  </a:cubicBezTo>
                  <a:lnTo>
                    <a:pt x="861094" y="871513"/>
                  </a:lnTo>
                  <a:lnTo>
                    <a:pt x="851912" y="880694"/>
                  </a:lnTo>
                  <a:cubicBezTo>
                    <a:pt x="853060" y="882990"/>
                    <a:pt x="851721" y="885285"/>
                    <a:pt x="850000" y="887485"/>
                  </a:cubicBezTo>
                  <a:lnTo>
                    <a:pt x="847262" y="891528"/>
                  </a:lnTo>
                  <a:lnTo>
                    <a:pt x="845026" y="892936"/>
                  </a:lnTo>
                  <a:cubicBezTo>
                    <a:pt x="844261" y="894467"/>
                    <a:pt x="844261" y="896762"/>
                    <a:pt x="843496" y="898292"/>
                  </a:cubicBezTo>
                  <a:cubicBezTo>
                    <a:pt x="839670" y="899822"/>
                    <a:pt x="840436" y="899057"/>
                    <a:pt x="836610" y="903648"/>
                  </a:cubicBezTo>
                  <a:cubicBezTo>
                    <a:pt x="835845" y="902883"/>
                    <a:pt x="837375" y="901352"/>
                    <a:pt x="835079" y="902118"/>
                  </a:cubicBezTo>
                  <a:cubicBezTo>
                    <a:pt x="833549" y="905943"/>
                    <a:pt x="832019" y="906709"/>
                    <a:pt x="829724" y="911300"/>
                  </a:cubicBezTo>
                  <a:cubicBezTo>
                    <a:pt x="829724" y="909004"/>
                    <a:pt x="826663" y="909004"/>
                    <a:pt x="824367" y="914360"/>
                  </a:cubicBezTo>
                  <a:cubicBezTo>
                    <a:pt x="822837" y="913595"/>
                    <a:pt x="818246" y="919716"/>
                    <a:pt x="816716" y="917421"/>
                  </a:cubicBezTo>
                  <a:cubicBezTo>
                    <a:pt x="814421" y="918951"/>
                    <a:pt x="817482" y="919716"/>
                    <a:pt x="814421" y="922012"/>
                  </a:cubicBezTo>
                  <a:cubicBezTo>
                    <a:pt x="812125" y="920481"/>
                    <a:pt x="812125" y="921246"/>
                    <a:pt x="812891" y="918185"/>
                  </a:cubicBezTo>
                  <a:cubicBezTo>
                    <a:pt x="810595" y="920481"/>
                    <a:pt x="808300" y="922012"/>
                    <a:pt x="806770" y="922776"/>
                  </a:cubicBezTo>
                  <a:cubicBezTo>
                    <a:pt x="807534" y="925072"/>
                    <a:pt x="810595" y="921246"/>
                    <a:pt x="811360" y="924307"/>
                  </a:cubicBezTo>
                  <a:cubicBezTo>
                    <a:pt x="806004" y="929663"/>
                    <a:pt x="791467" y="938845"/>
                    <a:pt x="790701" y="935784"/>
                  </a:cubicBezTo>
                  <a:cubicBezTo>
                    <a:pt x="789937" y="937314"/>
                    <a:pt x="790701" y="938079"/>
                    <a:pt x="791467" y="938845"/>
                  </a:cubicBezTo>
                  <a:cubicBezTo>
                    <a:pt x="788406" y="941905"/>
                    <a:pt x="787641" y="939609"/>
                    <a:pt x="785346" y="938845"/>
                  </a:cubicBezTo>
                  <a:cubicBezTo>
                    <a:pt x="789937" y="936549"/>
                    <a:pt x="786876" y="935019"/>
                    <a:pt x="791467" y="932724"/>
                  </a:cubicBezTo>
                  <a:cubicBezTo>
                    <a:pt x="783050" y="935019"/>
                    <a:pt x="782285" y="939609"/>
                    <a:pt x="774634" y="944200"/>
                  </a:cubicBezTo>
                  <a:cubicBezTo>
                    <a:pt x="776929" y="944966"/>
                    <a:pt x="779225" y="944966"/>
                    <a:pt x="783816" y="941140"/>
                  </a:cubicBezTo>
                  <a:cubicBezTo>
                    <a:pt x="783050" y="942670"/>
                    <a:pt x="779989" y="944966"/>
                    <a:pt x="777694" y="947261"/>
                  </a:cubicBezTo>
                  <a:cubicBezTo>
                    <a:pt x="777694" y="945731"/>
                    <a:pt x="776164" y="946496"/>
                    <a:pt x="775399" y="945731"/>
                  </a:cubicBezTo>
                  <a:cubicBezTo>
                    <a:pt x="770808" y="948026"/>
                    <a:pt x="772338" y="949557"/>
                    <a:pt x="769278" y="951852"/>
                  </a:cubicBezTo>
                  <a:cubicBezTo>
                    <a:pt x="768513" y="951087"/>
                    <a:pt x="769278" y="949557"/>
                    <a:pt x="768513" y="948791"/>
                  </a:cubicBezTo>
                  <a:cubicBezTo>
                    <a:pt x="765452" y="956443"/>
                    <a:pt x="758566" y="959503"/>
                    <a:pt x="752445" y="963329"/>
                  </a:cubicBezTo>
                  <a:cubicBezTo>
                    <a:pt x="746324" y="966390"/>
                    <a:pt x="739438" y="969450"/>
                    <a:pt x="734081" y="976336"/>
                  </a:cubicBezTo>
                  <a:cubicBezTo>
                    <a:pt x="737142" y="972511"/>
                    <a:pt x="734081" y="972511"/>
                    <a:pt x="737907" y="968685"/>
                  </a:cubicBezTo>
                  <a:cubicBezTo>
                    <a:pt x="737142" y="968685"/>
                    <a:pt x="735612" y="969450"/>
                    <a:pt x="735612" y="970215"/>
                  </a:cubicBezTo>
                  <a:cubicBezTo>
                    <a:pt x="733317" y="964859"/>
                    <a:pt x="723369" y="975571"/>
                    <a:pt x="716484" y="979397"/>
                  </a:cubicBezTo>
                  <a:cubicBezTo>
                    <a:pt x="717248" y="976336"/>
                    <a:pt x="721839" y="974041"/>
                    <a:pt x="724900" y="970981"/>
                  </a:cubicBezTo>
                  <a:cubicBezTo>
                    <a:pt x="723369" y="970981"/>
                    <a:pt x="721074" y="971745"/>
                    <a:pt x="719544" y="972511"/>
                  </a:cubicBezTo>
                  <a:cubicBezTo>
                    <a:pt x="718014" y="974041"/>
                    <a:pt x="716484" y="974806"/>
                    <a:pt x="718014" y="976336"/>
                  </a:cubicBezTo>
                  <a:cubicBezTo>
                    <a:pt x="713423" y="977102"/>
                    <a:pt x="712658" y="978632"/>
                    <a:pt x="708832" y="980927"/>
                  </a:cubicBezTo>
                  <a:cubicBezTo>
                    <a:pt x="705006" y="981692"/>
                    <a:pt x="714953" y="977866"/>
                    <a:pt x="713423" y="976336"/>
                  </a:cubicBezTo>
                  <a:cubicBezTo>
                    <a:pt x="709597" y="975571"/>
                    <a:pt x="698120" y="982457"/>
                    <a:pt x="697355" y="983223"/>
                  </a:cubicBezTo>
                  <a:cubicBezTo>
                    <a:pt x="694294" y="984753"/>
                    <a:pt x="691999" y="986283"/>
                    <a:pt x="692764" y="985518"/>
                  </a:cubicBezTo>
                  <a:cubicBezTo>
                    <a:pt x="687408" y="989344"/>
                    <a:pt x="683582" y="987814"/>
                    <a:pt x="679757" y="989344"/>
                  </a:cubicBezTo>
                  <a:cubicBezTo>
                    <a:pt x="678992" y="990109"/>
                    <a:pt x="678227" y="992404"/>
                    <a:pt x="675166" y="993935"/>
                  </a:cubicBezTo>
                  <a:cubicBezTo>
                    <a:pt x="666749" y="996230"/>
                    <a:pt x="649152" y="1001586"/>
                    <a:pt x="637674" y="1010002"/>
                  </a:cubicBezTo>
                  <a:cubicBezTo>
                    <a:pt x="636144" y="1010002"/>
                    <a:pt x="636144" y="1008472"/>
                    <a:pt x="634614" y="1009237"/>
                  </a:cubicBezTo>
                  <a:cubicBezTo>
                    <a:pt x="635379" y="1006942"/>
                    <a:pt x="637674" y="1009237"/>
                    <a:pt x="640735" y="1007707"/>
                  </a:cubicBezTo>
                  <a:cubicBezTo>
                    <a:pt x="638440" y="1004647"/>
                    <a:pt x="630023" y="1008472"/>
                    <a:pt x="625432" y="1010002"/>
                  </a:cubicBezTo>
                  <a:cubicBezTo>
                    <a:pt x="626198" y="1010768"/>
                    <a:pt x="628493" y="1010002"/>
                    <a:pt x="628493" y="1011532"/>
                  </a:cubicBezTo>
                  <a:cubicBezTo>
                    <a:pt x="623137" y="1012298"/>
                    <a:pt x="611660" y="1010768"/>
                    <a:pt x="609365" y="1016123"/>
                  </a:cubicBezTo>
                  <a:cubicBezTo>
                    <a:pt x="607069" y="1016889"/>
                    <a:pt x="607069" y="1015358"/>
                    <a:pt x="606304" y="1014593"/>
                  </a:cubicBezTo>
                  <a:cubicBezTo>
                    <a:pt x="600948" y="1016123"/>
                    <a:pt x="600948" y="1016123"/>
                    <a:pt x="597887" y="1017654"/>
                  </a:cubicBezTo>
                  <a:cubicBezTo>
                    <a:pt x="597887" y="1019184"/>
                    <a:pt x="599417" y="1018419"/>
                    <a:pt x="600948" y="1018419"/>
                  </a:cubicBezTo>
                  <a:cubicBezTo>
                    <a:pt x="597122" y="1022244"/>
                    <a:pt x="591766" y="1019949"/>
                    <a:pt x="585645" y="1023775"/>
                  </a:cubicBezTo>
                  <a:cubicBezTo>
                    <a:pt x="585645" y="1021480"/>
                    <a:pt x="580289" y="1023775"/>
                    <a:pt x="578759" y="1022244"/>
                  </a:cubicBezTo>
                  <a:cubicBezTo>
                    <a:pt x="571108" y="1025305"/>
                    <a:pt x="560396" y="1027601"/>
                    <a:pt x="548918" y="1029896"/>
                  </a:cubicBezTo>
                  <a:cubicBezTo>
                    <a:pt x="542797" y="1030661"/>
                    <a:pt x="536676" y="1031426"/>
                    <a:pt x="531321" y="1032192"/>
                  </a:cubicBezTo>
                  <a:cubicBezTo>
                    <a:pt x="525964" y="1032192"/>
                    <a:pt x="519843" y="1032192"/>
                    <a:pt x="515252" y="1032192"/>
                  </a:cubicBezTo>
                  <a:cubicBezTo>
                    <a:pt x="506836" y="1036782"/>
                    <a:pt x="496889" y="1032956"/>
                    <a:pt x="486943" y="1036017"/>
                  </a:cubicBezTo>
                  <a:cubicBezTo>
                    <a:pt x="484647" y="1035252"/>
                    <a:pt x="480822" y="1035252"/>
                    <a:pt x="480822" y="1032956"/>
                  </a:cubicBezTo>
                  <a:cubicBezTo>
                    <a:pt x="477761" y="1034487"/>
                    <a:pt x="476996" y="1034487"/>
                    <a:pt x="473170" y="1033722"/>
                  </a:cubicBezTo>
                  <a:cubicBezTo>
                    <a:pt x="470110" y="1033722"/>
                    <a:pt x="474701" y="1034487"/>
                    <a:pt x="473170" y="1036017"/>
                  </a:cubicBezTo>
                  <a:cubicBezTo>
                    <a:pt x="463223" y="1034487"/>
                    <a:pt x="459398" y="1039843"/>
                    <a:pt x="450981" y="1039843"/>
                  </a:cubicBezTo>
                  <a:cubicBezTo>
                    <a:pt x="452511" y="1036017"/>
                    <a:pt x="458632" y="1038313"/>
                    <a:pt x="462458" y="1036017"/>
                  </a:cubicBezTo>
                  <a:cubicBezTo>
                    <a:pt x="457868" y="1034487"/>
                    <a:pt x="451747" y="1032956"/>
                    <a:pt x="446390" y="1033722"/>
                  </a:cubicBezTo>
                  <a:cubicBezTo>
                    <a:pt x="447156" y="1033722"/>
                    <a:pt x="447920" y="1032956"/>
                    <a:pt x="447920" y="1032192"/>
                  </a:cubicBezTo>
                  <a:cubicBezTo>
                    <a:pt x="442565" y="1034487"/>
                    <a:pt x="437209" y="1033722"/>
                    <a:pt x="430323" y="1032192"/>
                  </a:cubicBezTo>
                  <a:cubicBezTo>
                    <a:pt x="428792" y="1032956"/>
                    <a:pt x="431087" y="1033722"/>
                    <a:pt x="430323" y="1034487"/>
                  </a:cubicBezTo>
                  <a:cubicBezTo>
                    <a:pt x="421141" y="1032956"/>
                    <a:pt x="411959" y="1031426"/>
                    <a:pt x="402778" y="1030661"/>
                  </a:cubicBezTo>
                  <a:cubicBezTo>
                    <a:pt x="393596" y="1029896"/>
                    <a:pt x="383649" y="1028365"/>
                    <a:pt x="373703" y="1025305"/>
                  </a:cubicBezTo>
                  <a:cubicBezTo>
                    <a:pt x="372172" y="1025305"/>
                    <a:pt x="372172" y="1026835"/>
                    <a:pt x="372172" y="1027601"/>
                  </a:cubicBezTo>
                  <a:cubicBezTo>
                    <a:pt x="365286" y="1026070"/>
                    <a:pt x="364521" y="1025305"/>
                    <a:pt x="359165" y="1023775"/>
                  </a:cubicBezTo>
                  <a:cubicBezTo>
                    <a:pt x="364521" y="1028365"/>
                    <a:pt x="352279" y="1022244"/>
                    <a:pt x="350749" y="1020714"/>
                  </a:cubicBezTo>
                  <a:cubicBezTo>
                    <a:pt x="348453" y="1020714"/>
                    <a:pt x="349218" y="1023010"/>
                    <a:pt x="347688" y="1023010"/>
                  </a:cubicBezTo>
                  <a:cubicBezTo>
                    <a:pt x="343097" y="1021480"/>
                    <a:pt x="349218" y="1020714"/>
                    <a:pt x="344628" y="1018419"/>
                  </a:cubicBezTo>
                  <a:cubicBezTo>
                    <a:pt x="340801" y="1019949"/>
                    <a:pt x="336211" y="1017654"/>
                    <a:pt x="329325" y="1016889"/>
                  </a:cubicBezTo>
                  <a:cubicBezTo>
                    <a:pt x="326264" y="1015358"/>
                    <a:pt x="333916" y="1016889"/>
                    <a:pt x="335446" y="1016889"/>
                  </a:cubicBezTo>
                  <a:cubicBezTo>
                    <a:pt x="336976" y="1014593"/>
                    <a:pt x="329325" y="1013828"/>
                    <a:pt x="325499" y="1012298"/>
                  </a:cubicBezTo>
                  <a:cubicBezTo>
                    <a:pt x="322438" y="1011532"/>
                    <a:pt x="323968" y="1014593"/>
                    <a:pt x="323204" y="1015358"/>
                  </a:cubicBezTo>
                  <a:cubicBezTo>
                    <a:pt x="318613" y="1013828"/>
                    <a:pt x="320143" y="1010768"/>
                    <a:pt x="313257" y="1009237"/>
                  </a:cubicBezTo>
                  <a:cubicBezTo>
                    <a:pt x="309431" y="1009237"/>
                    <a:pt x="314022" y="1011532"/>
                    <a:pt x="310962" y="1011532"/>
                  </a:cubicBezTo>
                  <a:cubicBezTo>
                    <a:pt x="307901" y="1006942"/>
                    <a:pt x="297189" y="1004647"/>
                    <a:pt x="291068" y="1000820"/>
                  </a:cubicBezTo>
                  <a:cubicBezTo>
                    <a:pt x="291833" y="1000056"/>
                    <a:pt x="293363" y="1000820"/>
                    <a:pt x="294893" y="1001586"/>
                  </a:cubicBezTo>
                  <a:cubicBezTo>
                    <a:pt x="294129" y="999290"/>
                    <a:pt x="291068" y="1000056"/>
                    <a:pt x="288772" y="999290"/>
                  </a:cubicBezTo>
                  <a:cubicBezTo>
                    <a:pt x="288772" y="1000056"/>
                    <a:pt x="288772" y="1000820"/>
                    <a:pt x="290302" y="1001586"/>
                  </a:cubicBezTo>
                  <a:cubicBezTo>
                    <a:pt x="288007" y="1000820"/>
                    <a:pt x="282651" y="998525"/>
                    <a:pt x="278060" y="995465"/>
                  </a:cubicBezTo>
                  <a:cubicBezTo>
                    <a:pt x="275765" y="992404"/>
                    <a:pt x="282651" y="994699"/>
                    <a:pt x="279591" y="991639"/>
                  </a:cubicBezTo>
                  <a:cubicBezTo>
                    <a:pt x="278826" y="992404"/>
                    <a:pt x="278060" y="994699"/>
                    <a:pt x="273469" y="990874"/>
                  </a:cubicBezTo>
                  <a:cubicBezTo>
                    <a:pt x="275765" y="990874"/>
                    <a:pt x="278826" y="991639"/>
                    <a:pt x="278826" y="988578"/>
                  </a:cubicBezTo>
                  <a:cubicBezTo>
                    <a:pt x="277296" y="987814"/>
                    <a:pt x="276530" y="987814"/>
                    <a:pt x="276530" y="987048"/>
                  </a:cubicBezTo>
                  <a:cubicBezTo>
                    <a:pt x="271174" y="984753"/>
                    <a:pt x="276530" y="990109"/>
                    <a:pt x="271939" y="987814"/>
                  </a:cubicBezTo>
                  <a:cubicBezTo>
                    <a:pt x="275000" y="984753"/>
                    <a:pt x="267348" y="982457"/>
                    <a:pt x="264288" y="980162"/>
                  </a:cubicBezTo>
                  <a:cubicBezTo>
                    <a:pt x="265053" y="978632"/>
                    <a:pt x="268879" y="981692"/>
                    <a:pt x="271174" y="982457"/>
                  </a:cubicBezTo>
                  <a:cubicBezTo>
                    <a:pt x="271939" y="980927"/>
                    <a:pt x="268114" y="979397"/>
                    <a:pt x="265053" y="977866"/>
                  </a:cubicBezTo>
                  <a:cubicBezTo>
                    <a:pt x="261993" y="974806"/>
                    <a:pt x="271174" y="980162"/>
                    <a:pt x="271939" y="979397"/>
                  </a:cubicBezTo>
                  <a:lnTo>
                    <a:pt x="267532" y="977071"/>
                  </a:lnTo>
                  <a:lnTo>
                    <a:pt x="292598" y="987814"/>
                  </a:lnTo>
                  <a:cubicBezTo>
                    <a:pt x="294893" y="992404"/>
                    <a:pt x="307135" y="995465"/>
                    <a:pt x="312492" y="996995"/>
                  </a:cubicBezTo>
                  <a:cubicBezTo>
                    <a:pt x="313257" y="995465"/>
                    <a:pt x="304840" y="995465"/>
                    <a:pt x="307135" y="993169"/>
                  </a:cubicBezTo>
                  <a:cubicBezTo>
                    <a:pt x="310962" y="994699"/>
                    <a:pt x="313257" y="994699"/>
                    <a:pt x="316317" y="995465"/>
                  </a:cubicBezTo>
                  <a:cubicBezTo>
                    <a:pt x="310962" y="998525"/>
                    <a:pt x="327795" y="1002351"/>
                    <a:pt x="331620" y="1003116"/>
                  </a:cubicBezTo>
                  <a:cubicBezTo>
                    <a:pt x="332385" y="1001586"/>
                    <a:pt x="327029" y="1000820"/>
                    <a:pt x="323968" y="999290"/>
                  </a:cubicBezTo>
                  <a:cubicBezTo>
                    <a:pt x="336976" y="997760"/>
                    <a:pt x="350749" y="1008472"/>
                    <a:pt x="366051" y="1010002"/>
                  </a:cubicBezTo>
                  <a:cubicBezTo>
                    <a:pt x="365286" y="1011532"/>
                    <a:pt x="369112" y="1011532"/>
                    <a:pt x="369112" y="1013063"/>
                  </a:cubicBezTo>
                  <a:cubicBezTo>
                    <a:pt x="374467" y="1012298"/>
                    <a:pt x="380589" y="1013063"/>
                    <a:pt x="385945" y="1014593"/>
                  </a:cubicBezTo>
                  <a:cubicBezTo>
                    <a:pt x="392066" y="1015358"/>
                    <a:pt x="397422" y="1016889"/>
                    <a:pt x="402778" y="1016889"/>
                  </a:cubicBezTo>
                  <a:cubicBezTo>
                    <a:pt x="411194" y="1019184"/>
                    <a:pt x="418081" y="1020714"/>
                    <a:pt x="424202" y="1021480"/>
                  </a:cubicBezTo>
                  <a:lnTo>
                    <a:pt x="437976" y="1021480"/>
                  </a:lnTo>
                  <a:lnTo>
                    <a:pt x="442565" y="1022244"/>
                  </a:lnTo>
                  <a:lnTo>
                    <a:pt x="441188" y="1021480"/>
                  </a:lnTo>
                  <a:lnTo>
                    <a:pt x="443330" y="1021480"/>
                  </a:lnTo>
                  <a:lnTo>
                    <a:pt x="447156" y="1021480"/>
                  </a:lnTo>
                  <a:lnTo>
                    <a:pt x="446677" y="1020045"/>
                  </a:lnTo>
                  <a:lnTo>
                    <a:pt x="448686" y="1019184"/>
                  </a:lnTo>
                  <a:cubicBezTo>
                    <a:pt x="443330" y="1018419"/>
                    <a:pt x="440269" y="1016889"/>
                    <a:pt x="439504" y="1014593"/>
                  </a:cubicBezTo>
                  <a:cubicBezTo>
                    <a:pt x="442565" y="1015358"/>
                    <a:pt x="444095" y="1016123"/>
                    <a:pt x="445625" y="1014593"/>
                  </a:cubicBezTo>
                  <a:cubicBezTo>
                    <a:pt x="443330" y="1013828"/>
                    <a:pt x="442565" y="1013063"/>
                    <a:pt x="441035" y="1012298"/>
                  </a:cubicBezTo>
                  <a:lnTo>
                    <a:pt x="433570" y="1014007"/>
                  </a:lnTo>
                  <a:lnTo>
                    <a:pt x="431948" y="1012967"/>
                  </a:lnTo>
                  <a:cubicBezTo>
                    <a:pt x="429749" y="1012489"/>
                    <a:pt x="426879" y="1012298"/>
                    <a:pt x="424202" y="1012298"/>
                  </a:cubicBezTo>
                  <a:cubicBezTo>
                    <a:pt x="418845" y="1011532"/>
                    <a:pt x="415785" y="1012298"/>
                    <a:pt x="421906" y="1013063"/>
                  </a:cubicBezTo>
                  <a:cubicBezTo>
                    <a:pt x="418081" y="1013828"/>
                    <a:pt x="407369" y="1010002"/>
                    <a:pt x="409664" y="1013063"/>
                  </a:cubicBezTo>
                  <a:cubicBezTo>
                    <a:pt x="401248" y="1012298"/>
                    <a:pt x="399717" y="1009237"/>
                    <a:pt x="393596" y="1008472"/>
                  </a:cubicBezTo>
                  <a:cubicBezTo>
                    <a:pt x="389005" y="1008472"/>
                    <a:pt x="385945" y="1010768"/>
                    <a:pt x="381354" y="1010768"/>
                  </a:cubicBezTo>
                  <a:cubicBezTo>
                    <a:pt x="381354" y="1010768"/>
                    <a:pt x="381354" y="1009237"/>
                    <a:pt x="381354" y="1009237"/>
                  </a:cubicBezTo>
                  <a:cubicBezTo>
                    <a:pt x="378294" y="1009237"/>
                    <a:pt x="370642" y="1010768"/>
                    <a:pt x="370642" y="1006177"/>
                  </a:cubicBezTo>
                  <a:cubicBezTo>
                    <a:pt x="372937" y="1008472"/>
                    <a:pt x="379058" y="1008472"/>
                    <a:pt x="379058" y="1006177"/>
                  </a:cubicBezTo>
                  <a:cubicBezTo>
                    <a:pt x="372937" y="1007707"/>
                    <a:pt x="356104" y="999290"/>
                    <a:pt x="343097" y="998525"/>
                  </a:cubicBezTo>
                  <a:cubicBezTo>
                    <a:pt x="341567" y="997760"/>
                    <a:pt x="342332" y="996995"/>
                    <a:pt x="342332" y="996230"/>
                  </a:cubicBezTo>
                  <a:cubicBezTo>
                    <a:pt x="339271" y="995465"/>
                    <a:pt x="335446" y="994699"/>
                    <a:pt x="331620" y="993935"/>
                  </a:cubicBezTo>
                  <a:cubicBezTo>
                    <a:pt x="327795" y="992404"/>
                    <a:pt x="324734" y="990874"/>
                    <a:pt x="320908" y="989344"/>
                  </a:cubicBezTo>
                  <a:cubicBezTo>
                    <a:pt x="314022" y="986283"/>
                    <a:pt x="307135" y="983223"/>
                    <a:pt x="301780" y="982457"/>
                  </a:cubicBezTo>
                  <a:lnTo>
                    <a:pt x="302545" y="980927"/>
                  </a:lnTo>
                  <a:cubicBezTo>
                    <a:pt x="297954" y="981692"/>
                    <a:pt x="295659" y="979397"/>
                    <a:pt x="291068" y="977102"/>
                  </a:cubicBezTo>
                  <a:cubicBezTo>
                    <a:pt x="297189" y="978632"/>
                    <a:pt x="294129" y="975571"/>
                    <a:pt x="301014" y="978632"/>
                  </a:cubicBezTo>
                  <a:lnTo>
                    <a:pt x="285666" y="970260"/>
                  </a:lnTo>
                  <a:lnTo>
                    <a:pt x="285712" y="970215"/>
                  </a:lnTo>
                  <a:lnTo>
                    <a:pt x="285310" y="970066"/>
                  </a:lnTo>
                  <a:lnTo>
                    <a:pt x="284181" y="969450"/>
                  </a:lnTo>
                  <a:lnTo>
                    <a:pt x="284181" y="969647"/>
                  </a:lnTo>
                  <a:lnTo>
                    <a:pt x="282364" y="968972"/>
                  </a:lnTo>
                  <a:lnTo>
                    <a:pt x="280503" y="969293"/>
                  </a:lnTo>
                  <a:lnTo>
                    <a:pt x="275000" y="965624"/>
                  </a:lnTo>
                  <a:cubicBezTo>
                    <a:pt x="273469" y="966390"/>
                    <a:pt x="266584" y="963329"/>
                    <a:pt x="269644" y="966390"/>
                  </a:cubicBezTo>
                  <a:cubicBezTo>
                    <a:pt x="261993" y="962564"/>
                    <a:pt x="253576" y="958738"/>
                    <a:pt x="245160" y="954912"/>
                  </a:cubicBezTo>
                  <a:cubicBezTo>
                    <a:pt x="245924" y="952617"/>
                    <a:pt x="250515" y="955678"/>
                    <a:pt x="248985" y="951852"/>
                  </a:cubicBezTo>
                  <a:cubicBezTo>
                    <a:pt x="252811" y="954147"/>
                    <a:pt x="256254" y="956634"/>
                    <a:pt x="259697" y="958451"/>
                  </a:cubicBezTo>
                  <a:lnTo>
                    <a:pt x="269238" y="960751"/>
                  </a:lnTo>
                  <a:lnTo>
                    <a:pt x="270409" y="961622"/>
                  </a:lnTo>
                  <a:lnTo>
                    <a:pt x="270409" y="963329"/>
                  </a:lnTo>
                  <a:cubicBezTo>
                    <a:pt x="271174" y="964094"/>
                    <a:pt x="271174" y="962564"/>
                    <a:pt x="272705" y="963329"/>
                  </a:cubicBezTo>
                  <a:lnTo>
                    <a:pt x="270409" y="961622"/>
                  </a:lnTo>
                  <a:lnTo>
                    <a:pt x="270409" y="961033"/>
                  </a:lnTo>
                  <a:lnTo>
                    <a:pt x="269238" y="960751"/>
                  </a:lnTo>
                  <a:lnTo>
                    <a:pt x="265244" y="957782"/>
                  </a:lnTo>
                  <a:cubicBezTo>
                    <a:pt x="261993" y="955869"/>
                    <a:pt x="258549" y="954530"/>
                    <a:pt x="256636" y="955678"/>
                  </a:cubicBezTo>
                  <a:cubicBezTo>
                    <a:pt x="254341" y="953382"/>
                    <a:pt x="250515" y="951852"/>
                    <a:pt x="248220" y="949557"/>
                  </a:cubicBezTo>
                  <a:cubicBezTo>
                    <a:pt x="250515" y="947261"/>
                    <a:pt x="251281" y="945731"/>
                    <a:pt x="258167" y="948791"/>
                  </a:cubicBezTo>
                  <a:cubicBezTo>
                    <a:pt x="257402" y="949557"/>
                    <a:pt x="254341" y="947261"/>
                    <a:pt x="254341" y="948791"/>
                  </a:cubicBezTo>
                  <a:cubicBezTo>
                    <a:pt x="252811" y="949557"/>
                    <a:pt x="255872" y="950321"/>
                    <a:pt x="255106" y="951852"/>
                  </a:cubicBezTo>
                  <a:cubicBezTo>
                    <a:pt x="257402" y="952617"/>
                    <a:pt x="265818" y="955678"/>
                    <a:pt x="262757" y="952617"/>
                  </a:cubicBezTo>
                  <a:cubicBezTo>
                    <a:pt x="265818" y="953382"/>
                    <a:pt x="264288" y="954912"/>
                    <a:pt x="265818" y="957208"/>
                  </a:cubicBezTo>
                  <a:cubicBezTo>
                    <a:pt x="268114" y="956443"/>
                    <a:pt x="268879" y="955678"/>
                    <a:pt x="271174" y="958738"/>
                  </a:cubicBezTo>
                  <a:cubicBezTo>
                    <a:pt x="272705" y="958738"/>
                    <a:pt x="273469" y="957973"/>
                    <a:pt x="275000" y="957973"/>
                  </a:cubicBezTo>
                  <a:cubicBezTo>
                    <a:pt x="278826" y="959503"/>
                    <a:pt x="283417" y="961799"/>
                    <a:pt x="288007" y="964094"/>
                  </a:cubicBezTo>
                  <a:cubicBezTo>
                    <a:pt x="292598" y="966390"/>
                    <a:pt x="298719" y="967920"/>
                    <a:pt x="304840" y="970215"/>
                  </a:cubicBezTo>
                  <a:cubicBezTo>
                    <a:pt x="304075" y="970215"/>
                    <a:pt x="303310" y="970215"/>
                    <a:pt x="303310" y="970981"/>
                  </a:cubicBezTo>
                  <a:cubicBezTo>
                    <a:pt x="307901" y="971745"/>
                    <a:pt x="310196" y="972511"/>
                    <a:pt x="318613" y="975571"/>
                  </a:cubicBezTo>
                  <a:cubicBezTo>
                    <a:pt x="318613" y="974806"/>
                    <a:pt x="319378" y="974041"/>
                    <a:pt x="317847" y="973276"/>
                  </a:cubicBezTo>
                  <a:cubicBezTo>
                    <a:pt x="321673" y="974806"/>
                    <a:pt x="326264" y="975571"/>
                    <a:pt x="331620" y="977102"/>
                  </a:cubicBezTo>
                  <a:cubicBezTo>
                    <a:pt x="336976" y="978632"/>
                    <a:pt x="342332" y="978632"/>
                    <a:pt x="346158" y="979397"/>
                  </a:cubicBezTo>
                  <a:cubicBezTo>
                    <a:pt x="343862" y="982457"/>
                    <a:pt x="354574" y="980927"/>
                    <a:pt x="356870" y="985518"/>
                  </a:cubicBezTo>
                  <a:cubicBezTo>
                    <a:pt x="359165" y="984753"/>
                    <a:pt x="363756" y="986283"/>
                    <a:pt x="364521" y="983987"/>
                  </a:cubicBezTo>
                  <a:cubicBezTo>
                    <a:pt x="369877" y="984753"/>
                    <a:pt x="362225" y="984753"/>
                    <a:pt x="365286" y="987048"/>
                  </a:cubicBezTo>
                  <a:cubicBezTo>
                    <a:pt x="369877" y="987814"/>
                    <a:pt x="375233" y="985518"/>
                    <a:pt x="379058" y="987814"/>
                  </a:cubicBezTo>
                  <a:cubicBezTo>
                    <a:pt x="379058" y="987814"/>
                    <a:pt x="379058" y="990109"/>
                    <a:pt x="379824" y="990109"/>
                  </a:cubicBezTo>
                  <a:cubicBezTo>
                    <a:pt x="382884" y="990109"/>
                    <a:pt x="385179" y="988578"/>
                    <a:pt x="388240" y="989344"/>
                  </a:cubicBezTo>
                  <a:cubicBezTo>
                    <a:pt x="387475" y="988578"/>
                    <a:pt x="386710" y="990109"/>
                    <a:pt x="386710" y="990109"/>
                  </a:cubicBezTo>
                  <a:cubicBezTo>
                    <a:pt x="388240" y="990109"/>
                    <a:pt x="392066" y="990109"/>
                    <a:pt x="393596" y="990109"/>
                  </a:cubicBezTo>
                  <a:cubicBezTo>
                    <a:pt x="396657" y="990109"/>
                    <a:pt x="399717" y="993169"/>
                    <a:pt x="403543" y="993935"/>
                  </a:cubicBezTo>
                  <a:cubicBezTo>
                    <a:pt x="406603" y="993935"/>
                    <a:pt x="409664" y="991639"/>
                    <a:pt x="412724" y="991639"/>
                  </a:cubicBezTo>
                  <a:cubicBezTo>
                    <a:pt x="418845" y="991639"/>
                    <a:pt x="423436" y="996230"/>
                    <a:pt x="428792" y="993935"/>
                  </a:cubicBezTo>
                  <a:cubicBezTo>
                    <a:pt x="432618" y="993935"/>
                    <a:pt x="432618" y="995465"/>
                    <a:pt x="435678" y="996230"/>
                  </a:cubicBezTo>
                  <a:cubicBezTo>
                    <a:pt x="447156" y="995465"/>
                    <a:pt x="457102" y="996230"/>
                    <a:pt x="470110" y="994699"/>
                  </a:cubicBezTo>
                  <a:cubicBezTo>
                    <a:pt x="470875" y="993169"/>
                    <a:pt x="476996" y="988578"/>
                    <a:pt x="470875" y="988578"/>
                  </a:cubicBezTo>
                  <a:cubicBezTo>
                    <a:pt x="477761" y="989344"/>
                    <a:pt x="490768" y="986283"/>
                    <a:pt x="483117" y="983987"/>
                  </a:cubicBezTo>
                  <a:cubicBezTo>
                    <a:pt x="480822" y="983223"/>
                    <a:pt x="477761" y="984753"/>
                    <a:pt x="478526" y="984753"/>
                  </a:cubicBezTo>
                  <a:cubicBezTo>
                    <a:pt x="470875" y="983987"/>
                    <a:pt x="460163" y="982457"/>
                    <a:pt x="451747" y="985518"/>
                  </a:cubicBezTo>
                  <a:cubicBezTo>
                    <a:pt x="426497" y="983223"/>
                    <a:pt x="402012" y="981692"/>
                    <a:pt x="379824" y="974806"/>
                  </a:cubicBezTo>
                  <a:cubicBezTo>
                    <a:pt x="380398" y="973276"/>
                    <a:pt x="379680" y="971937"/>
                    <a:pt x="378174" y="970801"/>
                  </a:cubicBezTo>
                  <a:lnTo>
                    <a:pt x="376763" y="970185"/>
                  </a:lnTo>
                  <a:lnTo>
                    <a:pt x="376763" y="964094"/>
                  </a:lnTo>
                  <a:cubicBezTo>
                    <a:pt x="369112" y="963329"/>
                    <a:pt x="356870" y="959503"/>
                    <a:pt x="359930" y="964094"/>
                  </a:cubicBezTo>
                  <a:cubicBezTo>
                    <a:pt x="352279" y="964859"/>
                    <a:pt x="341567" y="951087"/>
                    <a:pt x="333916" y="954912"/>
                  </a:cubicBezTo>
                  <a:lnTo>
                    <a:pt x="333451" y="954748"/>
                  </a:lnTo>
                  <a:lnTo>
                    <a:pt x="331266" y="954982"/>
                  </a:lnTo>
                  <a:lnTo>
                    <a:pt x="324002" y="951413"/>
                  </a:lnTo>
                  <a:lnTo>
                    <a:pt x="320908" y="950321"/>
                  </a:lnTo>
                  <a:cubicBezTo>
                    <a:pt x="317083" y="948791"/>
                    <a:pt x="313257" y="948026"/>
                    <a:pt x="308666" y="947261"/>
                  </a:cubicBezTo>
                  <a:cubicBezTo>
                    <a:pt x="307135" y="947261"/>
                    <a:pt x="304840" y="947261"/>
                    <a:pt x="303310" y="946496"/>
                  </a:cubicBezTo>
                  <a:cubicBezTo>
                    <a:pt x="304075" y="946496"/>
                    <a:pt x="304075" y="947261"/>
                    <a:pt x="304840" y="947261"/>
                  </a:cubicBezTo>
                  <a:lnTo>
                    <a:pt x="315655" y="953750"/>
                  </a:lnTo>
                  <a:lnTo>
                    <a:pt x="299484" y="948791"/>
                  </a:lnTo>
                  <a:cubicBezTo>
                    <a:pt x="298719" y="948026"/>
                    <a:pt x="299484" y="948026"/>
                    <a:pt x="300250" y="947261"/>
                  </a:cubicBezTo>
                  <a:cubicBezTo>
                    <a:pt x="297954" y="946496"/>
                    <a:pt x="296424" y="946496"/>
                    <a:pt x="296424" y="948026"/>
                  </a:cubicBezTo>
                  <a:cubicBezTo>
                    <a:pt x="293363" y="944200"/>
                    <a:pt x="279591" y="940375"/>
                    <a:pt x="282651" y="937314"/>
                  </a:cubicBezTo>
                  <a:cubicBezTo>
                    <a:pt x="280356" y="937314"/>
                    <a:pt x="279591" y="938845"/>
                    <a:pt x="275000" y="935784"/>
                  </a:cubicBezTo>
                  <a:cubicBezTo>
                    <a:pt x="276530" y="934254"/>
                    <a:pt x="276530" y="934254"/>
                    <a:pt x="276530" y="933488"/>
                  </a:cubicBezTo>
                  <a:cubicBezTo>
                    <a:pt x="275765" y="933488"/>
                    <a:pt x="275000" y="933488"/>
                    <a:pt x="274235" y="932724"/>
                  </a:cubicBezTo>
                  <a:cubicBezTo>
                    <a:pt x="275000" y="932724"/>
                    <a:pt x="277296" y="931958"/>
                    <a:pt x="279591" y="931193"/>
                  </a:cubicBezTo>
                  <a:cubicBezTo>
                    <a:pt x="275765" y="928898"/>
                    <a:pt x="272705" y="925837"/>
                    <a:pt x="268879" y="924307"/>
                  </a:cubicBezTo>
                  <a:cubicBezTo>
                    <a:pt x="268114" y="925072"/>
                    <a:pt x="262757" y="925072"/>
                    <a:pt x="266584" y="926603"/>
                  </a:cubicBezTo>
                  <a:cubicBezTo>
                    <a:pt x="262757" y="927367"/>
                    <a:pt x="262757" y="922776"/>
                    <a:pt x="262757" y="921246"/>
                  </a:cubicBezTo>
                  <a:cubicBezTo>
                    <a:pt x="255872" y="916655"/>
                    <a:pt x="252046" y="910534"/>
                    <a:pt x="245160" y="910534"/>
                  </a:cubicBezTo>
                  <a:cubicBezTo>
                    <a:pt x="244777" y="908239"/>
                    <a:pt x="242482" y="906135"/>
                    <a:pt x="240569" y="904222"/>
                  </a:cubicBezTo>
                  <a:lnTo>
                    <a:pt x="238300" y="899117"/>
                  </a:lnTo>
                  <a:lnTo>
                    <a:pt x="244012" y="903744"/>
                  </a:lnTo>
                  <a:cubicBezTo>
                    <a:pt x="246498" y="906709"/>
                    <a:pt x="248985" y="909387"/>
                    <a:pt x="253576" y="909769"/>
                  </a:cubicBezTo>
                  <a:cubicBezTo>
                    <a:pt x="252046" y="909769"/>
                    <a:pt x="252811" y="910534"/>
                    <a:pt x="252811" y="911300"/>
                  </a:cubicBezTo>
                  <a:cubicBezTo>
                    <a:pt x="257402" y="911300"/>
                    <a:pt x="261227" y="921246"/>
                    <a:pt x="264288" y="917421"/>
                  </a:cubicBezTo>
                  <a:lnTo>
                    <a:pt x="275065" y="924206"/>
                  </a:lnTo>
                  <a:lnTo>
                    <a:pt x="275925" y="922057"/>
                  </a:lnTo>
                  <a:cubicBezTo>
                    <a:pt x="280128" y="923458"/>
                    <a:pt x="287133" y="927661"/>
                    <a:pt x="287834" y="924859"/>
                  </a:cubicBezTo>
                  <a:cubicBezTo>
                    <a:pt x="289235" y="925560"/>
                    <a:pt x="290636" y="926260"/>
                    <a:pt x="290636" y="927661"/>
                  </a:cubicBezTo>
                  <a:cubicBezTo>
                    <a:pt x="290636" y="926260"/>
                    <a:pt x="294138" y="929062"/>
                    <a:pt x="294839" y="926260"/>
                  </a:cubicBezTo>
                  <a:cubicBezTo>
                    <a:pt x="295539" y="929062"/>
                    <a:pt x="302545" y="930463"/>
                    <a:pt x="301144" y="933265"/>
                  </a:cubicBezTo>
                  <a:lnTo>
                    <a:pt x="304740" y="931996"/>
                  </a:lnTo>
                  <a:lnTo>
                    <a:pt x="297189" y="926603"/>
                  </a:lnTo>
                  <a:cubicBezTo>
                    <a:pt x="299484" y="926603"/>
                    <a:pt x="300250" y="929663"/>
                    <a:pt x="301014" y="928133"/>
                  </a:cubicBezTo>
                  <a:cubicBezTo>
                    <a:pt x="300250" y="927367"/>
                    <a:pt x="301014" y="926603"/>
                    <a:pt x="301780" y="926603"/>
                  </a:cubicBezTo>
                  <a:cubicBezTo>
                    <a:pt x="300250" y="925837"/>
                    <a:pt x="300250" y="925072"/>
                    <a:pt x="297954" y="924307"/>
                  </a:cubicBezTo>
                  <a:lnTo>
                    <a:pt x="297189" y="925837"/>
                  </a:lnTo>
                  <a:cubicBezTo>
                    <a:pt x="294129" y="924307"/>
                    <a:pt x="293363" y="922012"/>
                    <a:pt x="296424" y="918951"/>
                  </a:cubicBezTo>
                  <a:cubicBezTo>
                    <a:pt x="302545" y="919716"/>
                    <a:pt x="304840" y="918185"/>
                    <a:pt x="313257" y="922012"/>
                  </a:cubicBezTo>
                  <a:cubicBezTo>
                    <a:pt x="310962" y="915125"/>
                    <a:pt x="297954" y="917421"/>
                    <a:pt x="294129" y="915125"/>
                  </a:cubicBezTo>
                  <a:cubicBezTo>
                    <a:pt x="294129" y="912830"/>
                    <a:pt x="298719" y="917421"/>
                    <a:pt x="297954" y="913595"/>
                  </a:cubicBezTo>
                  <a:cubicBezTo>
                    <a:pt x="300250" y="915125"/>
                    <a:pt x="303310" y="915890"/>
                    <a:pt x="304840" y="915125"/>
                  </a:cubicBezTo>
                  <a:cubicBezTo>
                    <a:pt x="303310" y="914360"/>
                    <a:pt x="297954" y="910534"/>
                    <a:pt x="296424" y="913595"/>
                  </a:cubicBezTo>
                  <a:cubicBezTo>
                    <a:pt x="292598" y="909769"/>
                    <a:pt x="288772" y="907474"/>
                    <a:pt x="284947" y="906709"/>
                  </a:cubicBezTo>
                  <a:cubicBezTo>
                    <a:pt x="286477" y="904413"/>
                    <a:pt x="288772" y="905943"/>
                    <a:pt x="290302" y="905179"/>
                  </a:cubicBezTo>
                  <a:cubicBezTo>
                    <a:pt x="290302" y="903648"/>
                    <a:pt x="288772" y="902883"/>
                    <a:pt x="287242" y="902118"/>
                  </a:cubicBezTo>
                  <a:lnTo>
                    <a:pt x="291850" y="901280"/>
                  </a:lnTo>
                  <a:lnTo>
                    <a:pt x="287220" y="897889"/>
                  </a:lnTo>
                  <a:cubicBezTo>
                    <a:pt x="284506" y="896488"/>
                    <a:pt x="282229" y="895087"/>
                    <a:pt x="283630" y="893336"/>
                  </a:cubicBezTo>
                  <a:cubicBezTo>
                    <a:pt x="286432" y="894037"/>
                    <a:pt x="285732" y="895438"/>
                    <a:pt x="285732" y="895438"/>
                  </a:cubicBezTo>
                  <a:lnTo>
                    <a:pt x="294965" y="900714"/>
                  </a:lnTo>
                  <a:lnTo>
                    <a:pt x="295659" y="900588"/>
                  </a:lnTo>
                  <a:cubicBezTo>
                    <a:pt x="294129" y="899057"/>
                    <a:pt x="293363" y="898292"/>
                    <a:pt x="293363" y="896762"/>
                  </a:cubicBezTo>
                  <a:cubicBezTo>
                    <a:pt x="291833" y="895997"/>
                    <a:pt x="290302" y="894467"/>
                    <a:pt x="289538" y="892171"/>
                  </a:cubicBezTo>
                  <a:cubicBezTo>
                    <a:pt x="288007" y="888345"/>
                    <a:pt x="285712" y="887580"/>
                    <a:pt x="282651" y="887580"/>
                  </a:cubicBezTo>
                  <a:cubicBezTo>
                    <a:pt x="279591" y="887580"/>
                    <a:pt x="276530" y="887580"/>
                    <a:pt x="273469" y="886050"/>
                  </a:cubicBezTo>
                  <a:cubicBezTo>
                    <a:pt x="273469" y="886815"/>
                    <a:pt x="273469" y="886815"/>
                    <a:pt x="273469" y="887580"/>
                  </a:cubicBezTo>
                  <a:cubicBezTo>
                    <a:pt x="273469" y="889876"/>
                    <a:pt x="270409" y="886815"/>
                    <a:pt x="269644" y="888345"/>
                  </a:cubicBezTo>
                  <a:cubicBezTo>
                    <a:pt x="267348" y="887580"/>
                    <a:pt x="265818" y="886050"/>
                    <a:pt x="264288" y="884519"/>
                  </a:cubicBezTo>
                  <a:cubicBezTo>
                    <a:pt x="262757" y="884519"/>
                    <a:pt x="260462" y="884519"/>
                    <a:pt x="258932" y="884519"/>
                  </a:cubicBezTo>
                  <a:cubicBezTo>
                    <a:pt x="257402" y="883755"/>
                    <a:pt x="255872" y="885285"/>
                    <a:pt x="254341" y="886050"/>
                  </a:cubicBezTo>
                  <a:cubicBezTo>
                    <a:pt x="255872" y="887580"/>
                    <a:pt x="257402" y="888345"/>
                    <a:pt x="258932" y="889110"/>
                  </a:cubicBezTo>
                  <a:cubicBezTo>
                    <a:pt x="259697" y="889110"/>
                    <a:pt x="259697" y="888345"/>
                    <a:pt x="259697" y="888345"/>
                  </a:cubicBezTo>
                  <a:cubicBezTo>
                    <a:pt x="261227" y="886815"/>
                    <a:pt x="263523" y="886815"/>
                    <a:pt x="265818" y="888345"/>
                  </a:cubicBezTo>
                  <a:cubicBezTo>
                    <a:pt x="266584" y="888345"/>
                    <a:pt x="266584" y="889110"/>
                    <a:pt x="266584" y="889110"/>
                  </a:cubicBezTo>
                  <a:cubicBezTo>
                    <a:pt x="266584" y="889110"/>
                    <a:pt x="265818" y="889876"/>
                    <a:pt x="265818" y="889876"/>
                  </a:cubicBezTo>
                  <a:cubicBezTo>
                    <a:pt x="264288" y="889876"/>
                    <a:pt x="262757" y="889876"/>
                    <a:pt x="261227" y="889876"/>
                  </a:cubicBezTo>
                  <a:cubicBezTo>
                    <a:pt x="263523" y="892171"/>
                    <a:pt x="265818" y="893701"/>
                    <a:pt x="268879" y="895231"/>
                  </a:cubicBezTo>
                  <a:cubicBezTo>
                    <a:pt x="264288" y="894467"/>
                    <a:pt x="258167" y="889876"/>
                    <a:pt x="252046" y="887580"/>
                  </a:cubicBezTo>
                  <a:cubicBezTo>
                    <a:pt x="252046" y="887580"/>
                    <a:pt x="252046" y="887580"/>
                    <a:pt x="251281" y="887580"/>
                  </a:cubicBezTo>
                  <a:cubicBezTo>
                    <a:pt x="250515" y="886815"/>
                    <a:pt x="248985" y="886815"/>
                    <a:pt x="248220" y="886815"/>
                  </a:cubicBezTo>
                  <a:cubicBezTo>
                    <a:pt x="245160" y="885285"/>
                    <a:pt x="246690" y="885285"/>
                    <a:pt x="247455" y="885285"/>
                  </a:cubicBezTo>
                  <a:cubicBezTo>
                    <a:pt x="245160" y="884519"/>
                    <a:pt x="243629" y="884519"/>
                    <a:pt x="241334" y="884519"/>
                  </a:cubicBezTo>
                  <a:cubicBezTo>
                    <a:pt x="239803" y="884519"/>
                    <a:pt x="238273" y="883755"/>
                    <a:pt x="237508" y="882989"/>
                  </a:cubicBezTo>
                  <a:cubicBezTo>
                    <a:pt x="236743" y="881459"/>
                    <a:pt x="236743" y="879929"/>
                    <a:pt x="236743" y="878398"/>
                  </a:cubicBezTo>
                  <a:cubicBezTo>
                    <a:pt x="235213" y="877634"/>
                    <a:pt x="233682" y="876868"/>
                    <a:pt x="232918" y="876103"/>
                  </a:cubicBezTo>
                  <a:cubicBezTo>
                    <a:pt x="232152" y="875338"/>
                    <a:pt x="230622" y="875338"/>
                    <a:pt x="229091" y="876103"/>
                  </a:cubicBezTo>
                  <a:cubicBezTo>
                    <a:pt x="227561" y="876868"/>
                    <a:pt x="227561" y="878398"/>
                    <a:pt x="228327" y="879929"/>
                  </a:cubicBezTo>
                  <a:cubicBezTo>
                    <a:pt x="228327" y="880694"/>
                    <a:pt x="229091" y="881459"/>
                    <a:pt x="229857" y="882224"/>
                  </a:cubicBezTo>
                  <a:cubicBezTo>
                    <a:pt x="229857" y="882224"/>
                    <a:pt x="229857" y="882989"/>
                    <a:pt x="229857" y="882989"/>
                  </a:cubicBezTo>
                  <a:cubicBezTo>
                    <a:pt x="229091" y="882989"/>
                    <a:pt x="228327" y="883755"/>
                    <a:pt x="227561" y="883755"/>
                  </a:cubicBezTo>
                  <a:cubicBezTo>
                    <a:pt x="228327" y="885285"/>
                    <a:pt x="229857" y="886050"/>
                    <a:pt x="231387" y="886815"/>
                  </a:cubicBezTo>
                  <a:cubicBezTo>
                    <a:pt x="235213" y="889110"/>
                    <a:pt x="240569" y="891406"/>
                    <a:pt x="241334" y="895231"/>
                  </a:cubicBezTo>
                  <a:cubicBezTo>
                    <a:pt x="247455" y="895997"/>
                    <a:pt x="253576" y="901352"/>
                    <a:pt x="261993" y="904413"/>
                  </a:cubicBezTo>
                  <a:cubicBezTo>
                    <a:pt x="259697" y="905179"/>
                    <a:pt x="258167" y="905943"/>
                    <a:pt x="255106" y="903648"/>
                  </a:cubicBezTo>
                  <a:cubicBezTo>
                    <a:pt x="260462" y="902883"/>
                    <a:pt x="249751" y="901352"/>
                    <a:pt x="247455" y="898292"/>
                  </a:cubicBezTo>
                  <a:cubicBezTo>
                    <a:pt x="246690" y="898292"/>
                    <a:pt x="245160" y="899057"/>
                    <a:pt x="245160" y="899822"/>
                  </a:cubicBezTo>
                  <a:cubicBezTo>
                    <a:pt x="243629" y="897527"/>
                    <a:pt x="239039" y="895231"/>
                    <a:pt x="235213" y="892171"/>
                  </a:cubicBezTo>
                  <a:cubicBezTo>
                    <a:pt x="230622" y="889876"/>
                    <a:pt x="227561" y="886050"/>
                    <a:pt x="225266" y="882989"/>
                  </a:cubicBezTo>
                  <a:cubicBezTo>
                    <a:pt x="225266" y="882989"/>
                    <a:pt x="224501" y="882224"/>
                    <a:pt x="224501" y="882224"/>
                  </a:cubicBezTo>
                  <a:cubicBezTo>
                    <a:pt x="220675" y="883755"/>
                    <a:pt x="219145" y="877634"/>
                    <a:pt x="216085" y="878398"/>
                  </a:cubicBezTo>
                  <a:cubicBezTo>
                    <a:pt x="216085" y="880694"/>
                    <a:pt x="216085" y="882989"/>
                    <a:pt x="218380" y="884519"/>
                  </a:cubicBezTo>
                  <a:cubicBezTo>
                    <a:pt x="221440" y="886050"/>
                    <a:pt x="222206" y="892936"/>
                    <a:pt x="227561" y="888345"/>
                  </a:cubicBezTo>
                  <a:cubicBezTo>
                    <a:pt x="227561" y="888345"/>
                    <a:pt x="228327" y="888345"/>
                    <a:pt x="228327" y="889110"/>
                  </a:cubicBezTo>
                  <a:cubicBezTo>
                    <a:pt x="228327" y="889876"/>
                    <a:pt x="228327" y="891406"/>
                    <a:pt x="227561" y="892936"/>
                  </a:cubicBezTo>
                  <a:cubicBezTo>
                    <a:pt x="226031" y="896762"/>
                    <a:pt x="224501" y="901352"/>
                    <a:pt x="222970" y="905179"/>
                  </a:cubicBezTo>
                  <a:cubicBezTo>
                    <a:pt x="224501" y="907474"/>
                    <a:pt x="226031" y="910534"/>
                    <a:pt x="227561" y="912830"/>
                  </a:cubicBezTo>
                  <a:cubicBezTo>
                    <a:pt x="228327" y="913595"/>
                    <a:pt x="229091" y="914360"/>
                    <a:pt x="229857" y="914360"/>
                  </a:cubicBezTo>
                  <a:cubicBezTo>
                    <a:pt x="229857" y="914360"/>
                    <a:pt x="229091" y="914360"/>
                    <a:pt x="229091" y="914360"/>
                  </a:cubicBezTo>
                  <a:cubicBezTo>
                    <a:pt x="229857" y="915890"/>
                    <a:pt x="231387" y="917421"/>
                    <a:pt x="232152" y="918951"/>
                  </a:cubicBezTo>
                  <a:cubicBezTo>
                    <a:pt x="232918" y="919716"/>
                    <a:pt x="234448" y="920481"/>
                    <a:pt x="235978" y="920481"/>
                  </a:cubicBezTo>
                  <a:cubicBezTo>
                    <a:pt x="241334" y="920481"/>
                    <a:pt x="243629" y="925072"/>
                    <a:pt x="246690" y="928133"/>
                  </a:cubicBezTo>
                  <a:cubicBezTo>
                    <a:pt x="248985" y="931193"/>
                    <a:pt x="247455" y="934254"/>
                    <a:pt x="247455" y="937314"/>
                  </a:cubicBezTo>
                  <a:cubicBezTo>
                    <a:pt x="246690" y="938845"/>
                    <a:pt x="245924" y="939609"/>
                    <a:pt x="245160" y="938845"/>
                  </a:cubicBezTo>
                  <a:cubicBezTo>
                    <a:pt x="241334" y="936549"/>
                    <a:pt x="238273" y="934254"/>
                    <a:pt x="235213" y="931958"/>
                  </a:cubicBezTo>
                  <a:cubicBezTo>
                    <a:pt x="235213" y="931958"/>
                    <a:pt x="234448" y="931193"/>
                    <a:pt x="234448" y="931193"/>
                  </a:cubicBezTo>
                  <a:cubicBezTo>
                    <a:pt x="229091" y="930428"/>
                    <a:pt x="223736" y="929663"/>
                    <a:pt x="218380" y="928133"/>
                  </a:cubicBezTo>
                  <a:cubicBezTo>
                    <a:pt x="214554" y="925072"/>
                    <a:pt x="209198" y="922012"/>
                    <a:pt x="206903" y="924307"/>
                  </a:cubicBezTo>
                  <a:cubicBezTo>
                    <a:pt x="204607" y="922012"/>
                    <a:pt x="206137" y="920481"/>
                    <a:pt x="203077" y="918951"/>
                  </a:cubicBezTo>
                  <a:cubicBezTo>
                    <a:pt x="200016" y="918185"/>
                    <a:pt x="201547" y="922776"/>
                    <a:pt x="195426" y="916655"/>
                  </a:cubicBezTo>
                  <a:cubicBezTo>
                    <a:pt x="193895" y="915890"/>
                    <a:pt x="193131" y="916655"/>
                    <a:pt x="192365" y="917421"/>
                  </a:cubicBezTo>
                  <a:cubicBezTo>
                    <a:pt x="193131" y="922012"/>
                    <a:pt x="205373" y="925837"/>
                    <a:pt x="201547" y="927367"/>
                  </a:cubicBezTo>
                  <a:cubicBezTo>
                    <a:pt x="203842" y="928898"/>
                    <a:pt x="203842" y="927367"/>
                    <a:pt x="205373" y="928133"/>
                  </a:cubicBezTo>
                  <a:cubicBezTo>
                    <a:pt x="206903" y="926603"/>
                    <a:pt x="200782" y="925072"/>
                    <a:pt x="203842" y="924307"/>
                  </a:cubicBezTo>
                  <a:cubicBezTo>
                    <a:pt x="206903" y="925072"/>
                    <a:pt x="209198" y="927367"/>
                    <a:pt x="206903" y="928898"/>
                  </a:cubicBezTo>
                  <a:cubicBezTo>
                    <a:pt x="212259" y="931958"/>
                    <a:pt x="214554" y="929663"/>
                    <a:pt x="220675" y="933488"/>
                  </a:cubicBezTo>
                  <a:cubicBezTo>
                    <a:pt x="219145" y="934254"/>
                    <a:pt x="216849" y="932724"/>
                    <a:pt x="213789" y="931193"/>
                  </a:cubicBezTo>
                  <a:cubicBezTo>
                    <a:pt x="212259" y="931958"/>
                    <a:pt x="214554" y="933488"/>
                    <a:pt x="213024" y="934254"/>
                  </a:cubicBezTo>
                  <a:cubicBezTo>
                    <a:pt x="207668" y="931193"/>
                    <a:pt x="203842" y="930428"/>
                    <a:pt x="200016" y="928898"/>
                  </a:cubicBezTo>
                  <a:cubicBezTo>
                    <a:pt x="204607" y="927367"/>
                    <a:pt x="182419" y="912830"/>
                    <a:pt x="183949" y="907474"/>
                  </a:cubicBezTo>
                  <a:cubicBezTo>
                    <a:pt x="183183" y="907474"/>
                    <a:pt x="181653" y="906709"/>
                    <a:pt x="180123" y="905179"/>
                  </a:cubicBezTo>
                  <a:cubicBezTo>
                    <a:pt x="180123" y="902118"/>
                    <a:pt x="177828" y="899057"/>
                    <a:pt x="174002" y="895997"/>
                  </a:cubicBezTo>
                  <a:cubicBezTo>
                    <a:pt x="173237" y="888345"/>
                    <a:pt x="164055" y="879164"/>
                    <a:pt x="164055" y="873807"/>
                  </a:cubicBezTo>
                  <a:cubicBezTo>
                    <a:pt x="165586" y="876868"/>
                    <a:pt x="171707" y="879929"/>
                    <a:pt x="170176" y="878398"/>
                  </a:cubicBezTo>
                  <a:cubicBezTo>
                    <a:pt x="174767" y="881459"/>
                    <a:pt x="178593" y="885285"/>
                    <a:pt x="183183" y="889876"/>
                  </a:cubicBezTo>
                  <a:cubicBezTo>
                    <a:pt x="187774" y="894467"/>
                    <a:pt x="193131" y="898292"/>
                    <a:pt x="197721" y="902883"/>
                  </a:cubicBezTo>
                  <a:cubicBezTo>
                    <a:pt x="203842" y="908239"/>
                    <a:pt x="209964" y="912830"/>
                    <a:pt x="216085" y="915890"/>
                  </a:cubicBezTo>
                  <a:cubicBezTo>
                    <a:pt x="216085" y="915125"/>
                    <a:pt x="216085" y="915125"/>
                    <a:pt x="216085" y="914360"/>
                  </a:cubicBezTo>
                  <a:cubicBezTo>
                    <a:pt x="214554" y="913595"/>
                    <a:pt x="213789" y="912830"/>
                    <a:pt x="213024" y="912064"/>
                  </a:cubicBezTo>
                  <a:cubicBezTo>
                    <a:pt x="213789" y="912830"/>
                    <a:pt x="214554" y="912830"/>
                    <a:pt x="215319" y="912830"/>
                  </a:cubicBezTo>
                  <a:cubicBezTo>
                    <a:pt x="215319" y="912064"/>
                    <a:pt x="215319" y="911300"/>
                    <a:pt x="215319" y="910534"/>
                  </a:cubicBezTo>
                  <a:cubicBezTo>
                    <a:pt x="215319" y="909004"/>
                    <a:pt x="215319" y="907474"/>
                    <a:pt x="215319" y="905943"/>
                  </a:cubicBezTo>
                  <a:cubicBezTo>
                    <a:pt x="216085" y="900588"/>
                    <a:pt x="214554" y="895997"/>
                    <a:pt x="209964" y="892936"/>
                  </a:cubicBezTo>
                  <a:cubicBezTo>
                    <a:pt x="205373" y="889110"/>
                    <a:pt x="205373" y="884519"/>
                    <a:pt x="206903" y="879164"/>
                  </a:cubicBezTo>
                  <a:cubicBezTo>
                    <a:pt x="207668" y="876103"/>
                    <a:pt x="209198" y="873043"/>
                    <a:pt x="210728" y="869982"/>
                  </a:cubicBezTo>
                  <a:cubicBezTo>
                    <a:pt x="209198" y="868452"/>
                    <a:pt x="207668" y="866156"/>
                    <a:pt x="206137" y="865391"/>
                  </a:cubicBezTo>
                  <a:cubicBezTo>
                    <a:pt x="205373" y="864626"/>
                    <a:pt x="210728" y="862331"/>
                    <a:pt x="205373" y="861565"/>
                  </a:cubicBezTo>
                  <a:cubicBezTo>
                    <a:pt x="206137" y="858505"/>
                    <a:pt x="211494" y="863861"/>
                    <a:pt x="209964" y="866156"/>
                  </a:cubicBezTo>
                  <a:cubicBezTo>
                    <a:pt x="210728" y="866922"/>
                    <a:pt x="211494" y="866922"/>
                    <a:pt x="212259" y="867686"/>
                  </a:cubicBezTo>
                  <a:cubicBezTo>
                    <a:pt x="213024" y="866156"/>
                    <a:pt x="213024" y="864626"/>
                    <a:pt x="212259" y="863861"/>
                  </a:cubicBezTo>
                  <a:cubicBezTo>
                    <a:pt x="211494" y="863096"/>
                    <a:pt x="210728" y="862331"/>
                    <a:pt x="210728" y="861565"/>
                  </a:cubicBezTo>
                  <a:cubicBezTo>
                    <a:pt x="210728" y="860801"/>
                    <a:pt x="210728" y="859270"/>
                    <a:pt x="211494" y="857740"/>
                  </a:cubicBezTo>
                  <a:cubicBezTo>
                    <a:pt x="209964" y="857740"/>
                    <a:pt x="207668" y="857740"/>
                    <a:pt x="205373" y="856210"/>
                  </a:cubicBezTo>
                  <a:cubicBezTo>
                    <a:pt x="199252" y="856210"/>
                    <a:pt x="196191" y="858505"/>
                    <a:pt x="194661" y="864626"/>
                  </a:cubicBezTo>
                  <a:cubicBezTo>
                    <a:pt x="193895" y="865391"/>
                    <a:pt x="192365" y="866922"/>
                    <a:pt x="191600" y="867686"/>
                  </a:cubicBezTo>
                  <a:cubicBezTo>
                    <a:pt x="190835" y="868452"/>
                    <a:pt x="190070" y="868452"/>
                    <a:pt x="190070" y="868452"/>
                  </a:cubicBezTo>
                  <a:cubicBezTo>
                    <a:pt x="190070" y="867686"/>
                    <a:pt x="189304" y="867686"/>
                    <a:pt x="189304" y="866922"/>
                  </a:cubicBezTo>
                  <a:cubicBezTo>
                    <a:pt x="188540" y="863861"/>
                    <a:pt x="188540" y="860801"/>
                    <a:pt x="190835" y="858505"/>
                  </a:cubicBezTo>
                  <a:cubicBezTo>
                    <a:pt x="189304" y="856210"/>
                    <a:pt x="188540" y="853149"/>
                    <a:pt x="193131" y="853149"/>
                  </a:cubicBezTo>
                  <a:cubicBezTo>
                    <a:pt x="194661" y="853149"/>
                    <a:pt x="193895" y="851619"/>
                    <a:pt x="193131" y="850853"/>
                  </a:cubicBezTo>
                  <a:cubicBezTo>
                    <a:pt x="191600" y="849323"/>
                    <a:pt x="187774" y="850853"/>
                    <a:pt x="189304" y="847793"/>
                  </a:cubicBezTo>
                  <a:cubicBezTo>
                    <a:pt x="190070" y="845498"/>
                    <a:pt x="190835" y="843968"/>
                    <a:pt x="187774" y="843968"/>
                  </a:cubicBezTo>
                  <a:cubicBezTo>
                    <a:pt x="184714" y="843968"/>
                    <a:pt x="182419" y="843202"/>
                    <a:pt x="181653" y="839377"/>
                  </a:cubicBezTo>
                  <a:cubicBezTo>
                    <a:pt x="181653" y="837081"/>
                    <a:pt x="182419" y="837081"/>
                    <a:pt x="180888" y="837846"/>
                  </a:cubicBezTo>
                  <a:cubicBezTo>
                    <a:pt x="180888" y="837846"/>
                    <a:pt x="180123" y="837846"/>
                    <a:pt x="180123" y="838611"/>
                  </a:cubicBezTo>
                  <a:cubicBezTo>
                    <a:pt x="179358" y="839377"/>
                    <a:pt x="179358" y="840907"/>
                    <a:pt x="178593" y="842437"/>
                  </a:cubicBezTo>
                  <a:cubicBezTo>
                    <a:pt x="177062" y="845498"/>
                    <a:pt x="174767" y="849323"/>
                    <a:pt x="174767" y="853149"/>
                  </a:cubicBezTo>
                  <a:cubicBezTo>
                    <a:pt x="174767" y="856210"/>
                    <a:pt x="178593" y="859270"/>
                    <a:pt x="180123" y="862331"/>
                  </a:cubicBezTo>
                  <a:cubicBezTo>
                    <a:pt x="182419" y="866156"/>
                    <a:pt x="187009" y="869217"/>
                    <a:pt x="189304" y="873043"/>
                  </a:cubicBezTo>
                  <a:cubicBezTo>
                    <a:pt x="190070" y="873807"/>
                    <a:pt x="190070" y="873807"/>
                    <a:pt x="190835" y="874573"/>
                  </a:cubicBezTo>
                  <a:cubicBezTo>
                    <a:pt x="190835" y="874573"/>
                    <a:pt x="190070" y="874573"/>
                    <a:pt x="190070" y="874573"/>
                  </a:cubicBezTo>
                  <a:cubicBezTo>
                    <a:pt x="190835" y="875338"/>
                    <a:pt x="191600" y="876103"/>
                    <a:pt x="191600" y="876868"/>
                  </a:cubicBezTo>
                  <a:cubicBezTo>
                    <a:pt x="191600" y="878398"/>
                    <a:pt x="193131" y="879929"/>
                    <a:pt x="194661" y="879929"/>
                  </a:cubicBezTo>
                  <a:cubicBezTo>
                    <a:pt x="196956" y="880694"/>
                    <a:pt x="199252" y="881459"/>
                    <a:pt x="198486" y="883755"/>
                  </a:cubicBezTo>
                  <a:cubicBezTo>
                    <a:pt x="198486" y="883755"/>
                    <a:pt x="198486" y="884519"/>
                    <a:pt x="198486" y="884519"/>
                  </a:cubicBezTo>
                  <a:cubicBezTo>
                    <a:pt x="200782" y="886815"/>
                    <a:pt x="203077" y="890640"/>
                    <a:pt x="204607" y="892171"/>
                  </a:cubicBezTo>
                  <a:cubicBezTo>
                    <a:pt x="202312" y="890640"/>
                    <a:pt x="199252" y="888345"/>
                    <a:pt x="196956" y="886815"/>
                  </a:cubicBezTo>
                  <a:cubicBezTo>
                    <a:pt x="196191" y="886815"/>
                    <a:pt x="196191" y="887580"/>
                    <a:pt x="196191" y="887580"/>
                  </a:cubicBezTo>
                  <a:cubicBezTo>
                    <a:pt x="195426" y="888345"/>
                    <a:pt x="196191" y="889876"/>
                    <a:pt x="195426" y="890640"/>
                  </a:cubicBezTo>
                  <a:cubicBezTo>
                    <a:pt x="194661" y="892171"/>
                    <a:pt x="193131" y="892171"/>
                    <a:pt x="193131" y="891406"/>
                  </a:cubicBezTo>
                  <a:cubicBezTo>
                    <a:pt x="191600" y="885285"/>
                    <a:pt x="184714" y="885285"/>
                    <a:pt x="181653" y="880694"/>
                  </a:cubicBezTo>
                  <a:cubicBezTo>
                    <a:pt x="178593" y="876868"/>
                    <a:pt x="174767" y="873807"/>
                    <a:pt x="172471" y="869217"/>
                  </a:cubicBezTo>
                  <a:cubicBezTo>
                    <a:pt x="167881" y="867686"/>
                    <a:pt x="164820" y="863861"/>
                    <a:pt x="161760" y="860801"/>
                  </a:cubicBezTo>
                  <a:cubicBezTo>
                    <a:pt x="157934" y="856974"/>
                    <a:pt x="152578" y="853149"/>
                    <a:pt x="152578" y="846263"/>
                  </a:cubicBezTo>
                  <a:cubicBezTo>
                    <a:pt x="152578" y="845498"/>
                    <a:pt x="151813" y="844732"/>
                    <a:pt x="151048" y="843968"/>
                  </a:cubicBezTo>
                  <a:cubicBezTo>
                    <a:pt x="147222" y="840907"/>
                    <a:pt x="147222" y="836316"/>
                    <a:pt x="147222" y="831725"/>
                  </a:cubicBezTo>
                  <a:cubicBezTo>
                    <a:pt x="147222" y="826369"/>
                    <a:pt x="145692" y="825604"/>
                    <a:pt x="140336" y="823308"/>
                  </a:cubicBezTo>
                  <a:cubicBezTo>
                    <a:pt x="133450" y="821013"/>
                    <a:pt x="133450" y="819483"/>
                    <a:pt x="128859" y="812596"/>
                  </a:cubicBezTo>
                  <a:cubicBezTo>
                    <a:pt x="126563" y="808006"/>
                    <a:pt x="125033" y="803415"/>
                    <a:pt x="127329" y="799590"/>
                  </a:cubicBezTo>
                  <a:cubicBezTo>
                    <a:pt x="130389" y="793468"/>
                    <a:pt x="128859" y="788112"/>
                    <a:pt x="128859" y="781991"/>
                  </a:cubicBezTo>
                  <a:cubicBezTo>
                    <a:pt x="128859" y="781226"/>
                    <a:pt x="128094" y="781226"/>
                    <a:pt x="128094" y="780461"/>
                  </a:cubicBezTo>
                  <a:cubicBezTo>
                    <a:pt x="127329" y="781226"/>
                    <a:pt x="127329" y="781991"/>
                    <a:pt x="126563" y="782757"/>
                  </a:cubicBezTo>
                  <a:cubicBezTo>
                    <a:pt x="125799" y="783521"/>
                    <a:pt x="125799" y="786582"/>
                    <a:pt x="124268" y="784287"/>
                  </a:cubicBezTo>
                  <a:cubicBezTo>
                    <a:pt x="121208" y="779696"/>
                    <a:pt x="120442" y="774340"/>
                    <a:pt x="115851" y="770514"/>
                  </a:cubicBezTo>
                  <a:cubicBezTo>
                    <a:pt x="113556" y="768984"/>
                    <a:pt x="114321" y="765923"/>
                    <a:pt x="114321" y="763628"/>
                  </a:cubicBezTo>
                  <a:cubicBezTo>
                    <a:pt x="114321" y="759802"/>
                    <a:pt x="114321" y="755976"/>
                    <a:pt x="110496" y="752916"/>
                  </a:cubicBezTo>
                  <a:cubicBezTo>
                    <a:pt x="106670" y="750621"/>
                    <a:pt x="104375" y="746795"/>
                    <a:pt x="105139" y="741439"/>
                  </a:cubicBezTo>
                  <a:cubicBezTo>
                    <a:pt x="105139" y="740674"/>
                    <a:pt x="104375" y="739143"/>
                    <a:pt x="103609" y="737613"/>
                  </a:cubicBezTo>
                  <a:cubicBezTo>
                    <a:pt x="100549" y="733022"/>
                    <a:pt x="98254" y="728431"/>
                    <a:pt x="95958" y="723076"/>
                  </a:cubicBezTo>
                  <a:cubicBezTo>
                    <a:pt x="94428" y="718485"/>
                    <a:pt x="92133" y="713894"/>
                    <a:pt x="90602" y="709303"/>
                  </a:cubicBezTo>
                  <a:cubicBezTo>
                    <a:pt x="89072" y="705477"/>
                    <a:pt x="87542" y="702417"/>
                    <a:pt x="82951" y="700886"/>
                  </a:cubicBezTo>
                  <a:cubicBezTo>
                    <a:pt x="79890" y="700122"/>
                    <a:pt x="83716" y="697826"/>
                    <a:pt x="82951" y="696296"/>
                  </a:cubicBezTo>
                  <a:cubicBezTo>
                    <a:pt x="80655" y="693235"/>
                    <a:pt x="76830" y="691705"/>
                    <a:pt x="76830" y="687879"/>
                  </a:cubicBezTo>
                  <a:cubicBezTo>
                    <a:pt x="76830" y="687879"/>
                    <a:pt x="76064" y="687114"/>
                    <a:pt x="76064" y="687114"/>
                  </a:cubicBezTo>
                  <a:cubicBezTo>
                    <a:pt x="76064" y="687114"/>
                    <a:pt x="75300" y="687114"/>
                    <a:pt x="75300" y="687879"/>
                  </a:cubicBezTo>
                  <a:cubicBezTo>
                    <a:pt x="74534" y="693235"/>
                    <a:pt x="73769" y="698591"/>
                    <a:pt x="75300" y="703182"/>
                  </a:cubicBezTo>
                  <a:cubicBezTo>
                    <a:pt x="76830" y="705477"/>
                    <a:pt x="77595" y="707007"/>
                    <a:pt x="75300" y="709303"/>
                  </a:cubicBezTo>
                  <a:cubicBezTo>
                    <a:pt x="73004" y="711598"/>
                    <a:pt x="70709" y="713894"/>
                    <a:pt x="67648" y="716189"/>
                  </a:cubicBezTo>
                  <a:cubicBezTo>
                    <a:pt x="66883" y="716955"/>
                    <a:pt x="63822" y="716955"/>
                    <a:pt x="63822" y="715424"/>
                  </a:cubicBezTo>
                  <a:cubicBezTo>
                    <a:pt x="63822" y="712364"/>
                    <a:pt x="58467" y="710068"/>
                    <a:pt x="62292" y="706243"/>
                  </a:cubicBezTo>
                  <a:cubicBezTo>
                    <a:pt x="63822" y="704712"/>
                    <a:pt x="63822" y="701652"/>
                    <a:pt x="64588" y="699356"/>
                  </a:cubicBezTo>
                  <a:cubicBezTo>
                    <a:pt x="65352" y="697061"/>
                    <a:pt x="64588" y="696296"/>
                    <a:pt x="62292" y="695531"/>
                  </a:cubicBezTo>
                  <a:cubicBezTo>
                    <a:pt x="60762" y="694765"/>
                    <a:pt x="60762" y="693235"/>
                    <a:pt x="59997" y="691705"/>
                  </a:cubicBezTo>
                  <a:cubicBezTo>
                    <a:pt x="58467" y="687114"/>
                    <a:pt x="57701" y="681758"/>
                    <a:pt x="55406" y="677932"/>
                  </a:cubicBezTo>
                  <a:cubicBezTo>
                    <a:pt x="53110" y="674107"/>
                    <a:pt x="54641" y="671811"/>
                    <a:pt x="56936" y="669516"/>
                  </a:cubicBezTo>
                  <a:cubicBezTo>
                    <a:pt x="56936" y="667986"/>
                    <a:pt x="56171" y="665690"/>
                    <a:pt x="55406" y="664160"/>
                  </a:cubicBezTo>
                  <a:cubicBezTo>
                    <a:pt x="54641" y="663395"/>
                    <a:pt x="54641" y="663395"/>
                    <a:pt x="54641" y="662630"/>
                  </a:cubicBezTo>
                  <a:cubicBezTo>
                    <a:pt x="53876" y="660335"/>
                    <a:pt x="53110" y="658804"/>
                    <a:pt x="52346" y="657274"/>
                  </a:cubicBezTo>
                  <a:cubicBezTo>
                    <a:pt x="49285" y="655744"/>
                    <a:pt x="45459" y="654213"/>
                    <a:pt x="41634" y="651918"/>
                  </a:cubicBezTo>
                  <a:cubicBezTo>
                    <a:pt x="37808" y="650387"/>
                    <a:pt x="37043" y="644266"/>
                    <a:pt x="30922" y="645796"/>
                  </a:cubicBezTo>
                  <a:cubicBezTo>
                    <a:pt x="30922" y="645796"/>
                    <a:pt x="30156" y="644266"/>
                    <a:pt x="29391" y="643501"/>
                  </a:cubicBezTo>
                  <a:cubicBezTo>
                    <a:pt x="26331" y="636615"/>
                    <a:pt x="22505" y="629729"/>
                    <a:pt x="23270" y="622078"/>
                  </a:cubicBezTo>
                  <a:cubicBezTo>
                    <a:pt x="21740" y="618252"/>
                    <a:pt x="20210" y="613661"/>
                    <a:pt x="20210" y="609070"/>
                  </a:cubicBezTo>
                  <a:cubicBezTo>
                    <a:pt x="20210" y="607540"/>
                    <a:pt x="18680" y="606009"/>
                    <a:pt x="17149" y="604479"/>
                  </a:cubicBezTo>
                  <a:cubicBezTo>
                    <a:pt x="13323" y="601419"/>
                    <a:pt x="11793" y="596828"/>
                    <a:pt x="9498" y="593002"/>
                  </a:cubicBezTo>
                  <a:cubicBezTo>
                    <a:pt x="7968" y="589942"/>
                    <a:pt x="7968" y="586881"/>
                    <a:pt x="8732" y="580760"/>
                  </a:cubicBezTo>
                  <a:cubicBezTo>
                    <a:pt x="8732" y="577700"/>
                    <a:pt x="9498" y="574639"/>
                    <a:pt x="7202" y="572343"/>
                  </a:cubicBezTo>
                  <a:cubicBezTo>
                    <a:pt x="5672" y="570813"/>
                    <a:pt x="7202" y="570048"/>
                    <a:pt x="7968" y="568518"/>
                  </a:cubicBezTo>
                  <a:cubicBezTo>
                    <a:pt x="8732" y="566988"/>
                    <a:pt x="9498" y="564692"/>
                    <a:pt x="8732" y="563927"/>
                  </a:cubicBezTo>
                  <a:cubicBezTo>
                    <a:pt x="4142" y="555510"/>
                    <a:pt x="6437" y="547094"/>
                    <a:pt x="5672" y="538677"/>
                  </a:cubicBezTo>
                  <a:cubicBezTo>
                    <a:pt x="5672" y="536382"/>
                    <a:pt x="5672" y="534852"/>
                    <a:pt x="5672" y="532556"/>
                  </a:cubicBezTo>
                  <a:cubicBezTo>
                    <a:pt x="5672" y="530261"/>
                    <a:pt x="4142" y="529496"/>
                    <a:pt x="1847" y="528731"/>
                  </a:cubicBezTo>
                  <a:cubicBezTo>
                    <a:pt x="316" y="527965"/>
                    <a:pt x="-449" y="525670"/>
                    <a:pt x="316" y="524905"/>
                  </a:cubicBezTo>
                  <a:cubicBezTo>
                    <a:pt x="4907" y="520314"/>
                    <a:pt x="3377" y="514193"/>
                    <a:pt x="3377" y="508837"/>
                  </a:cubicBezTo>
                  <a:cubicBezTo>
                    <a:pt x="3377" y="503481"/>
                    <a:pt x="4142" y="497360"/>
                    <a:pt x="316" y="492769"/>
                  </a:cubicBezTo>
                  <a:cubicBezTo>
                    <a:pt x="1081" y="489708"/>
                    <a:pt x="2611" y="486648"/>
                    <a:pt x="316" y="483587"/>
                  </a:cubicBezTo>
                  <a:cubicBezTo>
                    <a:pt x="-449" y="483587"/>
                    <a:pt x="316" y="481292"/>
                    <a:pt x="1081" y="481292"/>
                  </a:cubicBezTo>
                  <a:cubicBezTo>
                    <a:pt x="4142" y="479762"/>
                    <a:pt x="6437" y="478232"/>
                    <a:pt x="5672" y="474406"/>
                  </a:cubicBezTo>
                  <a:cubicBezTo>
                    <a:pt x="4907" y="469815"/>
                    <a:pt x="7202" y="465990"/>
                    <a:pt x="7968" y="461399"/>
                  </a:cubicBezTo>
                  <a:cubicBezTo>
                    <a:pt x="8732" y="457573"/>
                    <a:pt x="7968" y="452982"/>
                    <a:pt x="7968" y="449157"/>
                  </a:cubicBezTo>
                  <a:cubicBezTo>
                    <a:pt x="13323" y="443800"/>
                    <a:pt x="8732" y="435384"/>
                    <a:pt x="13323" y="429263"/>
                  </a:cubicBezTo>
                  <a:cubicBezTo>
                    <a:pt x="12558" y="427733"/>
                    <a:pt x="9498" y="424672"/>
                    <a:pt x="12558" y="423142"/>
                  </a:cubicBezTo>
                  <a:cubicBezTo>
                    <a:pt x="14089" y="422376"/>
                    <a:pt x="14853" y="421612"/>
                    <a:pt x="15619" y="420846"/>
                  </a:cubicBezTo>
                  <a:cubicBezTo>
                    <a:pt x="15619" y="420081"/>
                    <a:pt x="16384" y="419316"/>
                    <a:pt x="16384" y="418551"/>
                  </a:cubicBezTo>
                  <a:cubicBezTo>
                    <a:pt x="16384" y="418551"/>
                    <a:pt x="16384" y="419316"/>
                    <a:pt x="16384" y="419316"/>
                  </a:cubicBezTo>
                  <a:cubicBezTo>
                    <a:pt x="17149" y="418551"/>
                    <a:pt x="17149" y="417786"/>
                    <a:pt x="17914" y="417021"/>
                  </a:cubicBezTo>
                  <a:cubicBezTo>
                    <a:pt x="19444" y="414725"/>
                    <a:pt x="20975" y="413195"/>
                    <a:pt x="23270" y="411664"/>
                  </a:cubicBezTo>
                  <a:cubicBezTo>
                    <a:pt x="27096" y="408604"/>
                    <a:pt x="23270" y="406309"/>
                    <a:pt x="23270" y="404013"/>
                  </a:cubicBezTo>
                  <a:cubicBezTo>
                    <a:pt x="24801" y="404013"/>
                    <a:pt x="26331" y="402483"/>
                    <a:pt x="26331" y="400953"/>
                  </a:cubicBezTo>
                  <a:cubicBezTo>
                    <a:pt x="27096" y="400953"/>
                    <a:pt x="27861" y="400953"/>
                    <a:pt x="28626" y="400188"/>
                  </a:cubicBezTo>
                  <a:cubicBezTo>
                    <a:pt x="38573" y="394067"/>
                    <a:pt x="38573" y="394067"/>
                    <a:pt x="38573" y="384120"/>
                  </a:cubicBezTo>
                  <a:cubicBezTo>
                    <a:pt x="38573" y="381059"/>
                    <a:pt x="40868" y="378764"/>
                    <a:pt x="43164" y="377234"/>
                  </a:cubicBezTo>
                  <a:cubicBezTo>
                    <a:pt x="44694" y="376468"/>
                    <a:pt x="45459" y="375703"/>
                    <a:pt x="46989" y="374938"/>
                  </a:cubicBezTo>
                  <a:cubicBezTo>
                    <a:pt x="47755" y="372643"/>
                    <a:pt x="48519" y="370347"/>
                    <a:pt x="49285" y="368052"/>
                  </a:cubicBezTo>
                  <a:cubicBezTo>
                    <a:pt x="50050" y="367286"/>
                    <a:pt x="50050" y="367286"/>
                    <a:pt x="50050" y="366522"/>
                  </a:cubicBezTo>
                  <a:cubicBezTo>
                    <a:pt x="49285" y="365756"/>
                    <a:pt x="48519" y="364991"/>
                    <a:pt x="48519" y="364226"/>
                  </a:cubicBezTo>
                  <a:cubicBezTo>
                    <a:pt x="49285" y="364226"/>
                    <a:pt x="50050" y="364226"/>
                    <a:pt x="50815" y="364226"/>
                  </a:cubicBezTo>
                  <a:cubicBezTo>
                    <a:pt x="58467" y="340507"/>
                    <a:pt x="68413" y="318318"/>
                    <a:pt x="86776" y="299954"/>
                  </a:cubicBezTo>
                  <a:cubicBezTo>
                    <a:pt x="89837" y="290773"/>
                    <a:pt x="95193" y="285417"/>
                    <a:pt x="99018" y="275470"/>
                  </a:cubicBezTo>
                  <a:cubicBezTo>
                    <a:pt x="100549" y="274705"/>
                    <a:pt x="102079" y="273940"/>
                    <a:pt x="102844" y="273940"/>
                  </a:cubicBezTo>
                  <a:cubicBezTo>
                    <a:pt x="105139" y="273175"/>
                    <a:pt x="106670" y="277000"/>
                    <a:pt x="107435" y="279296"/>
                  </a:cubicBezTo>
                  <a:cubicBezTo>
                    <a:pt x="99018" y="285417"/>
                    <a:pt x="105139" y="288478"/>
                    <a:pt x="97488" y="290773"/>
                  </a:cubicBezTo>
                  <a:cubicBezTo>
                    <a:pt x="91367" y="307606"/>
                    <a:pt x="76064" y="325969"/>
                    <a:pt x="69943" y="343568"/>
                  </a:cubicBezTo>
                  <a:cubicBezTo>
                    <a:pt x="69178" y="345863"/>
                    <a:pt x="68413" y="348923"/>
                    <a:pt x="67648" y="351984"/>
                  </a:cubicBezTo>
                  <a:cubicBezTo>
                    <a:pt x="69178" y="349689"/>
                    <a:pt x="70709" y="348158"/>
                    <a:pt x="73769" y="346628"/>
                  </a:cubicBezTo>
                  <a:lnTo>
                    <a:pt x="74962" y="344754"/>
                  </a:lnTo>
                  <a:lnTo>
                    <a:pt x="74879" y="344837"/>
                  </a:lnTo>
                  <a:cubicBezTo>
                    <a:pt x="74178" y="344837"/>
                    <a:pt x="74178" y="344137"/>
                    <a:pt x="73478" y="344137"/>
                  </a:cubicBezTo>
                  <a:lnTo>
                    <a:pt x="75355" y="344137"/>
                  </a:lnTo>
                  <a:lnTo>
                    <a:pt x="79125" y="338211"/>
                  </a:lnTo>
                  <a:cubicBezTo>
                    <a:pt x="79125" y="336681"/>
                    <a:pt x="76064" y="333620"/>
                    <a:pt x="80655" y="333620"/>
                  </a:cubicBezTo>
                  <a:cubicBezTo>
                    <a:pt x="85246" y="333620"/>
                    <a:pt x="87542" y="330560"/>
                    <a:pt x="89837" y="328265"/>
                  </a:cubicBezTo>
                  <a:cubicBezTo>
                    <a:pt x="91367" y="326735"/>
                    <a:pt x="90602" y="325969"/>
                    <a:pt x="90602" y="323674"/>
                  </a:cubicBezTo>
                  <a:cubicBezTo>
                    <a:pt x="90602" y="319848"/>
                    <a:pt x="92897" y="316023"/>
                    <a:pt x="95958" y="313727"/>
                  </a:cubicBezTo>
                  <a:cubicBezTo>
                    <a:pt x="96723" y="313727"/>
                    <a:pt x="96723" y="312962"/>
                    <a:pt x="97488" y="312962"/>
                  </a:cubicBezTo>
                  <a:cubicBezTo>
                    <a:pt x="97488" y="314492"/>
                    <a:pt x="98254" y="315257"/>
                    <a:pt x="98254" y="316023"/>
                  </a:cubicBezTo>
                  <a:cubicBezTo>
                    <a:pt x="98254" y="317553"/>
                    <a:pt x="98254" y="318318"/>
                    <a:pt x="97488" y="319083"/>
                  </a:cubicBezTo>
                  <a:cubicBezTo>
                    <a:pt x="95193" y="321378"/>
                    <a:pt x="98254" y="322144"/>
                    <a:pt x="99018" y="323674"/>
                  </a:cubicBezTo>
                  <a:cubicBezTo>
                    <a:pt x="101314" y="325969"/>
                    <a:pt x="102079" y="323674"/>
                    <a:pt x="102844" y="322909"/>
                  </a:cubicBezTo>
                  <a:cubicBezTo>
                    <a:pt x="104375" y="321378"/>
                    <a:pt x="106670" y="319083"/>
                    <a:pt x="108200" y="317553"/>
                  </a:cubicBezTo>
                  <a:cubicBezTo>
                    <a:pt x="109730" y="316023"/>
                    <a:pt x="111261" y="314492"/>
                    <a:pt x="111261" y="313727"/>
                  </a:cubicBezTo>
                  <a:cubicBezTo>
                    <a:pt x="110496" y="306075"/>
                    <a:pt x="116617" y="303780"/>
                    <a:pt x="121972" y="301485"/>
                  </a:cubicBezTo>
                  <a:cubicBezTo>
                    <a:pt x="125799" y="299190"/>
                    <a:pt x="128094" y="296894"/>
                    <a:pt x="131154" y="293833"/>
                  </a:cubicBezTo>
                  <a:cubicBezTo>
                    <a:pt x="136510" y="288478"/>
                    <a:pt x="141866" y="283887"/>
                    <a:pt x="149517" y="281591"/>
                  </a:cubicBezTo>
                  <a:cubicBezTo>
                    <a:pt x="150283" y="281591"/>
                    <a:pt x="151048" y="280061"/>
                    <a:pt x="151048" y="279296"/>
                  </a:cubicBezTo>
                  <a:cubicBezTo>
                    <a:pt x="153343" y="278531"/>
                    <a:pt x="156404" y="279296"/>
                    <a:pt x="157169" y="276236"/>
                  </a:cubicBezTo>
                  <a:cubicBezTo>
                    <a:pt x="158699" y="270879"/>
                    <a:pt x="164055" y="268584"/>
                    <a:pt x="167116" y="264758"/>
                  </a:cubicBezTo>
                  <a:cubicBezTo>
                    <a:pt x="167881" y="263993"/>
                    <a:pt x="169411" y="263993"/>
                    <a:pt x="170176" y="263993"/>
                  </a:cubicBezTo>
                  <a:cubicBezTo>
                    <a:pt x="175532" y="263993"/>
                    <a:pt x="177828" y="260933"/>
                    <a:pt x="179358" y="257107"/>
                  </a:cubicBezTo>
                  <a:cubicBezTo>
                    <a:pt x="180888" y="254812"/>
                    <a:pt x="181653" y="253281"/>
                    <a:pt x="184714" y="252516"/>
                  </a:cubicBezTo>
                  <a:cubicBezTo>
                    <a:pt x="187774" y="255576"/>
                    <a:pt x="189304" y="252516"/>
                    <a:pt x="190835" y="250986"/>
                  </a:cubicBezTo>
                  <a:cubicBezTo>
                    <a:pt x="191600" y="250986"/>
                    <a:pt x="192365" y="249455"/>
                    <a:pt x="192365" y="248691"/>
                  </a:cubicBezTo>
                  <a:cubicBezTo>
                    <a:pt x="193131" y="247160"/>
                    <a:pt x="193895" y="246395"/>
                    <a:pt x="195426" y="246395"/>
                  </a:cubicBezTo>
                  <a:cubicBezTo>
                    <a:pt x="200782" y="246395"/>
                    <a:pt x="205373" y="246395"/>
                    <a:pt x="209198" y="243334"/>
                  </a:cubicBezTo>
                  <a:cubicBezTo>
                    <a:pt x="209198" y="242569"/>
                    <a:pt x="209964" y="242569"/>
                    <a:pt x="210728" y="241804"/>
                  </a:cubicBezTo>
                  <a:cubicBezTo>
                    <a:pt x="210728" y="241039"/>
                    <a:pt x="211494" y="241039"/>
                    <a:pt x="211494" y="240274"/>
                  </a:cubicBezTo>
                  <a:cubicBezTo>
                    <a:pt x="212259" y="240274"/>
                    <a:pt x="212259" y="240274"/>
                    <a:pt x="212259" y="240274"/>
                  </a:cubicBezTo>
                  <a:cubicBezTo>
                    <a:pt x="215319" y="237213"/>
                    <a:pt x="218380" y="234918"/>
                    <a:pt x="222206" y="231858"/>
                  </a:cubicBezTo>
                  <a:cubicBezTo>
                    <a:pt x="222970" y="231092"/>
                    <a:pt x="223736" y="230327"/>
                    <a:pt x="223736" y="229562"/>
                  </a:cubicBezTo>
                  <a:cubicBezTo>
                    <a:pt x="226031" y="224971"/>
                    <a:pt x="231387" y="222676"/>
                    <a:pt x="235978" y="221910"/>
                  </a:cubicBezTo>
                  <a:cubicBezTo>
                    <a:pt x="235978" y="221910"/>
                    <a:pt x="236743" y="221910"/>
                    <a:pt x="236743" y="221910"/>
                  </a:cubicBezTo>
                  <a:cubicBezTo>
                    <a:pt x="237508" y="220380"/>
                    <a:pt x="239039" y="219615"/>
                    <a:pt x="239803" y="218085"/>
                  </a:cubicBezTo>
                  <a:cubicBezTo>
                    <a:pt x="243629" y="214259"/>
                    <a:pt x="248220" y="210434"/>
                    <a:pt x="250515" y="206608"/>
                  </a:cubicBezTo>
                  <a:cubicBezTo>
                    <a:pt x="246690" y="204313"/>
                    <a:pt x="236743" y="208903"/>
                    <a:pt x="236743" y="203547"/>
                  </a:cubicBezTo>
                  <a:cubicBezTo>
                    <a:pt x="242099" y="202017"/>
                    <a:pt x="245924" y="204313"/>
                    <a:pt x="250515" y="204313"/>
                  </a:cubicBezTo>
                  <a:cubicBezTo>
                    <a:pt x="263523" y="197426"/>
                    <a:pt x="274235" y="189010"/>
                    <a:pt x="284947" y="179828"/>
                  </a:cubicBezTo>
                  <a:cubicBezTo>
                    <a:pt x="290302" y="175237"/>
                    <a:pt x="295659" y="171411"/>
                    <a:pt x="301780" y="166820"/>
                  </a:cubicBezTo>
                  <a:cubicBezTo>
                    <a:pt x="307901" y="162995"/>
                    <a:pt x="314022" y="159169"/>
                    <a:pt x="320908" y="155344"/>
                  </a:cubicBezTo>
                  <a:cubicBezTo>
                    <a:pt x="318613" y="149987"/>
                    <a:pt x="310196" y="154578"/>
                    <a:pt x="307135" y="150753"/>
                  </a:cubicBezTo>
                  <a:cubicBezTo>
                    <a:pt x="309431" y="150753"/>
                    <a:pt x="313257" y="148457"/>
                    <a:pt x="317083" y="146927"/>
                  </a:cubicBezTo>
                  <a:cubicBezTo>
                    <a:pt x="314787" y="143866"/>
                    <a:pt x="310196" y="143866"/>
                    <a:pt x="305605" y="143866"/>
                  </a:cubicBezTo>
                  <a:cubicBezTo>
                    <a:pt x="302545" y="146927"/>
                    <a:pt x="309431" y="146162"/>
                    <a:pt x="306371" y="149223"/>
                  </a:cubicBezTo>
                  <a:cubicBezTo>
                    <a:pt x="298719" y="152283"/>
                    <a:pt x="293363" y="152283"/>
                    <a:pt x="291068" y="146927"/>
                  </a:cubicBezTo>
                  <a:cubicBezTo>
                    <a:pt x="284181" y="149223"/>
                    <a:pt x="280356" y="153048"/>
                    <a:pt x="275765" y="149223"/>
                  </a:cubicBezTo>
                  <a:cubicBezTo>
                    <a:pt x="255872" y="157639"/>
                    <a:pt x="241334" y="167586"/>
                    <a:pt x="228327" y="177532"/>
                  </a:cubicBezTo>
                  <a:cubicBezTo>
                    <a:pt x="221440" y="182123"/>
                    <a:pt x="215319" y="186714"/>
                    <a:pt x="208433" y="191305"/>
                  </a:cubicBezTo>
                  <a:cubicBezTo>
                    <a:pt x="204607" y="193601"/>
                    <a:pt x="201547" y="195896"/>
                    <a:pt x="197721" y="198192"/>
                  </a:cubicBezTo>
                  <a:cubicBezTo>
                    <a:pt x="193895" y="200487"/>
                    <a:pt x="190070" y="202782"/>
                    <a:pt x="186244" y="205077"/>
                  </a:cubicBezTo>
                  <a:cubicBezTo>
                    <a:pt x="179358" y="210434"/>
                    <a:pt x="171707" y="218085"/>
                    <a:pt x="163290" y="224971"/>
                  </a:cubicBezTo>
                  <a:lnTo>
                    <a:pt x="142792" y="242541"/>
                  </a:lnTo>
                  <a:lnTo>
                    <a:pt x="153822" y="230040"/>
                  </a:lnTo>
                  <a:cubicBezTo>
                    <a:pt x="163290" y="219807"/>
                    <a:pt x="173237" y="210051"/>
                    <a:pt x="183949" y="202017"/>
                  </a:cubicBezTo>
                  <a:cubicBezTo>
                    <a:pt x="194661" y="193601"/>
                    <a:pt x="203842" y="188244"/>
                    <a:pt x="219910" y="176002"/>
                  </a:cubicBezTo>
                  <a:cubicBezTo>
                    <a:pt x="222206" y="174472"/>
                    <a:pt x="222970" y="172177"/>
                    <a:pt x="225266" y="169881"/>
                  </a:cubicBezTo>
                  <a:cubicBezTo>
                    <a:pt x="243629" y="153048"/>
                    <a:pt x="270409" y="144632"/>
                    <a:pt x="291833" y="130859"/>
                  </a:cubicBezTo>
                  <a:cubicBezTo>
                    <a:pt x="288772" y="126269"/>
                    <a:pt x="281886" y="125503"/>
                    <a:pt x="275000" y="126269"/>
                  </a:cubicBezTo>
                  <a:cubicBezTo>
                    <a:pt x="245160" y="140806"/>
                    <a:pt x="232918" y="152283"/>
                    <a:pt x="216849" y="163760"/>
                  </a:cubicBezTo>
                  <a:cubicBezTo>
                    <a:pt x="214554" y="153048"/>
                    <a:pt x="225266" y="146162"/>
                    <a:pt x="238273" y="134685"/>
                  </a:cubicBezTo>
                  <a:cubicBezTo>
                    <a:pt x="243629" y="132390"/>
                    <a:pt x="249751" y="129329"/>
                    <a:pt x="253576" y="130094"/>
                  </a:cubicBezTo>
                  <a:cubicBezTo>
                    <a:pt x="278826" y="114791"/>
                    <a:pt x="304075" y="101019"/>
                    <a:pt x="330855" y="91837"/>
                  </a:cubicBezTo>
                  <a:cubicBezTo>
                    <a:pt x="357634" y="82656"/>
                    <a:pt x="385945" y="76534"/>
                    <a:pt x="416550" y="78065"/>
                  </a:cubicBezTo>
                  <a:cubicBezTo>
                    <a:pt x="413490" y="78830"/>
                    <a:pt x="416550" y="78830"/>
                    <a:pt x="418081" y="78830"/>
                  </a:cubicBezTo>
                  <a:cubicBezTo>
                    <a:pt x="412724" y="80360"/>
                    <a:pt x="405073" y="82656"/>
                    <a:pt x="398952" y="84952"/>
                  </a:cubicBezTo>
                  <a:cubicBezTo>
                    <a:pt x="399717" y="83421"/>
                    <a:pt x="402012" y="82656"/>
                    <a:pt x="405073" y="81891"/>
                  </a:cubicBezTo>
                  <a:cubicBezTo>
                    <a:pt x="399717" y="77300"/>
                    <a:pt x="392066" y="86482"/>
                    <a:pt x="389005" y="81125"/>
                  </a:cubicBezTo>
                  <a:cubicBezTo>
                    <a:pt x="384415" y="82656"/>
                    <a:pt x="387475" y="82656"/>
                    <a:pt x="388240" y="84952"/>
                  </a:cubicBezTo>
                  <a:cubicBezTo>
                    <a:pt x="383649" y="84952"/>
                    <a:pt x="381354" y="81891"/>
                    <a:pt x="372937" y="85717"/>
                  </a:cubicBezTo>
                  <a:cubicBezTo>
                    <a:pt x="369112" y="87246"/>
                    <a:pt x="369112" y="89542"/>
                    <a:pt x="367582" y="91837"/>
                  </a:cubicBezTo>
                  <a:cubicBezTo>
                    <a:pt x="373703" y="91073"/>
                    <a:pt x="374467" y="88777"/>
                    <a:pt x="380589" y="88012"/>
                  </a:cubicBezTo>
                  <a:cubicBezTo>
                    <a:pt x="382884" y="90307"/>
                    <a:pt x="387475" y="91073"/>
                    <a:pt x="390536" y="92603"/>
                  </a:cubicBezTo>
                  <a:cubicBezTo>
                    <a:pt x="392066" y="91837"/>
                    <a:pt x="392066" y="89542"/>
                    <a:pt x="395127" y="89542"/>
                  </a:cubicBezTo>
                  <a:cubicBezTo>
                    <a:pt x="402012" y="88012"/>
                    <a:pt x="395891" y="91073"/>
                    <a:pt x="395891" y="92603"/>
                  </a:cubicBezTo>
                  <a:cubicBezTo>
                    <a:pt x="400482" y="93367"/>
                    <a:pt x="405838" y="93367"/>
                    <a:pt x="410429" y="92603"/>
                  </a:cubicBezTo>
                  <a:cubicBezTo>
                    <a:pt x="415020" y="91837"/>
                    <a:pt x="418845" y="90307"/>
                    <a:pt x="420376" y="86482"/>
                  </a:cubicBezTo>
                  <a:cubicBezTo>
                    <a:pt x="429557" y="89542"/>
                    <a:pt x="456337" y="91837"/>
                    <a:pt x="464753" y="81891"/>
                  </a:cubicBezTo>
                  <a:cubicBezTo>
                    <a:pt x="469344" y="83421"/>
                    <a:pt x="475465" y="83421"/>
                    <a:pt x="483117" y="83421"/>
                  </a:cubicBezTo>
                  <a:cubicBezTo>
                    <a:pt x="486943" y="83421"/>
                    <a:pt x="490768" y="82656"/>
                    <a:pt x="494594" y="82656"/>
                  </a:cubicBezTo>
                  <a:cubicBezTo>
                    <a:pt x="498419" y="82656"/>
                    <a:pt x="503010" y="81891"/>
                    <a:pt x="506836" y="81891"/>
                  </a:cubicBezTo>
                  <a:cubicBezTo>
                    <a:pt x="523669" y="81125"/>
                    <a:pt x="540502" y="82656"/>
                    <a:pt x="549684" y="90307"/>
                  </a:cubicBezTo>
                  <a:cubicBezTo>
                    <a:pt x="558100" y="90307"/>
                    <a:pt x="564987" y="91073"/>
                    <a:pt x="571873" y="92603"/>
                  </a:cubicBezTo>
                  <a:cubicBezTo>
                    <a:pt x="578759" y="94133"/>
                    <a:pt x="584880" y="96428"/>
                    <a:pt x="591001" y="99489"/>
                  </a:cubicBezTo>
                  <a:cubicBezTo>
                    <a:pt x="619311" y="102550"/>
                    <a:pt x="653742" y="111731"/>
                    <a:pt x="685113" y="126269"/>
                  </a:cubicBezTo>
                  <a:cubicBezTo>
                    <a:pt x="714188" y="140041"/>
                    <a:pt x="740968" y="157639"/>
                    <a:pt x="760861" y="176002"/>
                  </a:cubicBezTo>
                  <a:cubicBezTo>
                    <a:pt x="762392" y="176768"/>
                    <a:pt x="763156" y="177532"/>
                    <a:pt x="764687" y="178298"/>
                  </a:cubicBezTo>
                  <a:cubicBezTo>
                    <a:pt x="765452" y="179828"/>
                    <a:pt x="766217" y="180593"/>
                    <a:pt x="767747" y="182123"/>
                  </a:cubicBezTo>
                  <a:cubicBezTo>
                    <a:pt x="771573" y="183653"/>
                    <a:pt x="774634" y="185184"/>
                    <a:pt x="778459" y="187480"/>
                  </a:cubicBezTo>
                  <a:cubicBezTo>
                    <a:pt x="778459" y="187480"/>
                    <a:pt x="779225" y="186714"/>
                    <a:pt x="779225" y="186714"/>
                  </a:cubicBezTo>
                  <a:cubicBezTo>
                    <a:pt x="779225" y="187480"/>
                    <a:pt x="779989" y="187480"/>
                    <a:pt x="779989" y="188244"/>
                  </a:cubicBezTo>
                  <a:cubicBezTo>
                    <a:pt x="779225" y="189010"/>
                    <a:pt x="779225" y="189010"/>
                    <a:pt x="779225" y="189010"/>
                  </a:cubicBezTo>
                  <a:cubicBezTo>
                    <a:pt x="779989" y="189775"/>
                    <a:pt x="780755" y="190540"/>
                    <a:pt x="782285" y="191305"/>
                  </a:cubicBezTo>
                  <a:cubicBezTo>
                    <a:pt x="786876" y="195131"/>
                    <a:pt x="792232" y="198956"/>
                    <a:pt x="797588" y="204313"/>
                  </a:cubicBezTo>
                  <a:cubicBezTo>
                    <a:pt x="796822" y="202782"/>
                    <a:pt x="796058" y="202017"/>
                    <a:pt x="795292" y="200487"/>
                  </a:cubicBezTo>
                  <a:cubicBezTo>
                    <a:pt x="795292" y="200487"/>
                    <a:pt x="795292" y="199722"/>
                    <a:pt x="795292" y="199722"/>
                  </a:cubicBezTo>
                  <a:cubicBezTo>
                    <a:pt x="792997" y="197426"/>
                    <a:pt x="791467" y="196661"/>
                    <a:pt x="789171" y="195131"/>
                  </a:cubicBezTo>
                  <a:cubicBezTo>
                    <a:pt x="789171" y="193601"/>
                    <a:pt x="789171" y="192835"/>
                    <a:pt x="789937" y="192070"/>
                  </a:cubicBezTo>
                  <a:cubicBezTo>
                    <a:pt x="790701" y="195131"/>
                    <a:pt x="793762" y="197426"/>
                    <a:pt x="796058" y="198192"/>
                  </a:cubicBezTo>
                  <a:cubicBezTo>
                    <a:pt x="796058" y="197426"/>
                    <a:pt x="796058" y="197426"/>
                    <a:pt x="796058" y="197426"/>
                  </a:cubicBezTo>
                  <a:cubicBezTo>
                    <a:pt x="796058" y="197426"/>
                    <a:pt x="796822" y="196661"/>
                    <a:pt x="796822" y="196661"/>
                  </a:cubicBezTo>
                  <a:cubicBezTo>
                    <a:pt x="797588" y="196661"/>
                    <a:pt x="799118" y="196661"/>
                    <a:pt x="799118" y="197426"/>
                  </a:cubicBezTo>
                  <a:cubicBezTo>
                    <a:pt x="800649" y="200487"/>
                    <a:pt x="801413" y="204313"/>
                    <a:pt x="800649" y="207373"/>
                  </a:cubicBezTo>
                  <a:cubicBezTo>
                    <a:pt x="802179" y="208138"/>
                    <a:pt x="804474" y="209668"/>
                    <a:pt x="806004" y="210434"/>
                  </a:cubicBezTo>
                  <a:cubicBezTo>
                    <a:pt x="806770" y="208903"/>
                    <a:pt x="806770" y="208138"/>
                    <a:pt x="807534" y="207373"/>
                  </a:cubicBezTo>
                  <a:cubicBezTo>
                    <a:pt x="809065" y="205077"/>
                    <a:pt x="814421" y="205077"/>
                    <a:pt x="816716" y="207373"/>
                  </a:cubicBezTo>
                  <a:cubicBezTo>
                    <a:pt x="818246" y="208903"/>
                    <a:pt x="819012" y="211964"/>
                    <a:pt x="820542" y="213494"/>
                  </a:cubicBezTo>
                  <a:cubicBezTo>
                    <a:pt x="822072" y="215025"/>
                    <a:pt x="824367" y="215789"/>
                    <a:pt x="825898" y="216555"/>
                  </a:cubicBezTo>
                  <a:cubicBezTo>
                    <a:pt x="826663" y="215789"/>
                    <a:pt x="825898" y="215025"/>
                    <a:pt x="825133" y="214259"/>
                  </a:cubicBezTo>
                  <a:cubicBezTo>
                    <a:pt x="825898" y="211964"/>
                    <a:pt x="827428" y="215025"/>
                    <a:pt x="826663" y="215789"/>
                  </a:cubicBezTo>
                  <a:cubicBezTo>
                    <a:pt x="826663" y="216555"/>
                    <a:pt x="827428" y="217320"/>
                    <a:pt x="827428" y="217320"/>
                  </a:cubicBezTo>
                  <a:cubicBezTo>
                    <a:pt x="828193" y="218085"/>
                    <a:pt x="828958" y="218085"/>
                    <a:pt x="829724" y="218085"/>
                  </a:cubicBezTo>
                  <a:cubicBezTo>
                    <a:pt x="829724" y="218085"/>
                    <a:pt x="828958" y="217320"/>
                    <a:pt x="828193" y="216555"/>
                  </a:cubicBezTo>
                  <a:lnTo>
                    <a:pt x="829724" y="215025"/>
                  </a:lnTo>
                  <a:cubicBezTo>
                    <a:pt x="829724" y="216555"/>
                    <a:pt x="830488" y="217320"/>
                    <a:pt x="831254" y="218850"/>
                  </a:cubicBezTo>
                  <a:cubicBezTo>
                    <a:pt x="837375" y="220380"/>
                    <a:pt x="842731" y="221910"/>
                    <a:pt x="848852" y="224971"/>
                  </a:cubicBezTo>
                  <a:cubicBezTo>
                    <a:pt x="848852" y="224206"/>
                    <a:pt x="848852" y="223441"/>
                    <a:pt x="848852" y="222676"/>
                  </a:cubicBezTo>
                  <a:cubicBezTo>
                    <a:pt x="848087" y="221910"/>
                    <a:pt x="847321" y="221146"/>
                    <a:pt x="846557" y="220380"/>
                  </a:cubicBezTo>
                  <a:cubicBezTo>
                    <a:pt x="846557" y="220380"/>
                    <a:pt x="847321" y="220380"/>
                    <a:pt x="848087" y="221146"/>
                  </a:cubicBezTo>
                  <a:cubicBezTo>
                    <a:pt x="847321" y="219615"/>
                    <a:pt x="846557" y="218085"/>
                    <a:pt x="845791" y="216555"/>
                  </a:cubicBezTo>
                  <a:cubicBezTo>
                    <a:pt x="846557" y="216555"/>
                    <a:pt x="847321" y="217320"/>
                    <a:pt x="848087" y="217320"/>
                  </a:cubicBezTo>
                  <a:cubicBezTo>
                    <a:pt x="847321" y="215789"/>
                    <a:pt x="846557" y="215025"/>
                    <a:pt x="845791" y="213494"/>
                  </a:cubicBezTo>
                  <a:cubicBezTo>
                    <a:pt x="841966" y="210434"/>
                    <a:pt x="837375" y="208138"/>
                    <a:pt x="835079" y="203547"/>
                  </a:cubicBezTo>
                  <a:cubicBezTo>
                    <a:pt x="835845" y="203547"/>
                    <a:pt x="836610" y="203547"/>
                    <a:pt x="837375" y="202782"/>
                  </a:cubicBezTo>
                  <a:cubicBezTo>
                    <a:pt x="832784" y="197426"/>
                    <a:pt x="828193" y="194365"/>
                    <a:pt x="824367" y="191305"/>
                  </a:cubicBezTo>
                  <a:cubicBezTo>
                    <a:pt x="819777" y="188244"/>
                    <a:pt x="816716" y="185184"/>
                    <a:pt x="813655" y="179828"/>
                  </a:cubicBezTo>
                  <a:cubicBezTo>
                    <a:pt x="815186" y="179828"/>
                    <a:pt x="815760" y="180976"/>
                    <a:pt x="816525" y="182411"/>
                  </a:cubicBezTo>
                  <a:lnTo>
                    <a:pt x="817327" y="183270"/>
                  </a:lnTo>
                  <a:lnTo>
                    <a:pt x="820542" y="186714"/>
                  </a:lnTo>
                  <a:lnTo>
                    <a:pt x="819976" y="185478"/>
                  </a:lnTo>
                  <a:lnTo>
                    <a:pt x="816908" y="178776"/>
                  </a:lnTo>
                  <a:cubicBezTo>
                    <a:pt x="814804" y="176194"/>
                    <a:pt x="812126" y="173707"/>
                    <a:pt x="809830" y="171411"/>
                  </a:cubicBezTo>
                  <a:cubicBezTo>
                    <a:pt x="812125" y="170647"/>
                    <a:pt x="816716" y="175237"/>
                    <a:pt x="818246" y="172942"/>
                  </a:cubicBezTo>
                  <a:cubicBezTo>
                    <a:pt x="820542" y="177532"/>
                    <a:pt x="822837" y="179828"/>
                    <a:pt x="825898" y="182889"/>
                  </a:cubicBezTo>
                  <a:cubicBezTo>
                    <a:pt x="828958" y="185184"/>
                    <a:pt x="832784" y="188244"/>
                    <a:pt x="836610" y="192070"/>
                  </a:cubicBezTo>
                  <a:cubicBezTo>
                    <a:pt x="835845" y="192835"/>
                    <a:pt x="833549" y="189010"/>
                    <a:pt x="832784" y="190540"/>
                  </a:cubicBezTo>
                  <a:cubicBezTo>
                    <a:pt x="838140" y="195131"/>
                    <a:pt x="840436" y="197426"/>
                    <a:pt x="844261" y="200487"/>
                  </a:cubicBezTo>
                  <a:cubicBezTo>
                    <a:pt x="844261" y="199722"/>
                    <a:pt x="844261" y="199722"/>
                    <a:pt x="844261" y="198956"/>
                  </a:cubicBezTo>
                  <a:cubicBezTo>
                    <a:pt x="837375" y="191305"/>
                    <a:pt x="832019" y="184419"/>
                    <a:pt x="827428" y="178298"/>
                  </a:cubicBezTo>
                  <a:cubicBezTo>
                    <a:pt x="822837" y="172177"/>
                    <a:pt x="817482" y="166820"/>
                    <a:pt x="810595" y="160699"/>
                  </a:cubicBezTo>
                  <a:cubicBezTo>
                    <a:pt x="802944" y="155344"/>
                    <a:pt x="795292" y="154578"/>
                    <a:pt x="788406" y="149987"/>
                  </a:cubicBezTo>
                  <a:cubicBezTo>
                    <a:pt x="779225" y="144632"/>
                    <a:pt x="775399" y="135450"/>
                    <a:pt x="765452" y="133154"/>
                  </a:cubicBezTo>
                  <a:cubicBezTo>
                    <a:pt x="763922" y="130859"/>
                    <a:pt x="766983" y="128564"/>
                    <a:pt x="763922" y="126269"/>
                  </a:cubicBezTo>
                  <a:cubicBezTo>
                    <a:pt x="746324" y="121678"/>
                    <a:pt x="725665" y="104079"/>
                    <a:pt x="701946" y="95663"/>
                  </a:cubicBezTo>
                  <a:cubicBezTo>
                    <a:pt x="676697" y="87246"/>
                    <a:pt x="652977" y="84952"/>
                    <a:pt x="633083" y="84952"/>
                  </a:cubicBezTo>
                  <a:cubicBezTo>
                    <a:pt x="630023" y="84186"/>
                    <a:pt x="629258" y="82656"/>
                    <a:pt x="626962" y="81891"/>
                  </a:cubicBezTo>
                  <a:lnTo>
                    <a:pt x="620263" y="81776"/>
                  </a:lnTo>
                  <a:lnTo>
                    <a:pt x="620576" y="82146"/>
                  </a:lnTo>
                  <a:lnTo>
                    <a:pt x="619219" y="81758"/>
                  </a:lnTo>
                  <a:lnTo>
                    <a:pt x="615772" y="81700"/>
                  </a:lnTo>
                  <a:cubicBezTo>
                    <a:pt x="612425" y="81317"/>
                    <a:pt x="608982" y="80744"/>
                    <a:pt x="604008" y="80360"/>
                  </a:cubicBezTo>
                  <a:cubicBezTo>
                    <a:pt x="607069" y="78065"/>
                    <a:pt x="604774" y="78830"/>
                    <a:pt x="605539" y="75004"/>
                  </a:cubicBezTo>
                  <a:close/>
                  <a:moveTo>
                    <a:pt x="736861" y="71639"/>
                  </a:moveTo>
                  <a:cubicBezTo>
                    <a:pt x="739663" y="70238"/>
                    <a:pt x="748069" y="75841"/>
                    <a:pt x="753673" y="77942"/>
                  </a:cubicBezTo>
                  <a:cubicBezTo>
                    <a:pt x="750871" y="77242"/>
                    <a:pt x="749470" y="78643"/>
                    <a:pt x="748069" y="76541"/>
                  </a:cubicBezTo>
                  <a:cubicBezTo>
                    <a:pt x="745968" y="75140"/>
                    <a:pt x="745968" y="78643"/>
                    <a:pt x="748069" y="79343"/>
                  </a:cubicBezTo>
                  <a:cubicBezTo>
                    <a:pt x="747369" y="80044"/>
                    <a:pt x="745267" y="77942"/>
                    <a:pt x="744566" y="78643"/>
                  </a:cubicBezTo>
                  <a:cubicBezTo>
                    <a:pt x="746668" y="77242"/>
                    <a:pt x="741765" y="72338"/>
                    <a:pt x="736861" y="71639"/>
                  </a:cubicBezTo>
                  <a:close/>
                  <a:moveTo>
                    <a:pt x="727754" y="66735"/>
                  </a:moveTo>
                  <a:cubicBezTo>
                    <a:pt x="727754" y="64634"/>
                    <a:pt x="732657" y="69537"/>
                    <a:pt x="735459" y="70238"/>
                  </a:cubicBezTo>
                  <a:cubicBezTo>
                    <a:pt x="734759" y="70938"/>
                    <a:pt x="731257" y="68136"/>
                    <a:pt x="727754" y="66735"/>
                  </a:cubicBezTo>
                  <a:close/>
                  <a:moveTo>
                    <a:pt x="555642" y="55358"/>
                  </a:moveTo>
                  <a:lnTo>
                    <a:pt x="556452" y="55474"/>
                  </a:lnTo>
                  <a:lnTo>
                    <a:pt x="556129" y="55527"/>
                  </a:lnTo>
                  <a:close/>
                  <a:moveTo>
                    <a:pt x="564536" y="54126"/>
                  </a:moveTo>
                  <a:cubicBezTo>
                    <a:pt x="568038" y="56228"/>
                    <a:pt x="573643" y="56228"/>
                    <a:pt x="579246" y="56928"/>
                  </a:cubicBezTo>
                  <a:cubicBezTo>
                    <a:pt x="584150" y="57629"/>
                    <a:pt x="589754" y="58329"/>
                    <a:pt x="591856" y="61832"/>
                  </a:cubicBezTo>
                  <a:cubicBezTo>
                    <a:pt x="586251" y="61131"/>
                    <a:pt x="581348" y="59730"/>
                    <a:pt x="576444" y="59031"/>
                  </a:cubicBezTo>
                  <a:cubicBezTo>
                    <a:pt x="571541" y="57629"/>
                    <a:pt x="566637" y="56928"/>
                    <a:pt x="561733" y="56228"/>
                  </a:cubicBezTo>
                  <a:lnTo>
                    <a:pt x="556452" y="55474"/>
                  </a:lnTo>
                  <a:close/>
                  <a:moveTo>
                    <a:pt x="545797" y="51937"/>
                  </a:moveTo>
                  <a:lnTo>
                    <a:pt x="555642" y="55358"/>
                  </a:lnTo>
                  <a:lnTo>
                    <a:pt x="532312" y="52025"/>
                  </a:lnTo>
                  <a:cubicBezTo>
                    <a:pt x="534414" y="50624"/>
                    <a:pt x="540368" y="50974"/>
                    <a:pt x="545797" y="51937"/>
                  </a:cubicBezTo>
                  <a:close/>
                  <a:moveTo>
                    <a:pt x="507794" y="47122"/>
                  </a:moveTo>
                  <a:cubicBezTo>
                    <a:pt x="514800" y="48523"/>
                    <a:pt x="502190" y="49223"/>
                    <a:pt x="507794" y="49924"/>
                  </a:cubicBezTo>
                  <a:cubicBezTo>
                    <a:pt x="506393" y="52024"/>
                    <a:pt x="498687" y="49924"/>
                    <a:pt x="500088" y="47822"/>
                  </a:cubicBezTo>
                  <a:cubicBezTo>
                    <a:pt x="502190" y="47122"/>
                    <a:pt x="507794" y="49223"/>
                    <a:pt x="507794" y="47122"/>
                  </a:cubicBezTo>
                  <a:close/>
                  <a:moveTo>
                    <a:pt x="528809" y="46419"/>
                  </a:moveTo>
                  <a:cubicBezTo>
                    <a:pt x="526007" y="49221"/>
                    <a:pt x="519002" y="48521"/>
                    <a:pt x="517601" y="51323"/>
                  </a:cubicBezTo>
                  <a:cubicBezTo>
                    <a:pt x="513398" y="50622"/>
                    <a:pt x="519703" y="49922"/>
                    <a:pt x="517601" y="47820"/>
                  </a:cubicBezTo>
                  <a:cubicBezTo>
                    <a:pt x="523205" y="48521"/>
                    <a:pt x="523205" y="45719"/>
                    <a:pt x="528809" y="46419"/>
                  </a:cubicBezTo>
                  <a:close/>
                  <a:moveTo>
                    <a:pt x="584149" y="10693"/>
                  </a:moveTo>
                  <a:cubicBezTo>
                    <a:pt x="584849" y="9994"/>
                    <a:pt x="586951" y="9994"/>
                    <a:pt x="589053" y="10693"/>
                  </a:cubicBezTo>
                  <a:cubicBezTo>
                    <a:pt x="589053" y="12094"/>
                    <a:pt x="590454" y="12795"/>
                    <a:pt x="589753" y="13495"/>
                  </a:cubicBezTo>
                  <a:lnTo>
                    <a:pt x="586250" y="12795"/>
                  </a:lnTo>
                  <a:cubicBezTo>
                    <a:pt x="588352" y="12094"/>
                    <a:pt x="587652" y="11394"/>
                    <a:pt x="584149" y="10693"/>
                  </a:cubicBezTo>
                  <a:close/>
                  <a:moveTo>
                    <a:pt x="550525" y="4390"/>
                  </a:moveTo>
                  <a:lnTo>
                    <a:pt x="550637" y="4479"/>
                  </a:lnTo>
                  <a:lnTo>
                    <a:pt x="550473" y="4442"/>
                  </a:lnTo>
                  <a:close/>
                  <a:moveTo>
                    <a:pt x="561734" y="3689"/>
                  </a:moveTo>
                  <a:cubicBezTo>
                    <a:pt x="565237" y="5791"/>
                    <a:pt x="575044" y="5090"/>
                    <a:pt x="572942" y="7192"/>
                  </a:cubicBezTo>
                  <a:cubicBezTo>
                    <a:pt x="574343" y="7192"/>
                    <a:pt x="575044" y="7192"/>
                    <a:pt x="575044" y="7893"/>
                  </a:cubicBezTo>
                  <a:cubicBezTo>
                    <a:pt x="578546" y="7192"/>
                    <a:pt x="573643" y="4390"/>
                    <a:pt x="579247" y="5791"/>
                  </a:cubicBezTo>
                  <a:cubicBezTo>
                    <a:pt x="575044" y="7192"/>
                    <a:pt x="582049" y="7893"/>
                    <a:pt x="583449" y="9294"/>
                  </a:cubicBezTo>
                  <a:cubicBezTo>
                    <a:pt x="577145" y="11395"/>
                    <a:pt x="561734" y="7192"/>
                    <a:pt x="554028" y="7192"/>
                  </a:cubicBezTo>
                  <a:lnTo>
                    <a:pt x="550637" y="4479"/>
                  </a:lnTo>
                  <a:lnTo>
                    <a:pt x="553327" y="5090"/>
                  </a:lnTo>
                  <a:cubicBezTo>
                    <a:pt x="553327" y="2288"/>
                    <a:pt x="558231" y="3689"/>
                    <a:pt x="560333" y="5791"/>
                  </a:cubicBezTo>
                  <a:cubicBezTo>
                    <a:pt x="563835" y="5791"/>
                    <a:pt x="558932" y="4390"/>
                    <a:pt x="561734" y="3689"/>
                  </a:cubicBezTo>
                  <a:close/>
                  <a:moveTo>
                    <a:pt x="526708" y="186"/>
                  </a:moveTo>
                  <a:cubicBezTo>
                    <a:pt x="536515" y="-514"/>
                    <a:pt x="535114" y="887"/>
                    <a:pt x="547723" y="2288"/>
                  </a:cubicBezTo>
                  <a:cubicBezTo>
                    <a:pt x="545972" y="3339"/>
                    <a:pt x="547549" y="3864"/>
                    <a:pt x="549475" y="4215"/>
                  </a:cubicBezTo>
                  <a:lnTo>
                    <a:pt x="550473" y="4442"/>
                  </a:lnTo>
                  <a:lnTo>
                    <a:pt x="549124" y="5791"/>
                  </a:lnTo>
                  <a:cubicBezTo>
                    <a:pt x="541418" y="5090"/>
                    <a:pt x="537216" y="186"/>
                    <a:pt x="529510" y="1587"/>
                  </a:cubicBezTo>
                  <a:cubicBezTo>
                    <a:pt x="530211" y="2989"/>
                    <a:pt x="535815" y="2288"/>
                    <a:pt x="536515" y="3689"/>
                  </a:cubicBezTo>
                  <a:cubicBezTo>
                    <a:pt x="533713" y="4390"/>
                    <a:pt x="531612" y="2288"/>
                    <a:pt x="527408" y="3689"/>
                  </a:cubicBezTo>
                  <a:cubicBezTo>
                    <a:pt x="526708" y="1587"/>
                    <a:pt x="527408" y="2288"/>
                    <a:pt x="526708" y="186"/>
                  </a:cubicBezTo>
                  <a:close/>
                </a:path>
              </a:pathLst>
            </a:custGeom>
            <a:solidFill>
              <a:srgbClr val="B3935B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09173299-A0E6-ADB1-6AB4-CBEDBAE79D5B}"/>
                </a:ext>
              </a:extLst>
            </p:cNvPr>
            <p:cNvSpPr/>
            <p:nvPr/>
          </p:nvSpPr>
          <p:spPr>
            <a:xfrm>
              <a:off x="5876333" y="4265818"/>
              <a:ext cx="144776" cy="144776"/>
            </a:xfrm>
            <a:custGeom>
              <a:avLst/>
              <a:gdLst>
                <a:gd name="connsiteX0" fmla="*/ 797004 w 1594008"/>
                <a:gd name="connsiteY0" fmla="*/ 0 h 1594008"/>
                <a:gd name="connsiteX1" fmla="*/ 0 w 1594008"/>
                <a:gd name="connsiteY1" fmla="*/ 797004 h 1594008"/>
                <a:gd name="connsiteX2" fmla="*/ 797004 w 1594008"/>
                <a:gd name="connsiteY2" fmla="*/ 1594009 h 1594008"/>
                <a:gd name="connsiteX3" fmla="*/ 1594009 w 1594008"/>
                <a:gd name="connsiteY3" fmla="*/ 797004 h 1594008"/>
                <a:gd name="connsiteX4" fmla="*/ 797004 w 1594008"/>
                <a:gd name="connsiteY4" fmla="*/ 0 h 1594008"/>
                <a:gd name="connsiteX5" fmla="*/ 795576 w 1594008"/>
                <a:gd name="connsiteY5" fmla="*/ 1357313 h 1594008"/>
                <a:gd name="connsiteX6" fmla="*/ 232886 w 1594008"/>
                <a:gd name="connsiteY6" fmla="*/ 792480 h 1594008"/>
                <a:gd name="connsiteX7" fmla="*/ 795576 w 1594008"/>
                <a:gd name="connsiteY7" fmla="*/ 229791 h 1594008"/>
                <a:gd name="connsiteX8" fmla="*/ 1360408 w 1594008"/>
                <a:gd name="connsiteY8" fmla="*/ 792480 h 1594008"/>
                <a:gd name="connsiteX9" fmla="*/ 795576 w 1594008"/>
                <a:gd name="connsiteY9" fmla="*/ 1357313 h 159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4008" h="1594008">
                  <a:moveTo>
                    <a:pt x="797004" y="0"/>
                  </a:moveTo>
                  <a:cubicBezTo>
                    <a:pt x="356711" y="0"/>
                    <a:pt x="0" y="356711"/>
                    <a:pt x="0" y="797004"/>
                  </a:cubicBezTo>
                  <a:cubicBezTo>
                    <a:pt x="0" y="1237298"/>
                    <a:pt x="356711" y="1594009"/>
                    <a:pt x="797004" y="1594009"/>
                  </a:cubicBezTo>
                  <a:cubicBezTo>
                    <a:pt x="1237298" y="1594009"/>
                    <a:pt x="1594009" y="1237059"/>
                    <a:pt x="1594009" y="797004"/>
                  </a:cubicBezTo>
                  <a:cubicBezTo>
                    <a:pt x="1594009" y="356949"/>
                    <a:pt x="1237298" y="0"/>
                    <a:pt x="797004" y="0"/>
                  </a:cubicBezTo>
                  <a:close/>
                  <a:moveTo>
                    <a:pt x="795576" y="1357313"/>
                  </a:moveTo>
                  <a:cubicBezTo>
                    <a:pt x="795576" y="1046083"/>
                    <a:pt x="543878" y="793671"/>
                    <a:pt x="232886" y="792480"/>
                  </a:cubicBezTo>
                  <a:cubicBezTo>
                    <a:pt x="543163" y="791289"/>
                    <a:pt x="794385" y="540068"/>
                    <a:pt x="795576" y="229791"/>
                  </a:cubicBezTo>
                  <a:cubicBezTo>
                    <a:pt x="796766" y="540782"/>
                    <a:pt x="1049179" y="792480"/>
                    <a:pt x="1360408" y="792480"/>
                  </a:cubicBezTo>
                  <a:cubicBezTo>
                    <a:pt x="1048464" y="792480"/>
                    <a:pt x="795576" y="1045369"/>
                    <a:pt x="795576" y="1357313"/>
                  </a:cubicBezTo>
                  <a:close/>
                </a:path>
              </a:pathLst>
            </a:custGeom>
            <a:solidFill>
              <a:srgbClr val="B3935B"/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272B589A-7014-5400-DD56-8D362C4A3231}"/>
                </a:ext>
              </a:extLst>
            </p:cNvPr>
            <p:cNvSpPr/>
            <p:nvPr/>
          </p:nvSpPr>
          <p:spPr>
            <a:xfrm>
              <a:off x="5862686" y="4252171"/>
              <a:ext cx="172070" cy="172070"/>
            </a:xfrm>
            <a:custGeom>
              <a:avLst/>
              <a:gdLst>
                <a:gd name="connsiteX0" fmla="*/ 947261 w 1894515"/>
                <a:gd name="connsiteY0" fmla="*/ 1894515 h 1894515"/>
                <a:gd name="connsiteX1" fmla="*/ 0 w 1894515"/>
                <a:gd name="connsiteY1" fmla="*/ 947261 h 1894515"/>
                <a:gd name="connsiteX2" fmla="*/ 947261 w 1894515"/>
                <a:gd name="connsiteY2" fmla="*/ 0 h 1894515"/>
                <a:gd name="connsiteX3" fmla="*/ 1894515 w 1894515"/>
                <a:gd name="connsiteY3" fmla="*/ 947261 h 1894515"/>
                <a:gd name="connsiteX4" fmla="*/ 947261 w 1894515"/>
                <a:gd name="connsiteY4" fmla="*/ 1894515 h 1894515"/>
                <a:gd name="connsiteX5" fmla="*/ 947261 w 1894515"/>
                <a:gd name="connsiteY5" fmla="*/ 80248 h 1894515"/>
                <a:gd name="connsiteX6" fmla="*/ 80248 w 1894515"/>
                <a:gd name="connsiteY6" fmla="*/ 947261 h 1894515"/>
                <a:gd name="connsiteX7" fmla="*/ 947261 w 1894515"/>
                <a:gd name="connsiteY7" fmla="*/ 1814274 h 1894515"/>
                <a:gd name="connsiteX8" fmla="*/ 1814274 w 1894515"/>
                <a:gd name="connsiteY8" fmla="*/ 947261 h 1894515"/>
                <a:gd name="connsiteX9" fmla="*/ 947261 w 1894515"/>
                <a:gd name="connsiteY9" fmla="*/ 80248 h 1894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515" h="1894515">
                  <a:moveTo>
                    <a:pt x="947261" y="1894515"/>
                  </a:moveTo>
                  <a:cubicBezTo>
                    <a:pt x="424815" y="1894515"/>
                    <a:pt x="0" y="1469708"/>
                    <a:pt x="0" y="947261"/>
                  </a:cubicBezTo>
                  <a:cubicBezTo>
                    <a:pt x="0" y="424815"/>
                    <a:pt x="424815" y="0"/>
                    <a:pt x="947261" y="0"/>
                  </a:cubicBezTo>
                  <a:cubicBezTo>
                    <a:pt x="1469708" y="0"/>
                    <a:pt x="1894515" y="424815"/>
                    <a:pt x="1894515" y="947261"/>
                  </a:cubicBezTo>
                  <a:cubicBezTo>
                    <a:pt x="1894515" y="1469708"/>
                    <a:pt x="1469708" y="1894515"/>
                    <a:pt x="947261" y="1894515"/>
                  </a:cubicBezTo>
                  <a:close/>
                  <a:moveTo>
                    <a:pt x="947261" y="80248"/>
                  </a:moveTo>
                  <a:cubicBezTo>
                    <a:pt x="469106" y="80248"/>
                    <a:pt x="80248" y="469106"/>
                    <a:pt x="80248" y="947261"/>
                  </a:cubicBezTo>
                  <a:cubicBezTo>
                    <a:pt x="80248" y="1425416"/>
                    <a:pt x="469106" y="1814274"/>
                    <a:pt x="947261" y="1814274"/>
                  </a:cubicBezTo>
                  <a:cubicBezTo>
                    <a:pt x="1425416" y="1814274"/>
                    <a:pt x="1814274" y="1425416"/>
                    <a:pt x="1814274" y="947261"/>
                  </a:cubicBezTo>
                  <a:cubicBezTo>
                    <a:pt x="1814274" y="469106"/>
                    <a:pt x="1425416" y="80248"/>
                    <a:pt x="947261" y="8024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448EDE5C-5D95-AF2D-5842-E1CDE074547C}"/>
                </a:ext>
              </a:extLst>
            </p:cNvPr>
            <p:cNvSpPr/>
            <p:nvPr/>
          </p:nvSpPr>
          <p:spPr>
            <a:xfrm>
              <a:off x="5873110" y="4262595"/>
              <a:ext cx="151221" cy="151221"/>
            </a:xfrm>
            <a:custGeom>
              <a:avLst/>
              <a:gdLst>
                <a:gd name="connsiteX0" fmla="*/ 832485 w 1664969"/>
                <a:gd name="connsiteY0" fmla="*/ 1664970 h 1664969"/>
                <a:gd name="connsiteX1" fmla="*/ 0 w 1664969"/>
                <a:gd name="connsiteY1" fmla="*/ 832485 h 1664969"/>
                <a:gd name="connsiteX2" fmla="*/ 832485 w 1664969"/>
                <a:gd name="connsiteY2" fmla="*/ 0 h 1664969"/>
                <a:gd name="connsiteX3" fmla="*/ 1664970 w 1664969"/>
                <a:gd name="connsiteY3" fmla="*/ 832485 h 1664969"/>
                <a:gd name="connsiteX4" fmla="*/ 832485 w 1664969"/>
                <a:gd name="connsiteY4" fmla="*/ 1664970 h 1664969"/>
                <a:gd name="connsiteX5" fmla="*/ 832485 w 1664969"/>
                <a:gd name="connsiteY5" fmla="*/ 80248 h 1664969"/>
                <a:gd name="connsiteX6" fmla="*/ 80248 w 1664969"/>
                <a:gd name="connsiteY6" fmla="*/ 832485 h 1664969"/>
                <a:gd name="connsiteX7" fmla="*/ 832485 w 1664969"/>
                <a:gd name="connsiteY7" fmla="*/ 1584722 h 1664969"/>
                <a:gd name="connsiteX8" fmla="*/ 1584722 w 1664969"/>
                <a:gd name="connsiteY8" fmla="*/ 832485 h 1664969"/>
                <a:gd name="connsiteX9" fmla="*/ 832485 w 1664969"/>
                <a:gd name="connsiteY9" fmla="*/ 80248 h 1664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4969" h="1664969">
                  <a:moveTo>
                    <a:pt x="832485" y="1664970"/>
                  </a:moveTo>
                  <a:cubicBezTo>
                    <a:pt x="373380" y="1664970"/>
                    <a:pt x="0" y="1291590"/>
                    <a:pt x="0" y="832485"/>
                  </a:cubicBezTo>
                  <a:cubicBezTo>
                    <a:pt x="0" y="373380"/>
                    <a:pt x="373380" y="0"/>
                    <a:pt x="832485" y="0"/>
                  </a:cubicBezTo>
                  <a:cubicBezTo>
                    <a:pt x="1291590" y="0"/>
                    <a:pt x="1664970" y="373380"/>
                    <a:pt x="1664970" y="832485"/>
                  </a:cubicBezTo>
                  <a:cubicBezTo>
                    <a:pt x="1664970" y="1291590"/>
                    <a:pt x="1291590" y="1664970"/>
                    <a:pt x="832485" y="1664970"/>
                  </a:cubicBezTo>
                  <a:close/>
                  <a:moveTo>
                    <a:pt x="832485" y="80248"/>
                  </a:moveTo>
                  <a:cubicBezTo>
                    <a:pt x="417671" y="80248"/>
                    <a:pt x="80248" y="417671"/>
                    <a:pt x="80248" y="832485"/>
                  </a:cubicBezTo>
                  <a:cubicBezTo>
                    <a:pt x="80248" y="1247299"/>
                    <a:pt x="417671" y="1584722"/>
                    <a:pt x="832485" y="1584722"/>
                  </a:cubicBezTo>
                  <a:cubicBezTo>
                    <a:pt x="1247299" y="1584722"/>
                    <a:pt x="1584722" y="1247299"/>
                    <a:pt x="1584722" y="832485"/>
                  </a:cubicBezTo>
                  <a:cubicBezTo>
                    <a:pt x="1584722" y="417671"/>
                    <a:pt x="1247299" y="80248"/>
                    <a:pt x="832485" y="8024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5D0D9E15-6917-2C23-9987-FDF2F321A0A0}"/>
                </a:ext>
              </a:extLst>
            </p:cNvPr>
            <p:cNvSpPr/>
            <p:nvPr/>
          </p:nvSpPr>
          <p:spPr>
            <a:xfrm>
              <a:off x="5893797" y="4283304"/>
              <a:ext cx="109847" cy="109804"/>
            </a:xfrm>
            <a:custGeom>
              <a:avLst/>
              <a:gdLst>
                <a:gd name="connsiteX0" fmla="*/ 1168956 w 1209436"/>
                <a:gd name="connsiteY0" fmla="*/ 562451 h 1208960"/>
                <a:gd name="connsiteX1" fmla="*/ 1166813 w 1209436"/>
                <a:gd name="connsiteY1" fmla="*/ 562451 h 1208960"/>
                <a:gd name="connsiteX2" fmla="*/ 641985 w 1209436"/>
                <a:gd name="connsiteY2" fmla="*/ 39767 h 1208960"/>
                <a:gd name="connsiteX3" fmla="*/ 641985 w 1209436"/>
                <a:gd name="connsiteY3" fmla="*/ 37862 h 1208960"/>
                <a:gd name="connsiteX4" fmla="*/ 641985 w 1209436"/>
                <a:gd name="connsiteY4" fmla="*/ 35719 h 1208960"/>
                <a:gd name="connsiteX5" fmla="*/ 641747 w 1209436"/>
                <a:gd name="connsiteY5" fmla="*/ 33814 h 1208960"/>
                <a:gd name="connsiteX6" fmla="*/ 641509 w 1209436"/>
                <a:gd name="connsiteY6" fmla="*/ 31909 h 1208960"/>
                <a:gd name="connsiteX7" fmla="*/ 641033 w 1209436"/>
                <a:gd name="connsiteY7" fmla="*/ 30004 h 1208960"/>
                <a:gd name="connsiteX8" fmla="*/ 640556 w 1209436"/>
                <a:gd name="connsiteY8" fmla="*/ 28099 h 1208960"/>
                <a:gd name="connsiteX9" fmla="*/ 639842 w 1209436"/>
                <a:gd name="connsiteY9" fmla="*/ 26194 h 1208960"/>
                <a:gd name="connsiteX10" fmla="*/ 639127 w 1209436"/>
                <a:gd name="connsiteY10" fmla="*/ 24527 h 1208960"/>
                <a:gd name="connsiteX11" fmla="*/ 638175 w 1209436"/>
                <a:gd name="connsiteY11" fmla="*/ 22622 h 1208960"/>
                <a:gd name="connsiteX12" fmla="*/ 637461 w 1209436"/>
                <a:gd name="connsiteY12" fmla="*/ 20955 h 1208960"/>
                <a:gd name="connsiteX13" fmla="*/ 636270 w 1209436"/>
                <a:gd name="connsiteY13" fmla="*/ 19050 h 1208960"/>
                <a:gd name="connsiteX14" fmla="*/ 635318 w 1209436"/>
                <a:gd name="connsiteY14" fmla="*/ 17621 h 1208960"/>
                <a:gd name="connsiteX15" fmla="*/ 634127 w 1209436"/>
                <a:gd name="connsiteY15" fmla="*/ 15954 h 1208960"/>
                <a:gd name="connsiteX16" fmla="*/ 633174 w 1209436"/>
                <a:gd name="connsiteY16" fmla="*/ 14526 h 1208960"/>
                <a:gd name="connsiteX17" fmla="*/ 631746 w 1209436"/>
                <a:gd name="connsiteY17" fmla="*/ 13097 h 1208960"/>
                <a:gd name="connsiteX18" fmla="*/ 630555 w 1209436"/>
                <a:gd name="connsiteY18" fmla="*/ 11668 h 1208960"/>
                <a:gd name="connsiteX19" fmla="*/ 629126 w 1209436"/>
                <a:gd name="connsiteY19" fmla="*/ 10239 h 1208960"/>
                <a:gd name="connsiteX20" fmla="*/ 627698 w 1209436"/>
                <a:gd name="connsiteY20" fmla="*/ 9049 h 1208960"/>
                <a:gd name="connsiteX21" fmla="*/ 626031 w 1209436"/>
                <a:gd name="connsiteY21" fmla="*/ 7858 h 1208960"/>
                <a:gd name="connsiteX22" fmla="*/ 624602 w 1209436"/>
                <a:gd name="connsiteY22" fmla="*/ 6667 h 1208960"/>
                <a:gd name="connsiteX23" fmla="*/ 622935 w 1209436"/>
                <a:gd name="connsiteY23" fmla="*/ 5715 h 1208960"/>
                <a:gd name="connsiteX24" fmla="*/ 621268 w 1209436"/>
                <a:gd name="connsiteY24" fmla="*/ 4762 h 1208960"/>
                <a:gd name="connsiteX25" fmla="*/ 619601 w 1209436"/>
                <a:gd name="connsiteY25" fmla="*/ 3810 h 1208960"/>
                <a:gd name="connsiteX26" fmla="*/ 617934 w 1209436"/>
                <a:gd name="connsiteY26" fmla="*/ 2858 h 1208960"/>
                <a:gd name="connsiteX27" fmla="*/ 616029 w 1209436"/>
                <a:gd name="connsiteY27" fmla="*/ 2143 h 1208960"/>
                <a:gd name="connsiteX28" fmla="*/ 614124 w 1209436"/>
                <a:gd name="connsiteY28" fmla="*/ 1429 h 1208960"/>
                <a:gd name="connsiteX29" fmla="*/ 612219 w 1209436"/>
                <a:gd name="connsiteY29" fmla="*/ 953 h 1208960"/>
                <a:gd name="connsiteX30" fmla="*/ 610314 w 1209436"/>
                <a:gd name="connsiteY30" fmla="*/ 476 h 1208960"/>
                <a:gd name="connsiteX31" fmla="*/ 608171 w 1209436"/>
                <a:gd name="connsiteY31" fmla="*/ 238 h 1208960"/>
                <a:gd name="connsiteX32" fmla="*/ 606266 w 1209436"/>
                <a:gd name="connsiteY32" fmla="*/ 0 h 1208960"/>
                <a:gd name="connsiteX33" fmla="*/ 602218 w 1209436"/>
                <a:gd name="connsiteY33" fmla="*/ 0 h 1208960"/>
                <a:gd name="connsiteX34" fmla="*/ 601980 w 1209436"/>
                <a:gd name="connsiteY34" fmla="*/ 0 h 1208960"/>
                <a:gd name="connsiteX35" fmla="*/ 597694 w 1209436"/>
                <a:gd name="connsiteY35" fmla="*/ 0 h 1208960"/>
                <a:gd name="connsiteX36" fmla="*/ 595789 w 1209436"/>
                <a:gd name="connsiteY36" fmla="*/ 238 h 1208960"/>
                <a:gd name="connsiteX37" fmla="*/ 593646 w 1209436"/>
                <a:gd name="connsiteY37" fmla="*/ 476 h 1208960"/>
                <a:gd name="connsiteX38" fmla="*/ 591741 w 1209436"/>
                <a:gd name="connsiteY38" fmla="*/ 953 h 1208960"/>
                <a:gd name="connsiteX39" fmla="*/ 589836 w 1209436"/>
                <a:gd name="connsiteY39" fmla="*/ 1429 h 1208960"/>
                <a:gd name="connsiteX40" fmla="*/ 587931 w 1209436"/>
                <a:gd name="connsiteY40" fmla="*/ 2143 h 1208960"/>
                <a:gd name="connsiteX41" fmla="*/ 586264 w 1209436"/>
                <a:gd name="connsiteY41" fmla="*/ 2858 h 1208960"/>
                <a:gd name="connsiteX42" fmla="*/ 584359 w 1209436"/>
                <a:gd name="connsiteY42" fmla="*/ 3810 h 1208960"/>
                <a:gd name="connsiteX43" fmla="*/ 582692 w 1209436"/>
                <a:gd name="connsiteY43" fmla="*/ 4524 h 1208960"/>
                <a:gd name="connsiteX44" fmla="*/ 581025 w 1209436"/>
                <a:gd name="connsiteY44" fmla="*/ 5477 h 1208960"/>
                <a:gd name="connsiteX45" fmla="*/ 579596 w 1209436"/>
                <a:gd name="connsiteY45" fmla="*/ 6429 h 1208960"/>
                <a:gd name="connsiteX46" fmla="*/ 577929 w 1209436"/>
                <a:gd name="connsiteY46" fmla="*/ 7620 h 1208960"/>
                <a:gd name="connsiteX47" fmla="*/ 576501 w 1209436"/>
                <a:gd name="connsiteY47" fmla="*/ 8811 h 1208960"/>
                <a:gd name="connsiteX48" fmla="*/ 575072 w 1209436"/>
                <a:gd name="connsiteY48" fmla="*/ 10239 h 1208960"/>
                <a:gd name="connsiteX49" fmla="*/ 573643 w 1209436"/>
                <a:gd name="connsiteY49" fmla="*/ 11430 h 1208960"/>
                <a:gd name="connsiteX50" fmla="*/ 572214 w 1209436"/>
                <a:gd name="connsiteY50" fmla="*/ 12859 h 1208960"/>
                <a:gd name="connsiteX51" fmla="*/ 571024 w 1209436"/>
                <a:gd name="connsiteY51" fmla="*/ 14288 h 1208960"/>
                <a:gd name="connsiteX52" fmla="*/ 569833 w 1209436"/>
                <a:gd name="connsiteY52" fmla="*/ 15716 h 1208960"/>
                <a:gd name="connsiteX53" fmla="*/ 568643 w 1209436"/>
                <a:gd name="connsiteY53" fmla="*/ 17145 h 1208960"/>
                <a:gd name="connsiteX54" fmla="*/ 567690 w 1209436"/>
                <a:gd name="connsiteY54" fmla="*/ 18812 h 1208960"/>
                <a:gd name="connsiteX55" fmla="*/ 566738 w 1209436"/>
                <a:gd name="connsiteY55" fmla="*/ 20479 h 1208960"/>
                <a:gd name="connsiteX56" fmla="*/ 566023 w 1209436"/>
                <a:gd name="connsiteY56" fmla="*/ 22146 h 1208960"/>
                <a:gd name="connsiteX57" fmla="*/ 565071 w 1209436"/>
                <a:gd name="connsiteY57" fmla="*/ 24051 h 1208960"/>
                <a:gd name="connsiteX58" fmla="*/ 564356 w 1209436"/>
                <a:gd name="connsiteY58" fmla="*/ 25956 h 1208960"/>
                <a:gd name="connsiteX59" fmla="*/ 563642 w 1209436"/>
                <a:gd name="connsiteY59" fmla="*/ 27861 h 1208960"/>
                <a:gd name="connsiteX60" fmla="*/ 563166 w 1209436"/>
                <a:gd name="connsiteY60" fmla="*/ 29766 h 1208960"/>
                <a:gd name="connsiteX61" fmla="*/ 562689 w 1209436"/>
                <a:gd name="connsiteY61" fmla="*/ 31671 h 1208960"/>
                <a:gd name="connsiteX62" fmla="*/ 562451 w 1209436"/>
                <a:gd name="connsiteY62" fmla="*/ 33576 h 1208960"/>
                <a:gd name="connsiteX63" fmla="*/ 562213 w 1209436"/>
                <a:gd name="connsiteY63" fmla="*/ 35481 h 1208960"/>
                <a:gd name="connsiteX64" fmla="*/ 562213 w 1209436"/>
                <a:gd name="connsiteY64" fmla="*/ 39529 h 1208960"/>
                <a:gd name="connsiteX65" fmla="*/ 39529 w 1209436"/>
                <a:gd name="connsiteY65" fmla="*/ 562213 h 1208960"/>
                <a:gd name="connsiteX66" fmla="*/ 35481 w 1209436"/>
                <a:gd name="connsiteY66" fmla="*/ 562213 h 1208960"/>
                <a:gd name="connsiteX67" fmla="*/ 33576 w 1209436"/>
                <a:gd name="connsiteY67" fmla="*/ 562451 h 1208960"/>
                <a:gd name="connsiteX68" fmla="*/ 31432 w 1209436"/>
                <a:gd name="connsiteY68" fmla="*/ 562689 h 1208960"/>
                <a:gd name="connsiteX69" fmla="*/ 29527 w 1209436"/>
                <a:gd name="connsiteY69" fmla="*/ 563166 h 1208960"/>
                <a:gd name="connsiteX70" fmla="*/ 27622 w 1209436"/>
                <a:gd name="connsiteY70" fmla="*/ 563642 h 1208960"/>
                <a:gd name="connsiteX71" fmla="*/ 25717 w 1209436"/>
                <a:gd name="connsiteY71" fmla="*/ 564356 h 1208960"/>
                <a:gd name="connsiteX72" fmla="*/ 24051 w 1209436"/>
                <a:gd name="connsiteY72" fmla="*/ 565071 h 1208960"/>
                <a:gd name="connsiteX73" fmla="*/ 22146 w 1209436"/>
                <a:gd name="connsiteY73" fmla="*/ 566023 h 1208960"/>
                <a:gd name="connsiteX74" fmla="*/ 20479 w 1209436"/>
                <a:gd name="connsiteY74" fmla="*/ 566738 h 1208960"/>
                <a:gd name="connsiteX75" fmla="*/ 18812 w 1209436"/>
                <a:gd name="connsiteY75" fmla="*/ 567690 h 1208960"/>
                <a:gd name="connsiteX76" fmla="*/ 17383 w 1209436"/>
                <a:gd name="connsiteY76" fmla="*/ 568643 h 1208960"/>
                <a:gd name="connsiteX77" fmla="*/ 15716 w 1209436"/>
                <a:gd name="connsiteY77" fmla="*/ 569833 h 1208960"/>
                <a:gd name="connsiteX78" fmla="*/ 14287 w 1209436"/>
                <a:gd name="connsiteY78" fmla="*/ 571024 h 1208960"/>
                <a:gd name="connsiteX79" fmla="*/ 12859 w 1209436"/>
                <a:gd name="connsiteY79" fmla="*/ 572453 h 1208960"/>
                <a:gd name="connsiteX80" fmla="*/ 11430 w 1209436"/>
                <a:gd name="connsiteY80" fmla="*/ 573643 h 1208960"/>
                <a:gd name="connsiteX81" fmla="*/ 10001 w 1209436"/>
                <a:gd name="connsiteY81" fmla="*/ 575072 h 1208960"/>
                <a:gd name="connsiteX82" fmla="*/ 8811 w 1209436"/>
                <a:gd name="connsiteY82" fmla="*/ 576501 h 1208960"/>
                <a:gd name="connsiteX83" fmla="*/ 7620 w 1209436"/>
                <a:gd name="connsiteY83" fmla="*/ 577929 h 1208960"/>
                <a:gd name="connsiteX84" fmla="*/ 6429 w 1209436"/>
                <a:gd name="connsiteY84" fmla="*/ 579358 h 1208960"/>
                <a:gd name="connsiteX85" fmla="*/ 5477 w 1209436"/>
                <a:gd name="connsiteY85" fmla="*/ 581025 h 1208960"/>
                <a:gd name="connsiteX86" fmla="*/ 4524 w 1209436"/>
                <a:gd name="connsiteY86" fmla="*/ 582692 h 1208960"/>
                <a:gd name="connsiteX87" fmla="*/ 3810 w 1209436"/>
                <a:gd name="connsiteY87" fmla="*/ 584359 h 1208960"/>
                <a:gd name="connsiteX88" fmla="*/ 2857 w 1209436"/>
                <a:gd name="connsiteY88" fmla="*/ 586264 h 1208960"/>
                <a:gd name="connsiteX89" fmla="*/ 2143 w 1209436"/>
                <a:gd name="connsiteY89" fmla="*/ 588169 h 1208960"/>
                <a:gd name="connsiteX90" fmla="*/ 1429 w 1209436"/>
                <a:gd name="connsiteY90" fmla="*/ 590074 h 1208960"/>
                <a:gd name="connsiteX91" fmla="*/ 952 w 1209436"/>
                <a:gd name="connsiteY91" fmla="*/ 591979 h 1208960"/>
                <a:gd name="connsiteX92" fmla="*/ 476 w 1209436"/>
                <a:gd name="connsiteY92" fmla="*/ 593884 h 1208960"/>
                <a:gd name="connsiteX93" fmla="*/ 238 w 1209436"/>
                <a:gd name="connsiteY93" fmla="*/ 595789 h 1208960"/>
                <a:gd name="connsiteX94" fmla="*/ 0 w 1209436"/>
                <a:gd name="connsiteY94" fmla="*/ 597694 h 1208960"/>
                <a:gd name="connsiteX95" fmla="*/ 0 w 1209436"/>
                <a:gd name="connsiteY95" fmla="*/ 606266 h 1208960"/>
                <a:gd name="connsiteX96" fmla="*/ 238 w 1209436"/>
                <a:gd name="connsiteY96" fmla="*/ 608171 h 1208960"/>
                <a:gd name="connsiteX97" fmla="*/ 476 w 1209436"/>
                <a:gd name="connsiteY97" fmla="*/ 610076 h 1208960"/>
                <a:gd name="connsiteX98" fmla="*/ 952 w 1209436"/>
                <a:gd name="connsiteY98" fmla="*/ 611981 h 1208960"/>
                <a:gd name="connsiteX99" fmla="*/ 1429 w 1209436"/>
                <a:gd name="connsiteY99" fmla="*/ 613886 h 1208960"/>
                <a:gd name="connsiteX100" fmla="*/ 2143 w 1209436"/>
                <a:gd name="connsiteY100" fmla="*/ 615791 h 1208960"/>
                <a:gd name="connsiteX101" fmla="*/ 2857 w 1209436"/>
                <a:gd name="connsiteY101" fmla="*/ 617458 h 1208960"/>
                <a:gd name="connsiteX102" fmla="*/ 3810 w 1209436"/>
                <a:gd name="connsiteY102" fmla="*/ 619363 h 1208960"/>
                <a:gd name="connsiteX103" fmla="*/ 4524 w 1209436"/>
                <a:gd name="connsiteY103" fmla="*/ 621030 h 1208960"/>
                <a:gd name="connsiteX104" fmla="*/ 5715 w 1209436"/>
                <a:gd name="connsiteY104" fmla="*/ 622935 h 1208960"/>
                <a:gd name="connsiteX105" fmla="*/ 6667 w 1209436"/>
                <a:gd name="connsiteY105" fmla="*/ 624364 h 1208960"/>
                <a:gd name="connsiteX106" fmla="*/ 7858 w 1209436"/>
                <a:gd name="connsiteY106" fmla="*/ 626031 h 1208960"/>
                <a:gd name="connsiteX107" fmla="*/ 8811 w 1209436"/>
                <a:gd name="connsiteY107" fmla="*/ 627459 h 1208960"/>
                <a:gd name="connsiteX108" fmla="*/ 10239 w 1209436"/>
                <a:gd name="connsiteY108" fmla="*/ 628888 h 1208960"/>
                <a:gd name="connsiteX109" fmla="*/ 11430 w 1209436"/>
                <a:gd name="connsiteY109" fmla="*/ 630317 h 1208960"/>
                <a:gd name="connsiteX110" fmla="*/ 12859 w 1209436"/>
                <a:gd name="connsiteY110" fmla="*/ 631746 h 1208960"/>
                <a:gd name="connsiteX111" fmla="*/ 14287 w 1209436"/>
                <a:gd name="connsiteY111" fmla="*/ 632936 h 1208960"/>
                <a:gd name="connsiteX112" fmla="*/ 15954 w 1209436"/>
                <a:gd name="connsiteY112" fmla="*/ 634127 h 1208960"/>
                <a:gd name="connsiteX113" fmla="*/ 17383 w 1209436"/>
                <a:gd name="connsiteY113" fmla="*/ 635318 h 1208960"/>
                <a:gd name="connsiteX114" fmla="*/ 19050 w 1209436"/>
                <a:gd name="connsiteY114" fmla="*/ 636270 h 1208960"/>
                <a:gd name="connsiteX115" fmla="*/ 20717 w 1209436"/>
                <a:gd name="connsiteY115" fmla="*/ 637223 h 1208960"/>
                <a:gd name="connsiteX116" fmla="*/ 22384 w 1209436"/>
                <a:gd name="connsiteY116" fmla="*/ 638175 h 1208960"/>
                <a:gd name="connsiteX117" fmla="*/ 24051 w 1209436"/>
                <a:gd name="connsiteY117" fmla="*/ 639128 h 1208960"/>
                <a:gd name="connsiteX118" fmla="*/ 25956 w 1209436"/>
                <a:gd name="connsiteY118" fmla="*/ 639842 h 1208960"/>
                <a:gd name="connsiteX119" fmla="*/ 27861 w 1209436"/>
                <a:gd name="connsiteY119" fmla="*/ 640556 h 1208960"/>
                <a:gd name="connsiteX120" fmla="*/ 29766 w 1209436"/>
                <a:gd name="connsiteY120" fmla="*/ 641033 h 1208960"/>
                <a:gd name="connsiteX121" fmla="*/ 31671 w 1209436"/>
                <a:gd name="connsiteY121" fmla="*/ 641509 h 1208960"/>
                <a:gd name="connsiteX122" fmla="*/ 33814 w 1209436"/>
                <a:gd name="connsiteY122" fmla="*/ 641747 h 1208960"/>
                <a:gd name="connsiteX123" fmla="*/ 35719 w 1209436"/>
                <a:gd name="connsiteY123" fmla="*/ 641985 h 1208960"/>
                <a:gd name="connsiteX124" fmla="*/ 39767 w 1209436"/>
                <a:gd name="connsiteY124" fmla="*/ 641985 h 1208960"/>
                <a:gd name="connsiteX125" fmla="*/ 562451 w 1209436"/>
                <a:gd name="connsiteY125" fmla="*/ 1166813 h 1208960"/>
                <a:gd name="connsiteX126" fmla="*/ 562451 w 1209436"/>
                <a:gd name="connsiteY126" fmla="*/ 1168956 h 1208960"/>
                <a:gd name="connsiteX127" fmla="*/ 602456 w 1209436"/>
                <a:gd name="connsiteY127" fmla="*/ 1208961 h 1208960"/>
                <a:gd name="connsiteX128" fmla="*/ 642461 w 1209436"/>
                <a:gd name="connsiteY128" fmla="*/ 1168956 h 1208960"/>
                <a:gd name="connsiteX129" fmla="*/ 642461 w 1209436"/>
                <a:gd name="connsiteY129" fmla="*/ 1166813 h 1208960"/>
                <a:gd name="connsiteX130" fmla="*/ 1167289 w 1209436"/>
                <a:gd name="connsiteY130" fmla="*/ 641985 h 1208960"/>
                <a:gd name="connsiteX131" fmla="*/ 1169432 w 1209436"/>
                <a:gd name="connsiteY131" fmla="*/ 641985 h 1208960"/>
                <a:gd name="connsiteX132" fmla="*/ 1209437 w 1209436"/>
                <a:gd name="connsiteY132" fmla="*/ 601980 h 1208960"/>
                <a:gd name="connsiteX133" fmla="*/ 1168956 w 1209436"/>
                <a:gd name="connsiteY133" fmla="*/ 562451 h 1208960"/>
                <a:gd name="connsiteX134" fmla="*/ 601980 w 1209436"/>
                <a:gd name="connsiteY134" fmla="*/ 950833 h 1208960"/>
                <a:gd name="connsiteX135" fmla="*/ 254079 w 1209436"/>
                <a:gd name="connsiteY135" fmla="*/ 602694 h 1208960"/>
                <a:gd name="connsiteX136" fmla="*/ 465058 w 1209436"/>
                <a:gd name="connsiteY136" fmla="*/ 465296 h 1208960"/>
                <a:gd name="connsiteX137" fmla="*/ 602456 w 1209436"/>
                <a:gd name="connsiteY137" fmla="*/ 254318 h 1208960"/>
                <a:gd name="connsiteX138" fmla="*/ 950595 w 1209436"/>
                <a:gd name="connsiteY138" fmla="*/ 602218 h 1208960"/>
                <a:gd name="connsiteX139" fmla="*/ 601980 w 1209436"/>
                <a:gd name="connsiteY139" fmla="*/ 950833 h 1208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1209436" h="1208960">
                  <a:moveTo>
                    <a:pt x="1168956" y="562451"/>
                  </a:moveTo>
                  <a:lnTo>
                    <a:pt x="1166813" y="562451"/>
                  </a:lnTo>
                  <a:cubicBezTo>
                    <a:pt x="878443" y="562451"/>
                    <a:pt x="643176" y="327898"/>
                    <a:pt x="641985" y="39767"/>
                  </a:cubicBezTo>
                  <a:lnTo>
                    <a:pt x="641985" y="37862"/>
                  </a:lnTo>
                  <a:lnTo>
                    <a:pt x="641985" y="35719"/>
                  </a:lnTo>
                  <a:cubicBezTo>
                    <a:pt x="641985" y="35004"/>
                    <a:pt x="641747" y="34290"/>
                    <a:pt x="641747" y="33814"/>
                  </a:cubicBezTo>
                  <a:cubicBezTo>
                    <a:pt x="641747" y="33099"/>
                    <a:pt x="641509" y="32385"/>
                    <a:pt x="641509" y="31909"/>
                  </a:cubicBezTo>
                  <a:cubicBezTo>
                    <a:pt x="641271" y="31194"/>
                    <a:pt x="641271" y="30718"/>
                    <a:pt x="641033" y="30004"/>
                  </a:cubicBezTo>
                  <a:cubicBezTo>
                    <a:pt x="640794" y="29289"/>
                    <a:pt x="640794" y="28813"/>
                    <a:pt x="640556" y="28099"/>
                  </a:cubicBezTo>
                  <a:cubicBezTo>
                    <a:pt x="640318" y="27384"/>
                    <a:pt x="640080" y="26908"/>
                    <a:pt x="639842" y="26194"/>
                  </a:cubicBezTo>
                  <a:cubicBezTo>
                    <a:pt x="639604" y="25718"/>
                    <a:pt x="639366" y="25003"/>
                    <a:pt x="639127" y="24527"/>
                  </a:cubicBezTo>
                  <a:cubicBezTo>
                    <a:pt x="638889" y="23813"/>
                    <a:pt x="638651" y="23336"/>
                    <a:pt x="638175" y="22622"/>
                  </a:cubicBezTo>
                  <a:cubicBezTo>
                    <a:pt x="637937" y="22146"/>
                    <a:pt x="637699" y="21431"/>
                    <a:pt x="637461" y="20955"/>
                  </a:cubicBezTo>
                  <a:cubicBezTo>
                    <a:pt x="637223" y="20241"/>
                    <a:pt x="636746" y="19764"/>
                    <a:pt x="636270" y="19050"/>
                  </a:cubicBezTo>
                  <a:cubicBezTo>
                    <a:pt x="636032" y="18574"/>
                    <a:pt x="635794" y="18097"/>
                    <a:pt x="635318" y="17621"/>
                  </a:cubicBezTo>
                  <a:cubicBezTo>
                    <a:pt x="634841" y="17145"/>
                    <a:pt x="634603" y="16431"/>
                    <a:pt x="634127" y="15954"/>
                  </a:cubicBezTo>
                  <a:cubicBezTo>
                    <a:pt x="633889" y="15478"/>
                    <a:pt x="633413" y="15002"/>
                    <a:pt x="633174" y="14526"/>
                  </a:cubicBezTo>
                  <a:lnTo>
                    <a:pt x="631746" y="13097"/>
                  </a:lnTo>
                  <a:cubicBezTo>
                    <a:pt x="631269" y="12621"/>
                    <a:pt x="631031" y="12144"/>
                    <a:pt x="630555" y="11668"/>
                  </a:cubicBezTo>
                  <a:lnTo>
                    <a:pt x="629126" y="10239"/>
                  </a:lnTo>
                  <a:cubicBezTo>
                    <a:pt x="628650" y="9763"/>
                    <a:pt x="628174" y="9287"/>
                    <a:pt x="627698" y="9049"/>
                  </a:cubicBezTo>
                  <a:cubicBezTo>
                    <a:pt x="627221" y="8573"/>
                    <a:pt x="626745" y="8334"/>
                    <a:pt x="626031" y="7858"/>
                  </a:cubicBezTo>
                  <a:cubicBezTo>
                    <a:pt x="625554" y="7382"/>
                    <a:pt x="625078" y="7144"/>
                    <a:pt x="624602" y="6667"/>
                  </a:cubicBezTo>
                  <a:cubicBezTo>
                    <a:pt x="624126" y="6191"/>
                    <a:pt x="623411" y="5953"/>
                    <a:pt x="622935" y="5715"/>
                  </a:cubicBezTo>
                  <a:cubicBezTo>
                    <a:pt x="622459" y="5477"/>
                    <a:pt x="621744" y="5001"/>
                    <a:pt x="621268" y="4762"/>
                  </a:cubicBezTo>
                  <a:cubicBezTo>
                    <a:pt x="620792" y="4524"/>
                    <a:pt x="620077" y="4286"/>
                    <a:pt x="619601" y="3810"/>
                  </a:cubicBezTo>
                  <a:cubicBezTo>
                    <a:pt x="619125" y="3572"/>
                    <a:pt x="618411" y="3334"/>
                    <a:pt x="617934" y="2858"/>
                  </a:cubicBezTo>
                  <a:cubicBezTo>
                    <a:pt x="617458" y="2619"/>
                    <a:pt x="616744" y="2381"/>
                    <a:pt x="616029" y="2143"/>
                  </a:cubicBezTo>
                  <a:cubicBezTo>
                    <a:pt x="615315" y="1905"/>
                    <a:pt x="614839" y="1667"/>
                    <a:pt x="614124" y="1429"/>
                  </a:cubicBezTo>
                  <a:cubicBezTo>
                    <a:pt x="613410" y="1191"/>
                    <a:pt x="612934" y="1191"/>
                    <a:pt x="612219" y="953"/>
                  </a:cubicBezTo>
                  <a:cubicBezTo>
                    <a:pt x="611505" y="714"/>
                    <a:pt x="611029" y="476"/>
                    <a:pt x="610314" y="476"/>
                  </a:cubicBezTo>
                  <a:cubicBezTo>
                    <a:pt x="609600" y="238"/>
                    <a:pt x="608886" y="238"/>
                    <a:pt x="608171" y="238"/>
                  </a:cubicBezTo>
                  <a:cubicBezTo>
                    <a:pt x="607457" y="238"/>
                    <a:pt x="606981" y="0"/>
                    <a:pt x="606266" y="0"/>
                  </a:cubicBezTo>
                  <a:lnTo>
                    <a:pt x="602218" y="0"/>
                  </a:lnTo>
                  <a:lnTo>
                    <a:pt x="601980" y="0"/>
                  </a:lnTo>
                  <a:lnTo>
                    <a:pt x="597694" y="0"/>
                  </a:lnTo>
                  <a:cubicBezTo>
                    <a:pt x="596979" y="0"/>
                    <a:pt x="596503" y="238"/>
                    <a:pt x="595789" y="238"/>
                  </a:cubicBezTo>
                  <a:cubicBezTo>
                    <a:pt x="595074" y="238"/>
                    <a:pt x="594360" y="476"/>
                    <a:pt x="593646" y="476"/>
                  </a:cubicBezTo>
                  <a:cubicBezTo>
                    <a:pt x="592931" y="714"/>
                    <a:pt x="592455" y="714"/>
                    <a:pt x="591741" y="953"/>
                  </a:cubicBezTo>
                  <a:cubicBezTo>
                    <a:pt x="591026" y="1191"/>
                    <a:pt x="590550" y="1191"/>
                    <a:pt x="589836" y="1429"/>
                  </a:cubicBezTo>
                  <a:cubicBezTo>
                    <a:pt x="589121" y="1667"/>
                    <a:pt x="588645" y="1905"/>
                    <a:pt x="587931" y="2143"/>
                  </a:cubicBezTo>
                  <a:cubicBezTo>
                    <a:pt x="587454" y="2381"/>
                    <a:pt x="586740" y="2619"/>
                    <a:pt x="586264" y="2858"/>
                  </a:cubicBezTo>
                  <a:cubicBezTo>
                    <a:pt x="585549" y="3096"/>
                    <a:pt x="585073" y="3334"/>
                    <a:pt x="584359" y="3810"/>
                  </a:cubicBezTo>
                  <a:cubicBezTo>
                    <a:pt x="583883" y="4048"/>
                    <a:pt x="583168" y="4286"/>
                    <a:pt x="582692" y="4524"/>
                  </a:cubicBezTo>
                  <a:cubicBezTo>
                    <a:pt x="581978" y="4762"/>
                    <a:pt x="581501" y="5239"/>
                    <a:pt x="581025" y="5477"/>
                  </a:cubicBezTo>
                  <a:cubicBezTo>
                    <a:pt x="580549" y="5715"/>
                    <a:pt x="580073" y="6191"/>
                    <a:pt x="579596" y="6429"/>
                  </a:cubicBezTo>
                  <a:cubicBezTo>
                    <a:pt x="579120" y="6906"/>
                    <a:pt x="578406" y="7144"/>
                    <a:pt x="577929" y="7620"/>
                  </a:cubicBezTo>
                  <a:cubicBezTo>
                    <a:pt x="577453" y="8096"/>
                    <a:pt x="576977" y="8334"/>
                    <a:pt x="576501" y="8811"/>
                  </a:cubicBezTo>
                  <a:lnTo>
                    <a:pt x="575072" y="10239"/>
                  </a:lnTo>
                  <a:cubicBezTo>
                    <a:pt x="574596" y="10716"/>
                    <a:pt x="574119" y="10954"/>
                    <a:pt x="573643" y="11430"/>
                  </a:cubicBezTo>
                  <a:lnTo>
                    <a:pt x="572214" y="12859"/>
                  </a:lnTo>
                  <a:cubicBezTo>
                    <a:pt x="571738" y="13335"/>
                    <a:pt x="571262" y="13811"/>
                    <a:pt x="571024" y="14288"/>
                  </a:cubicBezTo>
                  <a:cubicBezTo>
                    <a:pt x="570548" y="14764"/>
                    <a:pt x="570309" y="15240"/>
                    <a:pt x="569833" y="15716"/>
                  </a:cubicBezTo>
                  <a:cubicBezTo>
                    <a:pt x="569357" y="16193"/>
                    <a:pt x="569119" y="16669"/>
                    <a:pt x="568643" y="17145"/>
                  </a:cubicBezTo>
                  <a:cubicBezTo>
                    <a:pt x="568404" y="17621"/>
                    <a:pt x="567928" y="18336"/>
                    <a:pt x="567690" y="18812"/>
                  </a:cubicBezTo>
                  <a:cubicBezTo>
                    <a:pt x="567452" y="19288"/>
                    <a:pt x="566976" y="20002"/>
                    <a:pt x="566738" y="20479"/>
                  </a:cubicBezTo>
                  <a:cubicBezTo>
                    <a:pt x="566499" y="20955"/>
                    <a:pt x="566261" y="21669"/>
                    <a:pt x="566023" y="22146"/>
                  </a:cubicBezTo>
                  <a:cubicBezTo>
                    <a:pt x="565785" y="22622"/>
                    <a:pt x="565547" y="23336"/>
                    <a:pt x="565071" y="24051"/>
                  </a:cubicBezTo>
                  <a:cubicBezTo>
                    <a:pt x="564833" y="24765"/>
                    <a:pt x="564594" y="25241"/>
                    <a:pt x="564356" y="25956"/>
                  </a:cubicBezTo>
                  <a:cubicBezTo>
                    <a:pt x="564118" y="26670"/>
                    <a:pt x="563880" y="27146"/>
                    <a:pt x="563642" y="27861"/>
                  </a:cubicBezTo>
                  <a:cubicBezTo>
                    <a:pt x="563404" y="28575"/>
                    <a:pt x="563404" y="29051"/>
                    <a:pt x="563166" y="29766"/>
                  </a:cubicBezTo>
                  <a:cubicBezTo>
                    <a:pt x="562927" y="30480"/>
                    <a:pt x="562927" y="30956"/>
                    <a:pt x="562689" y="31671"/>
                  </a:cubicBezTo>
                  <a:cubicBezTo>
                    <a:pt x="562451" y="32385"/>
                    <a:pt x="562451" y="33099"/>
                    <a:pt x="562451" y="33576"/>
                  </a:cubicBezTo>
                  <a:cubicBezTo>
                    <a:pt x="562451" y="34290"/>
                    <a:pt x="562213" y="35004"/>
                    <a:pt x="562213" y="35481"/>
                  </a:cubicBezTo>
                  <a:lnTo>
                    <a:pt x="562213" y="39529"/>
                  </a:lnTo>
                  <a:cubicBezTo>
                    <a:pt x="561261" y="326708"/>
                    <a:pt x="326708" y="561261"/>
                    <a:pt x="39529" y="562213"/>
                  </a:cubicBezTo>
                  <a:lnTo>
                    <a:pt x="35481" y="562213"/>
                  </a:lnTo>
                  <a:cubicBezTo>
                    <a:pt x="34766" y="562213"/>
                    <a:pt x="34290" y="562451"/>
                    <a:pt x="33576" y="562451"/>
                  </a:cubicBezTo>
                  <a:cubicBezTo>
                    <a:pt x="32861" y="562451"/>
                    <a:pt x="32147" y="562689"/>
                    <a:pt x="31432" y="562689"/>
                  </a:cubicBezTo>
                  <a:cubicBezTo>
                    <a:pt x="30718" y="562928"/>
                    <a:pt x="30242" y="562928"/>
                    <a:pt x="29527" y="563166"/>
                  </a:cubicBezTo>
                  <a:cubicBezTo>
                    <a:pt x="28813" y="563404"/>
                    <a:pt x="28337" y="563404"/>
                    <a:pt x="27622" y="563642"/>
                  </a:cubicBezTo>
                  <a:cubicBezTo>
                    <a:pt x="26908" y="563880"/>
                    <a:pt x="26432" y="564118"/>
                    <a:pt x="25717" y="564356"/>
                  </a:cubicBezTo>
                  <a:cubicBezTo>
                    <a:pt x="25241" y="564594"/>
                    <a:pt x="24527" y="564833"/>
                    <a:pt x="24051" y="565071"/>
                  </a:cubicBezTo>
                  <a:cubicBezTo>
                    <a:pt x="23336" y="565309"/>
                    <a:pt x="22860" y="565547"/>
                    <a:pt x="22146" y="566023"/>
                  </a:cubicBezTo>
                  <a:cubicBezTo>
                    <a:pt x="21669" y="566261"/>
                    <a:pt x="20955" y="566499"/>
                    <a:pt x="20479" y="566738"/>
                  </a:cubicBezTo>
                  <a:cubicBezTo>
                    <a:pt x="19764" y="566976"/>
                    <a:pt x="19288" y="567452"/>
                    <a:pt x="18812" y="567690"/>
                  </a:cubicBezTo>
                  <a:cubicBezTo>
                    <a:pt x="18336" y="567928"/>
                    <a:pt x="17859" y="568404"/>
                    <a:pt x="17383" y="568643"/>
                  </a:cubicBezTo>
                  <a:cubicBezTo>
                    <a:pt x="16907" y="569119"/>
                    <a:pt x="16192" y="569357"/>
                    <a:pt x="15716" y="569833"/>
                  </a:cubicBezTo>
                  <a:cubicBezTo>
                    <a:pt x="15240" y="570309"/>
                    <a:pt x="14764" y="570548"/>
                    <a:pt x="14287" y="571024"/>
                  </a:cubicBezTo>
                  <a:lnTo>
                    <a:pt x="12859" y="572453"/>
                  </a:lnTo>
                  <a:cubicBezTo>
                    <a:pt x="12382" y="572929"/>
                    <a:pt x="11906" y="573167"/>
                    <a:pt x="11430" y="573643"/>
                  </a:cubicBezTo>
                  <a:lnTo>
                    <a:pt x="10001" y="575072"/>
                  </a:lnTo>
                  <a:cubicBezTo>
                    <a:pt x="9525" y="575548"/>
                    <a:pt x="9049" y="576024"/>
                    <a:pt x="8811" y="576501"/>
                  </a:cubicBezTo>
                  <a:cubicBezTo>
                    <a:pt x="8334" y="576977"/>
                    <a:pt x="8096" y="577453"/>
                    <a:pt x="7620" y="577929"/>
                  </a:cubicBezTo>
                  <a:cubicBezTo>
                    <a:pt x="7144" y="578406"/>
                    <a:pt x="6906" y="578882"/>
                    <a:pt x="6429" y="579358"/>
                  </a:cubicBezTo>
                  <a:cubicBezTo>
                    <a:pt x="6191" y="579834"/>
                    <a:pt x="5715" y="580549"/>
                    <a:pt x="5477" y="581025"/>
                  </a:cubicBezTo>
                  <a:cubicBezTo>
                    <a:pt x="5239" y="581501"/>
                    <a:pt x="4762" y="582216"/>
                    <a:pt x="4524" y="582692"/>
                  </a:cubicBezTo>
                  <a:cubicBezTo>
                    <a:pt x="4286" y="583168"/>
                    <a:pt x="4048" y="583883"/>
                    <a:pt x="3810" y="584359"/>
                  </a:cubicBezTo>
                  <a:cubicBezTo>
                    <a:pt x="3572" y="584835"/>
                    <a:pt x="3334" y="585549"/>
                    <a:pt x="2857" y="586264"/>
                  </a:cubicBezTo>
                  <a:cubicBezTo>
                    <a:pt x="2619" y="586978"/>
                    <a:pt x="2381" y="587454"/>
                    <a:pt x="2143" y="588169"/>
                  </a:cubicBezTo>
                  <a:cubicBezTo>
                    <a:pt x="1905" y="588883"/>
                    <a:pt x="1667" y="589359"/>
                    <a:pt x="1429" y="590074"/>
                  </a:cubicBezTo>
                  <a:cubicBezTo>
                    <a:pt x="1191" y="590788"/>
                    <a:pt x="1191" y="591264"/>
                    <a:pt x="952" y="591979"/>
                  </a:cubicBezTo>
                  <a:cubicBezTo>
                    <a:pt x="714" y="592693"/>
                    <a:pt x="714" y="593169"/>
                    <a:pt x="476" y="593884"/>
                  </a:cubicBezTo>
                  <a:cubicBezTo>
                    <a:pt x="238" y="594598"/>
                    <a:pt x="238" y="595313"/>
                    <a:pt x="238" y="595789"/>
                  </a:cubicBezTo>
                  <a:cubicBezTo>
                    <a:pt x="238" y="596503"/>
                    <a:pt x="0" y="597218"/>
                    <a:pt x="0" y="597694"/>
                  </a:cubicBezTo>
                  <a:lnTo>
                    <a:pt x="0" y="606266"/>
                  </a:lnTo>
                  <a:cubicBezTo>
                    <a:pt x="0" y="606981"/>
                    <a:pt x="238" y="607695"/>
                    <a:pt x="238" y="608171"/>
                  </a:cubicBezTo>
                  <a:cubicBezTo>
                    <a:pt x="238" y="608886"/>
                    <a:pt x="476" y="609600"/>
                    <a:pt x="476" y="610076"/>
                  </a:cubicBezTo>
                  <a:cubicBezTo>
                    <a:pt x="714" y="610791"/>
                    <a:pt x="714" y="611267"/>
                    <a:pt x="952" y="611981"/>
                  </a:cubicBezTo>
                  <a:cubicBezTo>
                    <a:pt x="1191" y="612696"/>
                    <a:pt x="1191" y="613172"/>
                    <a:pt x="1429" y="613886"/>
                  </a:cubicBezTo>
                  <a:cubicBezTo>
                    <a:pt x="1667" y="614601"/>
                    <a:pt x="1905" y="615077"/>
                    <a:pt x="2143" y="615791"/>
                  </a:cubicBezTo>
                  <a:cubicBezTo>
                    <a:pt x="2381" y="616267"/>
                    <a:pt x="2619" y="616982"/>
                    <a:pt x="2857" y="617458"/>
                  </a:cubicBezTo>
                  <a:cubicBezTo>
                    <a:pt x="3096" y="618173"/>
                    <a:pt x="3334" y="618649"/>
                    <a:pt x="3810" y="619363"/>
                  </a:cubicBezTo>
                  <a:cubicBezTo>
                    <a:pt x="4048" y="619839"/>
                    <a:pt x="4286" y="620554"/>
                    <a:pt x="4524" y="621030"/>
                  </a:cubicBezTo>
                  <a:cubicBezTo>
                    <a:pt x="4762" y="621744"/>
                    <a:pt x="5239" y="622221"/>
                    <a:pt x="5715" y="622935"/>
                  </a:cubicBezTo>
                  <a:cubicBezTo>
                    <a:pt x="5953" y="623411"/>
                    <a:pt x="6191" y="623888"/>
                    <a:pt x="6667" y="624364"/>
                  </a:cubicBezTo>
                  <a:cubicBezTo>
                    <a:pt x="7144" y="624840"/>
                    <a:pt x="7382" y="625554"/>
                    <a:pt x="7858" y="626031"/>
                  </a:cubicBezTo>
                  <a:cubicBezTo>
                    <a:pt x="8096" y="626507"/>
                    <a:pt x="8572" y="626983"/>
                    <a:pt x="8811" y="627459"/>
                  </a:cubicBezTo>
                  <a:lnTo>
                    <a:pt x="10239" y="628888"/>
                  </a:lnTo>
                  <a:cubicBezTo>
                    <a:pt x="10716" y="629364"/>
                    <a:pt x="10954" y="629841"/>
                    <a:pt x="11430" y="630317"/>
                  </a:cubicBezTo>
                  <a:lnTo>
                    <a:pt x="12859" y="631746"/>
                  </a:lnTo>
                  <a:cubicBezTo>
                    <a:pt x="13335" y="632222"/>
                    <a:pt x="13811" y="632698"/>
                    <a:pt x="14287" y="632936"/>
                  </a:cubicBezTo>
                  <a:cubicBezTo>
                    <a:pt x="14764" y="633412"/>
                    <a:pt x="15240" y="633651"/>
                    <a:pt x="15954" y="634127"/>
                  </a:cubicBezTo>
                  <a:cubicBezTo>
                    <a:pt x="16431" y="634603"/>
                    <a:pt x="16907" y="634841"/>
                    <a:pt x="17383" y="635318"/>
                  </a:cubicBezTo>
                  <a:cubicBezTo>
                    <a:pt x="17859" y="635794"/>
                    <a:pt x="18574" y="636032"/>
                    <a:pt x="19050" y="636270"/>
                  </a:cubicBezTo>
                  <a:cubicBezTo>
                    <a:pt x="19526" y="636508"/>
                    <a:pt x="20241" y="636984"/>
                    <a:pt x="20717" y="637223"/>
                  </a:cubicBezTo>
                  <a:cubicBezTo>
                    <a:pt x="21193" y="637461"/>
                    <a:pt x="21907" y="637699"/>
                    <a:pt x="22384" y="638175"/>
                  </a:cubicBezTo>
                  <a:cubicBezTo>
                    <a:pt x="22860" y="638413"/>
                    <a:pt x="23574" y="638651"/>
                    <a:pt x="24051" y="639128"/>
                  </a:cubicBezTo>
                  <a:cubicBezTo>
                    <a:pt x="24527" y="639366"/>
                    <a:pt x="25241" y="639604"/>
                    <a:pt x="25956" y="639842"/>
                  </a:cubicBezTo>
                  <a:cubicBezTo>
                    <a:pt x="26670" y="640080"/>
                    <a:pt x="27146" y="640318"/>
                    <a:pt x="27861" y="640556"/>
                  </a:cubicBezTo>
                  <a:cubicBezTo>
                    <a:pt x="28575" y="640794"/>
                    <a:pt x="29051" y="640794"/>
                    <a:pt x="29766" y="641033"/>
                  </a:cubicBezTo>
                  <a:cubicBezTo>
                    <a:pt x="30480" y="641271"/>
                    <a:pt x="30956" y="641509"/>
                    <a:pt x="31671" y="641509"/>
                  </a:cubicBezTo>
                  <a:cubicBezTo>
                    <a:pt x="32385" y="641747"/>
                    <a:pt x="33099" y="641747"/>
                    <a:pt x="33814" y="641747"/>
                  </a:cubicBezTo>
                  <a:cubicBezTo>
                    <a:pt x="34528" y="641747"/>
                    <a:pt x="35004" y="641985"/>
                    <a:pt x="35719" y="641985"/>
                  </a:cubicBezTo>
                  <a:lnTo>
                    <a:pt x="39767" y="641985"/>
                  </a:lnTo>
                  <a:cubicBezTo>
                    <a:pt x="328136" y="642937"/>
                    <a:pt x="562451" y="878443"/>
                    <a:pt x="562451" y="1166813"/>
                  </a:cubicBezTo>
                  <a:lnTo>
                    <a:pt x="562451" y="1168956"/>
                  </a:lnTo>
                  <a:cubicBezTo>
                    <a:pt x="562451" y="1191101"/>
                    <a:pt x="580311" y="1208961"/>
                    <a:pt x="602456" y="1208961"/>
                  </a:cubicBezTo>
                  <a:cubicBezTo>
                    <a:pt x="624602" y="1208961"/>
                    <a:pt x="642461" y="1191101"/>
                    <a:pt x="642461" y="1168956"/>
                  </a:cubicBezTo>
                  <a:lnTo>
                    <a:pt x="642461" y="1166813"/>
                  </a:lnTo>
                  <a:cubicBezTo>
                    <a:pt x="642461" y="877491"/>
                    <a:pt x="877967" y="641985"/>
                    <a:pt x="1167289" y="641985"/>
                  </a:cubicBezTo>
                  <a:lnTo>
                    <a:pt x="1169432" y="641985"/>
                  </a:lnTo>
                  <a:cubicBezTo>
                    <a:pt x="1191578" y="641985"/>
                    <a:pt x="1209437" y="624126"/>
                    <a:pt x="1209437" y="601980"/>
                  </a:cubicBezTo>
                  <a:cubicBezTo>
                    <a:pt x="1209437" y="579834"/>
                    <a:pt x="1191101" y="562451"/>
                    <a:pt x="1168956" y="562451"/>
                  </a:cubicBezTo>
                  <a:close/>
                  <a:moveTo>
                    <a:pt x="601980" y="950833"/>
                  </a:moveTo>
                  <a:cubicBezTo>
                    <a:pt x="540544" y="791289"/>
                    <a:pt x="413385" y="664131"/>
                    <a:pt x="254079" y="602694"/>
                  </a:cubicBezTo>
                  <a:cubicBezTo>
                    <a:pt x="332184" y="572691"/>
                    <a:pt x="404098" y="526256"/>
                    <a:pt x="465058" y="465296"/>
                  </a:cubicBezTo>
                  <a:cubicBezTo>
                    <a:pt x="526018" y="404336"/>
                    <a:pt x="572453" y="332661"/>
                    <a:pt x="602456" y="254318"/>
                  </a:cubicBezTo>
                  <a:cubicBezTo>
                    <a:pt x="663892" y="413623"/>
                    <a:pt x="791289" y="540782"/>
                    <a:pt x="950595" y="602218"/>
                  </a:cubicBezTo>
                  <a:cubicBezTo>
                    <a:pt x="790575" y="663893"/>
                    <a:pt x="663416" y="791051"/>
                    <a:pt x="601980" y="950833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056ECE48-53B8-4FD9-FCF0-2359C3D58B1D}"/>
                </a:ext>
              </a:extLst>
            </p:cNvPr>
            <p:cNvSpPr txBox="1"/>
            <p:nvPr/>
          </p:nvSpPr>
          <p:spPr>
            <a:xfrm>
              <a:off x="6041398" y="4191121"/>
              <a:ext cx="62288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rgbClr val="B3935B"/>
                  </a:solidFill>
                  <a:cs typeface="+mn-ea"/>
                  <a:sym typeface="+mn-lt"/>
                </a:rPr>
                <a:t>商务</a:t>
              </a:r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8A6DA264-AB3A-EBCD-0895-A28866CB86B0}"/>
                </a:ext>
              </a:extLst>
            </p:cNvPr>
            <p:cNvSpPr/>
            <p:nvPr/>
          </p:nvSpPr>
          <p:spPr>
            <a:xfrm>
              <a:off x="6798368" y="4214878"/>
              <a:ext cx="234670" cy="244121"/>
            </a:xfrm>
            <a:custGeom>
              <a:avLst/>
              <a:gdLst>
                <a:gd name="connsiteX0" fmla="*/ 450981 w 999584"/>
                <a:gd name="connsiteY0" fmla="*/ 1025305 h 1039843"/>
                <a:gd name="connsiteX1" fmla="*/ 457102 w 999584"/>
                <a:gd name="connsiteY1" fmla="*/ 1025305 h 1039843"/>
                <a:gd name="connsiteX2" fmla="*/ 450981 w 999584"/>
                <a:gd name="connsiteY2" fmla="*/ 1025305 h 1039843"/>
                <a:gd name="connsiteX3" fmla="*/ 446390 w 999584"/>
                <a:gd name="connsiteY3" fmla="*/ 1019184 h 1039843"/>
                <a:gd name="connsiteX4" fmla="*/ 446677 w 999584"/>
                <a:gd name="connsiteY4" fmla="*/ 1020045 h 1039843"/>
                <a:gd name="connsiteX5" fmla="*/ 443330 w 999584"/>
                <a:gd name="connsiteY5" fmla="*/ 1021480 h 1039843"/>
                <a:gd name="connsiteX6" fmla="*/ 445419 w 999584"/>
                <a:gd name="connsiteY6" fmla="*/ 1019390 h 1039843"/>
                <a:gd name="connsiteX7" fmla="*/ 474318 w 999584"/>
                <a:gd name="connsiteY7" fmla="*/ 1018993 h 1039843"/>
                <a:gd name="connsiteX8" fmla="*/ 469344 w 999584"/>
                <a:gd name="connsiteY8" fmla="*/ 1020714 h 1039843"/>
                <a:gd name="connsiteX9" fmla="*/ 454042 w 999584"/>
                <a:gd name="connsiteY9" fmla="*/ 1019184 h 1039843"/>
                <a:gd name="connsiteX10" fmla="*/ 451747 w 999584"/>
                <a:gd name="connsiteY10" fmla="*/ 1022244 h 1039843"/>
                <a:gd name="connsiteX11" fmla="*/ 467814 w 999584"/>
                <a:gd name="connsiteY11" fmla="*/ 1021480 h 1039843"/>
                <a:gd name="connsiteX12" fmla="*/ 486177 w 999584"/>
                <a:gd name="connsiteY12" fmla="*/ 1020714 h 1039843"/>
                <a:gd name="connsiteX13" fmla="*/ 474318 w 999584"/>
                <a:gd name="connsiteY13" fmla="*/ 1018993 h 1039843"/>
                <a:gd name="connsiteX14" fmla="*/ 440972 w 999584"/>
                <a:gd name="connsiteY14" fmla="*/ 1018519 h 1039843"/>
                <a:gd name="connsiteX15" fmla="*/ 445625 w 999584"/>
                <a:gd name="connsiteY15" fmla="*/ 1019184 h 1039843"/>
                <a:gd name="connsiteX16" fmla="*/ 445419 w 999584"/>
                <a:gd name="connsiteY16" fmla="*/ 1019390 h 1039843"/>
                <a:gd name="connsiteX17" fmla="*/ 443234 w 999584"/>
                <a:gd name="connsiteY17" fmla="*/ 1019853 h 1039843"/>
                <a:gd name="connsiteX18" fmla="*/ 439504 w 999584"/>
                <a:gd name="connsiteY18" fmla="*/ 1017654 h 1039843"/>
                <a:gd name="connsiteX19" fmla="*/ 440972 w 999584"/>
                <a:gd name="connsiteY19" fmla="*/ 1018519 h 1039843"/>
                <a:gd name="connsiteX20" fmla="*/ 437591 w 999584"/>
                <a:gd name="connsiteY20" fmla="*/ 1018036 h 1039843"/>
                <a:gd name="connsiteX21" fmla="*/ 548632 w 999584"/>
                <a:gd name="connsiteY21" fmla="*/ 1017367 h 1039843"/>
                <a:gd name="connsiteX22" fmla="*/ 541267 w 999584"/>
                <a:gd name="connsiteY22" fmla="*/ 1019949 h 1039843"/>
                <a:gd name="connsiteX23" fmla="*/ 547388 w 999584"/>
                <a:gd name="connsiteY23" fmla="*/ 1019949 h 1039843"/>
                <a:gd name="connsiteX24" fmla="*/ 533616 w 999584"/>
                <a:gd name="connsiteY24" fmla="*/ 1023775 h 1039843"/>
                <a:gd name="connsiteX25" fmla="*/ 532085 w 999584"/>
                <a:gd name="connsiteY25" fmla="*/ 1021480 h 1039843"/>
                <a:gd name="connsiteX26" fmla="*/ 525200 w 999584"/>
                <a:gd name="connsiteY26" fmla="*/ 1021480 h 1039843"/>
                <a:gd name="connsiteX27" fmla="*/ 525964 w 999584"/>
                <a:gd name="connsiteY27" fmla="*/ 1024540 h 1039843"/>
                <a:gd name="connsiteX28" fmla="*/ 516018 w 999584"/>
                <a:gd name="connsiteY28" fmla="*/ 1022244 h 1039843"/>
                <a:gd name="connsiteX29" fmla="*/ 466284 w 999584"/>
                <a:gd name="connsiteY29" fmla="*/ 1026835 h 1039843"/>
                <a:gd name="connsiteX30" fmla="*/ 467814 w 999584"/>
                <a:gd name="connsiteY30" fmla="*/ 1029131 h 1039843"/>
                <a:gd name="connsiteX31" fmla="*/ 457868 w 999584"/>
                <a:gd name="connsiteY31" fmla="*/ 1029896 h 1039843"/>
                <a:gd name="connsiteX32" fmla="*/ 464753 w 999584"/>
                <a:gd name="connsiteY32" fmla="*/ 1031426 h 1039843"/>
                <a:gd name="connsiteX33" fmla="*/ 467049 w 999584"/>
                <a:gd name="connsiteY33" fmla="*/ 1029896 h 1039843"/>
                <a:gd name="connsiteX34" fmla="*/ 503776 w 999584"/>
                <a:gd name="connsiteY34" fmla="*/ 1030661 h 1039843"/>
                <a:gd name="connsiteX35" fmla="*/ 521374 w 999584"/>
                <a:gd name="connsiteY35" fmla="*/ 1029131 h 1039843"/>
                <a:gd name="connsiteX36" fmla="*/ 529790 w 999584"/>
                <a:gd name="connsiteY36" fmla="*/ 1027601 h 1039843"/>
                <a:gd name="connsiteX37" fmla="*/ 531321 w 999584"/>
                <a:gd name="connsiteY37" fmla="*/ 1026835 h 1039843"/>
                <a:gd name="connsiteX38" fmla="*/ 531321 w 999584"/>
                <a:gd name="connsiteY38" fmla="*/ 1029131 h 1039843"/>
                <a:gd name="connsiteX39" fmla="*/ 568047 w 999584"/>
                <a:gd name="connsiteY39" fmla="*/ 1024540 h 1039843"/>
                <a:gd name="connsiteX40" fmla="*/ 537442 w 999584"/>
                <a:gd name="connsiteY40" fmla="*/ 1026070 h 1039843"/>
                <a:gd name="connsiteX41" fmla="*/ 558866 w 999584"/>
                <a:gd name="connsiteY41" fmla="*/ 1022244 h 1039843"/>
                <a:gd name="connsiteX42" fmla="*/ 556570 w 999584"/>
                <a:gd name="connsiteY42" fmla="*/ 1017654 h 1039843"/>
                <a:gd name="connsiteX43" fmla="*/ 548632 w 999584"/>
                <a:gd name="connsiteY43" fmla="*/ 1017367 h 1039843"/>
                <a:gd name="connsiteX44" fmla="*/ 430597 w 999584"/>
                <a:gd name="connsiteY44" fmla="*/ 1016488 h 1039843"/>
                <a:gd name="connsiteX45" fmla="*/ 432235 w 999584"/>
                <a:gd name="connsiteY45" fmla="*/ 1017271 h 1039843"/>
                <a:gd name="connsiteX46" fmla="*/ 437591 w 999584"/>
                <a:gd name="connsiteY46" fmla="*/ 1018036 h 1039843"/>
                <a:gd name="connsiteX47" fmla="*/ 435678 w 999584"/>
                <a:gd name="connsiteY47" fmla="*/ 1018419 h 1039843"/>
                <a:gd name="connsiteX48" fmla="*/ 441188 w 999584"/>
                <a:gd name="connsiteY48" fmla="*/ 1021480 h 1039843"/>
                <a:gd name="connsiteX49" fmla="*/ 437976 w 999584"/>
                <a:gd name="connsiteY49" fmla="*/ 1021480 h 1039843"/>
                <a:gd name="connsiteX50" fmla="*/ 433383 w 999584"/>
                <a:gd name="connsiteY50" fmla="*/ 1020714 h 1039843"/>
                <a:gd name="connsiteX51" fmla="*/ 428792 w 999584"/>
                <a:gd name="connsiteY51" fmla="*/ 1016889 h 1039843"/>
                <a:gd name="connsiteX52" fmla="*/ 491534 w 999584"/>
                <a:gd name="connsiteY52" fmla="*/ 1015358 h 1039843"/>
                <a:gd name="connsiteX53" fmla="*/ 457868 w 999584"/>
                <a:gd name="connsiteY53" fmla="*/ 1017654 h 1039843"/>
                <a:gd name="connsiteX54" fmla="*/ 479291 w 999584"/>
                <a:gd name="connsiteY54" fmla="*/ 1017654 h 1039843"/>
                <a:gd name="connsiteX55" fmla="*/ 496124 w 999584"/>
                <a:gd name="connsiteY55" fmla="*/ 1016123 h 1039843"/>
                <a:gd name="connsiteX56" fmla="*/ 491534 w 999584"/>
                <a:gd name="connsiteY56" fmla="*/ 1015358 h 1039843"/>
                <a:gd name="connsiteX57" fmla="*/ 405838 w 999584"/>
                <a:gd name="connsiteY57" fmla="*/ 1014593 h 1039843"/>
                <a:gd name="connsiteX58" fmla="*/ 410429 w 999584"/>
                <a:gd name="connsiteY58" fmla="*/ 1014593 h 1039843"/>
                <a:gd name="connsiteX59" fmla="*/ 411194 w 999584"/>
                <a:gd name="connsiteY59" fmla="*/ 1016889 h 1039843"/>
                <a:gd name="connsiteX60" fmla="*/ 405838 w 999584"/>
                <a:gd name="connsiteY60" fmla="*/ 1014593 h 1039843"/>
                <a:gd name="connsiteX61" fmla="*/ 499950 w 999584"/>
                <a:gd name="connsiteY61" fmla="*/ 1013828 h 1039843"/>
                <a:gd name="connsiteX62" fmla="*/ 523669 w 999584"/>
                <a:gd name="connsiteY62" fmla="*/ 1014593 h 1039843"/>
                <a:gd name="connsiteX63" fmla="*/ 499950 w 999584"/>
                <a:gd name="connsiteY63" fmla="*/ 1013828 h 1039843"/>
                <a:gd name="connsiteX64" fmla="*/ 543563 w 999584"/>
                <a:gd name="connsiteY64" fmla="*/ 1013063 h 1039843"/>
                <a:gd name="connsiteX65" fmla="*/ 529025 w 999584"/>
                <a:gd name="connsiteY65" fmla="*/ 1016123 h 1039843"/>
                <a:gd name="connsiteX66" fmla="*/ 539737 w 999584"/>
                <a:gd name="connsiteY66" fmla="*/ 1016889 h 1039843"/>
                <a:gd name="connsiteX67" fmla="*/ 543563 w 999584"/>
                <a:gd name="connsiteY67" fmla="*/ 1013063 h 1039843"/>
                <a:gd name="connsiteX68" fmla="*/ 423436 w 999584"/>
                <a:gd name="connsiteY68" fmla="*/ 1013063 h 1039843"/>
                <a:gd name="connsiteX69" fmla="*/ 433096 w 999584"/>
                <a:gd name="connsiteY69" fmla="*/ 1014115 h 1039843"/>
                <a:gd name="connsiteX70" fmla="*/ 433570 w 999584"/>
                <a:gd name="connsiteY70" fmla="*/ 1014007 h 1039843"/>
                <a:gd name="connsiteX71" fmla="*/ 435678 w 999584"/>
                <a:gd name="connsiteY71" fmla="*/ 1015358 h 1039843"/>
                <a:gd name="connsiteX72" fmla="*/ 430597 w 999584"/>
                <a:gd name="connsiteY72" fmla="*/ 1016488 h 1039843"/>
                <a:gd name="connsiteX73" fmla="*/ 527495 w 999584"/>
                <a:gd name="connsiteY73" fmla="*/ 1011532 h 1039843"/>
                <a:gd name="connsiteX74" fmla="*/ 524434 w 999584"/>
                <a:gd name="connsiteY74" fmla="*/ 1013828 h 1039843"/>
                <a:gd name="connsiteX75" fmla="*/ 529025 w 999584"/>
                <a:gd name="connsiteY75" fmla="*/ 1013828 h 1039843"/>
                <a:gd name="connsiteX76" fmla="*/ 527495 w 999584"/>
                <a:gd name="connsiteY76" fmla="*/ 1011532 h 1039843"/>
                <a:gd name="connsiteX77" fmla="*/ 593296 w 999584"/>
                <a:gd name="connsiteY77" fmla="*/ 1010002 h 1039843"/>
                <a:gd name="connsiteX78" fmla="*/ 584880 w 999584"/>
                <a:gd name="connsiteY78" fmla="*/ 1010768 h 1039843"/>
                <a:gd name="connsiteX79" fmla="*/ 586411 w 999584"/>
                <a:gd name="connsiteY79" fmla="*/ 1013063 h 1039843"/>
                <a:gd name="connsiteX80" fmla="*/ 593296 w 999584"/>
                <a:gd name="connsiteY80" fmla="*/ 1010002 h 1039843"/>
                <a:gd name="connsiteX81" fmla="*/ 564987 w 999584"/>
                <a:gd name="connsiteY81" fmla="*/ 1009237 h 1039843"/>
                <a:gd name="connsiteX82" fmla="*/ 548154 w 999584"/>
                <a:gd name="connsiteY82" fmla="*/ 1013063 h 1039843"/>
                <a:gd name="connsiteX83" fmla="*/ 564987 w 999584"/>
                <a:gd name="connsiteY83" fmla="*/ 1013828 h 1039843"/>
                <a:gd name="connsiteX84" fmla="*/ 564987 w 999584"/>
                <a:gd name="connsiteY84" fmla="*/ 1009237 h 1039843"/>
                <a:gd name="connsiteX85" fmla="*/ 549684 w 999584"/>
                <a:gd name="connsiteY85" fmla="*/ 996995 h 1039843"/>
                <a:gd name="connsiteX86" fmla="*/ 531321 w 999584"/>
                <a:gd name="connsiteY86" fmla="*/ 1000820 h 1039843"/>
                <a:gd name="connsiteX87" fmla="*/ 522139 w 999584"/>
                <a:gd name="connsiteY87" fmla="*/ 1006942 h 1039843"/>
                <a:gd name="connsiteX88" fmla="*/ 535146 w 999584"/>
                <a:gd name="connsiteY88" fmla="*/ 1003881 h 1039843"/>
                <a:gd name="connsiteX89" fmla="*/ 550449 w 999584"/>
                <a:gd name="connsiteY89" fmla="*/ 1000820 h 1039843"/>
                <a:gd name="connsiteX90" fmla="*/ 549684 w 999584"/>
                <a:gd name="connsiteY90" fmla="*/ 1002351 h 1039843"/>
                <a:gd name="connsiteX91" fmla="*/ 549684 w 999584"/>
                <a:gd name="connsiteY91" fmla="*/ 996995 h 1039843"/>
                <a:gd name="connsiteX92" fmla="*/ 319282 w 999584"/>
                <a:gd name="connsiteY92" fmla="*/ 991065 h 1039843"/>
                <a:gd name="connsiteX93" fmla="*/ 323968 w 999584"/>
                <a:gd name="connsiteY93" fmla="*/ 993935 h 1039843"/>
                <a:gd name="connsiteX94" fmla="*/ 316317 w 999584"/>
                <a:gd name="connsiteY94" fmla="*/ 991639 h 1039843"/>
                <a:gd name="connsiteX95" fmla="*/ 319282 w 999584"/>
                <a:gd name="connsiteY95" fmla="*/ 991065 h 1039843"/>
                <a:gd name="connsiteX96" fmla="*/ 600948 w 999584"/>
                <a:gd name="connsiteY96" fmla="*/ 987814 h 1039843"/>
                <a:gd name="connsiteX97" fmla="*/ 594827 w 999584"/>
                <a:gd name="connsiteY97" fmla="*/ 990109 h 1039843"/>
                <a:gd name="connsiteX98" fmla="*/ 600948 w 999584"/>
                <a:gd name="connsiteY98" fmla="*/ 987814 h 1039843"/>
                <a:gd name="connsiteX99" fmla="*/ 626198 w 999584"/>
                <a:gd name="connsiteY99" fmla="*/ 986283 h 1039843"/>
                <a:gd name="connsiteX100" fmla="*/ 617781 w 999584"/>
                <a:gd name="connsiteY100" fmla="*/ 990109 h 1039843"/>
                <a:gd name="connsiteX101" fmla="*/ 626198 w 999584"/>
                <a:gd name="connsiteY101" fmla="*/ 986283 h 1039843"/>
                <a:gd name="connsiteX102" fmla="*/ 649916 w 999584"/>
                <a:gd name="connsiteY102" fmla="*/ 985518 h 1039843"/>
                <a:gd name="connsiteX103" fmla="*/ 639970 w 999584"/>
                <a:gd name="connsiteY103" fmla="*/ 986283 h 1039843"/>
                <a:gd name="connsiteX104" fmla="*/ 637674 w 999584"/>
                <a:gd name="connsiteY104" fmla="*/ 990109 h 1039843"/>
                <a:gd name="connsiteX105" fmla="*/ 637674 w 999584"/>
                <a:gd name="connsiteY105" fmla="*/ 987048 h 1039843"/>
                <a:gd name="connsiteX106" fmla="*/ 624667 w 999584"/>
                <a:gd name="connsiteY106" fmla="*/ 992404 h 1039843"/>
                <a:gd name="connsiteX107" fmla="*/ 630788 w 999584"/>
                <a:gd name="connsiteY107" fmla="*/ 992404 h 1039843"/>
                <a:gd name="connsiteX108" fmla="*/ 614720 w 999584"/>
                <a:gd name="connsiteY108" fmla="*/ 996230 h 1039843"/>
                <a:gd name="connsiteX109" fmla="*/ 615486 w 999584"/>
                <a:gd name="connsiteY109" fmla="*/ 998525 h 1039843"/>
                <a:gd name="connsiteX110" fmla="*/ 607069 w 999584"/>
                <a:gd name="connsiteY110" fmla="*/ 998525 h 1039843"/>
                <a:gd name="connsiteX111" fmla="*/ 583350 w 999584"/>
                <a:gd name="connsiteY111" fmla="*/ 1006177 h 1039843"/>
                <a:gd name="connsiteX112" fmla="*/ 581820 w 999584"/>
                <a:gd name="connsiteY112" fmla="*/ 1003881 h 1039843"/>
                <a:gd name="connsiteX113" fmla="*/ 576463 w 999584"/>
                <a:gd name="connsiteY113" fmla="*/ 1006942 h 1039843"/>
                <a:gd name="connsiteX114" fmla="*/ 582584 w 999584"/>
                <a:gd name="connsiteY114" fmla="*/ 1006942 h 1039843"/>
                <a:gd name="connsiteX115" fmla="*/ 568812 w 999584"/>
                <a:gd name="connsiteY115" fmla="*/ 1010768 h 1039843"/>
                <a:gd name="connsiteX116" fmla="*/ 573403 w 999584"/>
                <a:gd name="connsiteY116" fmla="*/ 1015358 h 1039843"/>
                <a:gd name="connsiteX117" fmla="*/ 574933 w 999584"/>
                <a:gd name="connsiteY117" fmla="*/ 1010768 h 1039843"/>
                <a:gd name="connsiteX118" fmla="*/ 581820 w 999584"/>
                <a:gd name="connsiteY118" fmla="*/ 1010002 h 1039843"/>
                <a:gd name="connsiteX119" fmla="*/ 577229 w 999584"/>
                <a:gd name="connsiteY119" fmla="*/ 1010002 h 1039843"/>
                <a:gd name="connsiteX120" fmla="*/ 617781 w 999584"/>
                <a:gd name="connsiteY120" fmla="*/ 1001586 h 1039843"/>
                <a:gd name="connsiteX121" fmla="*/ 649916 w 999584"/>
                <a:gd name="connsiteY121" fmla="*/ 985518 h 1039843"/>
                <a:gd name="connsiteX122" fmla="*/ 522904 w 999584"/>
                <a:gd name="connsiteY122" fmla="*/ 980927 h 1039843"/>
                <a:gd name="connsiteX123" fmla="*/ 518026 w 999584"/>
                <a:gd name="connsiteY123" fmla="*/ 982649 h 1039843"/>
                <a:gd name="connsiteX124" fmla="*/ 517784 w 999584"/>
                <a:gd name="connsiteY124" fmla="*/ 982664 h 1039843"/>
                <a:gd name="connsiteX125" fmla="*/ 518750 w 999584"/>
                <a:gd name="connsiteY125" fmla="*/ 983374 h 1039843"/>
                <a:gd name="connsiteX126" fmla="*/ 515499 w 999584"/>
                <a:gd name="connsiteY126" fmla="*/ 984403 h 1039843"/>
                <a:gd name="connsiteX127" fmla="*/ 514517 w 999584"/>
                <a:gd name="connsiteY127" fmla="*/ 982875 h 1039843"/>
                <a:gd name="connsiteX128" fmla="*/ 509131 w 999584"/>
                <a:gd name="connsiteY128" fmla="*/ 983223 h 1039843"/>
                <a:gd name="connsiteX129" fmla="*/ 511427 w 999584"/>
                <a:gd name="connsiteY129" fmla="*/ 986283 h 1039843"/>
                <a:gd name="connsiteX130" fmla="*/ 506836 w 999584"/>
                <a:gd name="connsiteY130" fmla="*/ 985518 h 1039843"/>
                <a:gd name="connsiteX131" fmla="*/ 506836 w 999584"/>
                <a:gd name="connsiteY131" fmla="*/ 981692 h 1039843"/>
                <a:gd name="connsiteX132" fmla="*/ 487708 w 999584"/>
                <a:gd name="connsiteY132" fmla="*/ 987048 h 1039843"/>
                <a:gd name="connsiteX133" fmla="*/ 497655 w 999584"/>
                <a:gd name="connsiteY133" fmla="*/ 987048 h 1039843"/>
                <a:gd name="connsiteX134" fmla="*/ 494963 w 999584"/>
                <a:gd name="connsiteY134" fmla="*/ 988394 h 1039843"/>
                <a:gd name="connsiteX135" fmla="*/ 489238 w 999584"/>
                <a:gd name="connsiteY135" fmla="*/ 988578 h 1039843"/>
                <a:gd name="connsiteX136" fmla="*/ 496889 w 999584"/>
                <a:gd name="connsiteY136" fmla="*/ 989344 h 1039843"/>
                <a:gd name="connsiteX137" fmla="*/ 494594 w 999584"/>
                <a:gd name="connsiteY137" fmla="*/ 988578 h 1039843"/>
                <a:gd name="connsiteX138" fmla="*/ 494963 w 999584"/>
                <a:gd name="connsiteY138" fmla="*/ 988394 h 1039843"/>
                <a:gd name="connsiteX139" fmla="*/ 512957 w 999584"/>
                <a:gd name="connsiteY139" fmla="*/ 987814 h 1039843"/>
                <a:gd name="connsiteX140" fmla="*/ 524434 w 999584"/>
                <a:gd name="connsiteY140" fmla="*/ 986283 h 1039843"/>
                <a:gd name="connsiteX141" fmla="*/ 535146 w 999584"/>
                <a:gd name="connsiteY141" fmla="*/ 984753 h 1039843"/>
                <a:gd name="connsiteX142" fmla="*/ 520609 w 999584"/>
                <a:gd name="connsiteY142" fmla="*/ 984753 h 1039843"/>
                <a:gd name="connsiteX143" fmla="*/ 529790 w 999584"/>
                <a:gd name="connsiteY143" fmla="*/ 980927 h 1039843"/>
                <a:gd name="connsiteX144" fmla="*/ 522904 w 999584"/>
                <a:gd name="connsiteY144" fmla="*/ 980927 h 1039843"/>
                <a:gd name="connsiteX145" fmla="*/ 264469 w 999584"/>
                <a:gd name="connsiteY145" fmla="*/ 975454 h 1039843"/>
                <a:gd name="connsiteX146" fmla="*/ 267532 w 999584"/>
                <a:gd name="connsiteY146" fmla="*/ 977071 h 1039843"/>
                <a:gd name="connsiteX147" fmla="*/ 265818 w 999584"/>
                <a:gd name="connsiteY147" fmla="*/ 976336 h 1039843"/>
                <a:gd name="connsiteX148" fmla="*/ 584115 w 999584"/>
                <a:gd name="connsiteY148" fmla="*/ 971745 h 1039843"/>
                <a:gd name="connsiteX149" fmla="*/ 568812 w 999584"/>
                <a:gd name="connsiteY149" fmla="*/ 975571 h 1039843"/>
                <a:gd name="connsiteX150" fmla="*/ 555040 w 999584"/>
                <a:gd name="connsiteY150" fmla="*/ 977102 h 1039843"/>
                <a:gd name="connsiteX151" fmla="*/ 532085 w 999584"/>
                <a:gd name="connsiteY151" fmla="*/ 983987 h 1039843"/>
                <a:gd name="connsiteX152" fmla="*/ 539737 w 999584"/>
                <a:gd name="connsiteY152" fmla="*/ 983223 h 1039843"/>
                <a:gd name="connsiteX153" fmla="*/ 538972 w 999584"/>
                <a:gd name="connsiteY153" fmla="*/ 986283 h 1039843"/>
                <a:gd name="connsiteX154" fmla="*/ 545858 w 999584"/>
                <a:gd name="connsiteY154" fmla="*/ 985518 h 1039843"/>
                <a:gd name="connsiteX155" fmla="*/ 542033 w 999584"/>
                <a:gd name="connsiteY155" fmla="*/ 983223 h 1039843"/>
                <a:gd name="connsiteX156" fmla="*/ 564221 w 999584"/>
                <a:gd name="connsiteY156" fmla="*/ 980162 h 1039843"/>
                <a:gd name="connsiteX157" fmla="*/ 570342 w 999584"/>
                <a:gd name="connsiteY157" fmla="*/ 978632 h 1039843"/>
                <a:gd name="connsiteX158" fmla="*/ 575699 w 999584"/>
                <a:gd name="connsiteY158" fmla="*/ 977102 h 1039843"/>
                <a:gd name="connsiteX159" fmla="*/ 585645 w 999584"/>
                <a:gd name="connsiteY159" fmla="*/ 973276 h 1039843"/>
                <a:gd name="connsiteX160" fmla="*/ 584115 w 999584"/>
                <a:gd name="connsiteY160" fmla="*/ 971745 h 1039843"/>
                <a:gd name="connsiteX161" fmla="*/ 282074 w 999584"/>
                <a:gd name="connsiteY161" fmla="*/ 970341 h 1039843"/>
                <a:gd name="connsiteX162" fmla="*/ 284181 w 999584"/>
                <a:gd name="connsiteY162" fmla="*/ 971096 h 1039843"/>
                <a:gd name="connsiteX163" fmla="*/ 284181 w 999584"/>
                <a:gd name="connsiteY163" fmla="*/ 971745 h 1039843"/>
                <a:gd name="connsiteX164" fmla="*/ 284181 w 999584"/>
                <a:gd name="connsiteY164" fmla="*/ 969647 h 1039843"/>
                <a:gd name="connsiteX165" fmla="*/ 285310 w 999584"/>
                <a:gd name="connsiteY165" fmla="*/ 970066 h 1039843"/>
                <a:gd name="connsiteX166" fmla="*/ 285666 w 999584"/>
                <a:gd name="connsiteY166" fmla="*/ 970260 h 1039843"/>
                <a:gd name="connsiteX167" fmla="*/ 284660 w 999584"/>
                <a:gd name="connsiteY167" fmla="*/ 971267 h 1039843"/>
                <a:gd name="connsiteX168" fmla="*/ 284181 w 999584"/>
                <a:gd name="connsiteY168" fmla="*/ 971096 h 1039843"/>
                <a:gd name="connsiteX169" fmla="*/ 280503 w 999584"/>
                <a:gd name="connsiteY169" fmla="*/ 969293 h 1039843"/>
                <a:gd name="connsiteX170" fmla="*/ 282074 w 999584"/>
                <a:gd name="connsiteY170" fmla="*/ 970341 h 1039843"/>
                <a:gd name="connsiteX171" fmla="*/ 279591 w 999584"/>
                <a:gd name="connsiteY171" fmla="*/ 969450 h 1039843"/>
                <a:gd name="connsiteX172" fmla="*/ 731786 w 999584"/>
                <a:gd name="connsiteY172" fmla="*/ 966390 h 1039843"/>
                <a:gd name="connsiteX173" fmla="*/ 724135 w 999584"/>
                <a:gd name="connsiteY173" fmla="*/ 973276 h 1039843"/>
                <a:gd name="connsiteX174" fmla="*/ 731786 w 999584"/>
                <a:gd name="connsiteY174" fmla="*/ 966390 h 1039843"/>
                <a:gd name="connsiteX175" fmla="*/ 756271 w 999584"/>
                <a:gd name="connsiteY175" fmla="*/ 964094 h 1039843"/>
                <a:gd name="connsiteX176" fmla="*/ 758566 w 999584"/>
                <a:gd name="connsiteY176" fmla="*/ 964859 h 1039843"/>
                <a:gd name="connsiteX177" fmla="*/ 757801 w 999584"/>
                <a:gd name="connsiteY177" fmla="*/ 965624 h 1039843"/>
                <a:gd name="connsiteX178" fmla="*/ 752445 w 999584"/>
                <a:gd name="connsiteY178" fmla="*/ 967154 h 1039843"/>
                <a:gd name="connsiteX179" fmla="*/ 756271 w 999584"/>
                <a:gd name="connsiteY179" fmla="*/ 964094 h 1039843"/>
                <a:gd name="connsiteX180" fmla="*/ 315655 w 999584"/>
                <a:gd name="connsiteY180" fmla="*/ 953750 h 1039843"/>
                <a:gd name="connsiteX181" fmla="*/ 356870 w 999584"/>
                <a:gd name="connsiteY181" fmla="*/ 966390 h 1039843"/>
                <a:gd name="connsiteX182" fmla="*/ 371790 w 999584"/>
                <a:gd name="connsiteY182" fmla="*/ 968015 h 1039843"/>
                <a:gd name="connsiteX183" fmla="*/ 376763 w 999584"/>
                <a:gd name="connsiteY183" fmla="*/ 970185 h 1039843"/>
                <a:gd name="connsiteX184" fmla="*/ 376763 w 999584"/>
                <a:gd name="connsiteY184" fmla="*/ 972511 h 1039843"/>
                <a:gd name="connsiteX185" fmla="*/ 346158 w 999584"/>
                <a:gd name="connsiteY185" fmla="*/ 964859 h 1039843"/>
                <a:gd name="connsiteX186" fmla="*/ 316317 w 999584"/>
                <a:gd name="connsiteY186" fmla="*/ 954147 h 1039843"/>
                <a:gd name="connsiteX187" fmla="*/ 757801 w 999584"/>
                <a:gd name="connsiteY187" fmla="*/ 953382 h 1039843"/>
                <a:gd name="connsiteX188" fmla="*/ 753975 w 999584"/>
                <a:gd name="connsiteY188" fmla="*/ 955678 h 1039843"/>
                <a:gd name="connsiteX189" fmla="*/ 758566 w 999584"/>
                <a:gd name="connsiteY189" fmla="*/ 954912 h 1039843"/>
                <a:gd name="connsiteX190" fmla="*/ 221780 w 999584"/>
                <a:gd name="connsiteY190" fmla="*/ 951257 h 1039843"/>
                <a:gd name="connsiteX191" fmla="*/ 232152 w 999584"/>
                <a:gd name="connsiteY191" fmla="*/ 956443 h 1039843"/>
                <a:gd name="connsiteX192" fmla="*/ 237508 w 999584"/>
                <a:gd name="connsiteY192" fmla="*/ 961799 h 1039843"/>
                <a:gd name="connsiteX193" fmla="*/ 239803 w 999584"/>
                <a:gd name="connsiteY193" fmla="*/ 962564 h 1039843"/>
                <a:gd name="connsiteX194" fmla="*/ 242099 w 999584"/>
                <a:gd name="connsiteY194" fmla="*/ 960269 h 1039843"/>
                <a:gd name="connsiteX195" fmla="*/ 245924 w 999584"/>
                <a:gd name="connsiteY195" fmla="*/ 963329 h 1039843"/>
                <a:gd name="connsiteX196" fmla="*/ 264469 w 999584"/>
                <a:gd name="connsiteY196" fmla="*/ 975454 h 1039843"/>
                <a:gd name="connsiteX197" fmla="*/ 258167 w 999584"/>
                <a:gd name="connsiteY197" fmla="*/ 972128 h 1039843"/>
                <a:gd name="connsiteX198" fmla="*/ 244394 w 999584"/>
                <a:gd name="connsiteY198" fmla="*/ 969450 h 1039843"/>
                <a:gd name="connsiteX199" fmla="*/ 237508 w 999584"/>
                <a:gd name="connsiteY199" fmla="*/ 966390 h 1039843"/>
                <a:gd name="connsiteX200" fmla="*/ 216085 w 999584"/>
                <a:gd name="connsiteY200" fmla="*/ 951852 h 1039843"/>
                <a:gd name="connsiteX201" fmla="*/ 222206 w 999584"/>
                <a:gd name="connsiteY201" fmla="*/ 953382 h 1039843"/>
                <a:gd name="connsiteX202" fmla="*/ 219309 w 999584"/>
                <a:gd name="connsiteY202" fmla="*/ 948136 h 1039843"/>
                <a:gd name="connsiteX203" fmla="*/ 221440 w 999584"/>
                <a:gd name="connsiteY203" fmla="*/ 949557 h 1039843"/>
                <a:gd name="connsiteX204" fmla="*/ 221780 w 999584"/>
                <a:gd name="connsiteY204" fmla="*/ 951257 h 1039843"/>
                <a:gd name="connsiteX205" fmla="*/ 221440 w 999584"/>
                <a:gd name="connsiteY205" fmla="*/ 951087 h 1039843"/>
                <a:gd name="connsiteX206" fmla="*/ 763922 w 999584"/>
                <a:gd name="connsiteY206" fmla="*/ 946496 h 1039843"/>
                <a:gd name="connsiteX207" fmla="*/ 758566 w 999584"/>
                <a:gd name="connsiteY207" fmla="*/ 951852 h 1039843"/>
                <a:gd name="connsiteX208" fmla="*/ 765452 w 999584"/>
                <a:gd name="connsiteY208" fmla="*/ 948026 h 1039843"/>
                <a:gd name="connsiteX209" fmla="*/ 799883 w 999584"/>
                <a:gd name="connsiteY209" fmla="*/ 935019 h 1039843"/>
                <a:gd name="connsiteX210" fmla="*/ 802179 w 999584"/>
                <a:gd name="connsiteY210" fmla="*/ 939609 h 1039843"/>
                <a:gd name="connsiteX211" fmla="*/ 799883 w 999584"/>
                <a:gd name="connsiteY211" fmla="*/ 935019 h 1039843"/>
                <a:gd name="connsiteX212" fmla="*/ 771573 w 999584"/>
                <a:gd name="connsiteY212" fmla="*/ 935019 h 1039843"/>
                <a:gd name="connsiteX213" fmla="*/ 753210 w 999584"/>
                <a:gd name="connsiteY213" fmla="*/ 948791 h 1039843"/>
                <a:gd name="connsiteX214" fmla="*/ 740968 w 999584"/>
                <a:gd name="connsiteY214" fmla="*/ 960269 h 1039843"/>
                <a:gd name="connsiteX215" fmla="*/ 757035 w 999584"/>
                <a:gd name="connsiteY215" fmla="*/ 948791 h 1039843"/>
                <a:gd name="connsiteX216" fmla="*/ 771573 w 999584"/>
                <a:gd name="connsiteY216" fmla="*/ 935019 h 1039843"/>
                <a:gd name="connsiteX217" fmla="*/ 808300 w 999584"/>
                <a:gd name="connsiteY217" fmla="*/ 931958 h 1039843"/>
                <a:gd name="connsiteX218" fmla="*/ 808300 w 999584"/>
                <a:gd name="connsiteY218" fmla="*/ 934254 h 1039843"/>
                <a:gd name="connsiteX219" fmla="*/ 806004 w 999584"/>
                <a:gd name="connsiteY219" fmla="*/ 934254 h 1039843"/>
                <a:gd name="connsiteX220" fmla="*/ 802944 w 999584"/>
                <a:gd name="connsiteY220" fmla="*/ 934254 h 1039843"/>
                <a:gd name="connsiteX221" fmla="*/ 805239 w 999584"/>
                <a:gd name="connsiteY221" fmla="*/ 932724 h 1039843"/>
                <a:gd name="connsiteX222" fmla="*/ 808300 w 999584"/>
                <a:gd name="connsiteY222" fmla="*/ 931958 h 1039843"/>
                <a:gd name="connsiteX223" fmla="*/ 330090 w 999584"/>
                <a:gd name="connsiteY223" fmla="*/ 931958 h 1039843"/>
                <a:gd name="connsiteX224" fmla="*/ 337741 w 999584"/>
                <a:gd name="connsiteY224" fmla="*/ 938079 h 1039843"/>
                <a:gd name="connsiteX225" fmla="*/ 337801 w 999584"/>
                <a:gd name="connsiteY225" fmla="*/ 938380 h 1039843"/>
                <a:gd name="connsiteX226" fmla="*/ 339672 w 999584"/>
                <a:gd name="connsiteY226" fmla="*/ 939570 h 1039843"/>
                <a:gd name="connsiteX227" fmla="*/ 345276 w 999584"/>
                <a:gd name="connsiteY227" fmla="*/ 945174 h 1039843"/>
                <a:gd name="connsiteX228" fmla="*/ 344560 w 999584"/>
                <a:gd name="connsiteY228" fmla="*/ 947593 h 1039843"/>
                <a:gd name="connsiteX229" fmla="*/ 346158 w 999584"/>
                <a:gd name="connsiteY229" fmla="*/ 948791 h 1039843"/>
                <a:gd name="connsiteX230" fmla="*/ 351513 w 999584"/>
                <a:gd name="connsiteY230" fmla="*/ 951852 h 1039843"/>
                <a:gd name="connsiteX231" fmla="*/ 346158 w 999584"/>
                <a:gd name="connsiteY231" fmla="*/ 949557 h 1039843"/>
                <a:gd name="connsiteX232" fmla="*/ 356870 w 999584"/>
                <a:gd name="connsiteY232" fmla="*/ 953382 h 1039843"/>
                <a:gd name="connsiteX233" fmla="*/ 353044 w 999584"/>
                <a:gd name="connsiteY233" fmla="*/ 950321 h 1039843"/>
                <a:gd name="connsiteX234" fmla="*/ 364521 w 999584"/>
                <a:gd name="connsiteY234" fmla="*/ 952617 h 1039843"/>
                <a:gd name="connsiteX235" fmla="*/ 363756 w 999584"/>
                <a:gd name="connsiteY235" fmla="*/ 951852 h 1039843"/>
                <a:gd name="connsiteX236" fmla="*/ 379824 w 999584"/>
                <a:gd name="connsiteY236" fmla="*/ 954147 h 1039843"/>
                <a:gd name="connsiteX237" fmla="*/ 380589 w 999584"/>
                <a:gd name="connsiteY237" fmla="*/ 953382 h 1039843"/>
                <a:gd name="connsiteX238" fmla="*/ 364521 w 999584"/>
                <a:gd name="connsiteY238" fmla="*/ 943436 h 1039843"/>
                <a:gd name="connsiteX239" fmla="*/ 356870 w 999584"/>
                <a:gd name="connsiteY239" fmla="*/ 938845 h 1039843"/>
                <a:gd name="connsiteX240" fmla="*/ 353044 w 999584"/>
                <a:gd name="connsiteY240" fmla="*/ 940375 h 1039843"/>
                <a:gd name="connsiteX241" fmla="*/ 349218 w 999584"/>
                <a:gd name="connsiteY241" fmla="*/ 939609 h 1039843"/>
                <a:gd name="connsiteX242" fmla="*/ 346507 w 999584"/>
                <a:gd name="connsiteY242" fmla="*/ 936356 h 1039843"/>
                <a:gd name="connsiteX243" fmla="*/ 338270 w 999584"/>
                <a:gd name="connsiteY243" fmla="*/ 934667 h 1039843"/>
                <a:gd name="connsiteX244" fmla="*/ 338149 w 999584"/>
                <a:gd name="connsiteY244" fmla="*/ 933570 h 1039843"/>
                <a:gd name="connsiteX245" fmla="*/ 336118 w 999584"/>
                <a:gd name="connsiteY245" fmla="*/ 933164 h 1039843"/>
                <a:gd name="connsiteX246" fmla="*/ 336169 w 999584"/>
                <a:gd name="connsiteY246" fmla="*/ 933266 h 1039843"/>
                <a:gd name="connsiteX247" fmla="*/ 336008 w 999584"/>
                <a:gd name="connsiteY247" fmla="*/ 933142 h 1039843"/>
                <a:gd name="connsiteX248" fmla="*/ 828958 w 999584"/>
                <a:gd name="connsiteY248" fmla="*/ 919716 h 1039843"/>
                <a:gd name="connsiteX249" fmla="*/ 823603 w 999584"/>
                <a:gd name="connsiteY249" fmla="*/ 925072 h 1039843"/>
                <a:gd name="connsiteX250" fmla="*/ 826663 w 999584"/>
                <a:gd name="connsiteY250" fmla="*/ 921246 h 1039843"/>
                <a:gd name="connsiteX251" fmla="*/ 823603 w 999584"/>
                <a:gd name="connsiteY251" fmla="*/ 923542 h 1039843"/>
                <a:gd name="connsiteX252" fmla="*/ 822072 w 999584"/>
                <a:gd name="connsiteY252" fmla="*/ 922012 h 1039843"/>
                <a:gd name="connsiteX253" fmla="*/ 828958 w 999584"/>
                <a:gd name="connsiteY253" fmla="*/ 919716 h 1039843"/>
                <a:gd name="connsiteX254" fmla="*/ 231092 w 999584"/>
                <a:gd name="connsiteY254" fmla="*/ 915052 h 1039843"/>
                <a:gd name="connsiteX255" fmla="*/ 240199 w 999584"/>
                <a:gd name="connsiteY255" fmla="*/ 918555 h 1039843"/>
                <a:gd name="connsiteX256" fmla="*/ 240199 w 999584"/>
                <a:gd name="connsiteY256" fmla="*/ 915753 h 1039843"/>
                <a:gd name="connsiteX257" fmla="*/ 247904 w 999584"/>
                <a:gd name="connsiteY257" fmla="*/ 919956 h 1039843"/>
                <a:gd name="connsiteX258" fmla="*/ 245102 w 999584"/>
                <a:gd name="connsiteY258" fmla="*/ 917154 h 1039843"/>
                <a:gd name="connsiteX259" fmla="*/ 251406 w 999584"/>
                <a:gd name="connsiteY259" fmla="*/ 917854 h 1039843"/>
                <a:gd name="connsiteX260" fmla="*/ 249305 w 999584"/>
                <a:gd name="connsiteY260" fmla="*/ 919956 h 1039843"/>
                <a:gd name="connsiteX261" fmla="*/ 253508 w 999584"/>
                <a:gd name="connsiteY261" fmla="*/ 924159 h 1039843"/>
                <a:gd name="connsiteX262" fmla="*/ 250706 w 999584"/>
                <a:gd name="connsiteY262" fmla="*/ 924859 h 1039843"/>
                <a:gd name="connsiteX263" fmla="*/ 236696 w 999584"/>
                <a:gd name="connsiteY263" fmla="*/ 919956 h 1039843"/>
                <a:gd name="connsiteX264" fmla="*/ 231092 w 999584"/>
                <a:gd name="connsiteY264" fmla="*/ 915052 h 1039843"/>
                <a:gd name="connsiteX265" fmla="*/ 162525 w 999584"/>
                <a:gd name="connsiteY265" fmla="*/ 903648 h 1039843"/>
                <a:gd name="connsiteX266" fmla="*/ 184714 w 999584"/>
                <a:gd name="connsiteY266" fmla="*/ 922012 h 1039843"/>
                <a:gd name="connsiteX267" fmla="*/ 209964 w 999584"/>
                <a:gd name="connsiteY267" fmla="*/ 941905 h 1039843"/>
                <a:gd name="connsiteX268" fmla="*/ 217710 w 999584"/>
                <a:gd name="connsiteY268" fmla="*/ 945922 h 1039843"/>
                <a:gd name="connsiteX269" fmla="*/ 219309 w 999584"/>
                <a:gd name="connsiteY269" fmla="*/ 948136 h 1039843"/>
                <a:gd name="connsiteX270" fmla="*/ 200782 w 999584"/>
                <a:gd name="connsiteY270" fmla="*/ 935784 h 1039843"/>
                <a:gd name="connsiteX271" fmla="*/ 181653 w 999584"/>
                <a:gd name="connsiteY271" fmla="*/ 922012 h 1039843"/>
                <a:gd name="connsiteX272" fmla="*/ 162525 w 999584"/>
                <a:gd name="connsiteY272" fmla="*/ 903648 h 1039843"/>
                <a:gd name="connsiteX273" fmla="*/ 303310 w 999584"/>
                <a:gd name="connsiteY273" fmla="*/ 902883 h 1039843"/>
                <a:gd name="connsiteX274" fmla="*/ 305605 w 999584"/>
                <a:gd name="connsiteY274" fmla="*/ 903648 h 1039843"/>
                <a:gd name="connsiteX275" fmla="*/ 305605 w 999584"/>
                <a:gd name="connsiteY275" fmla="*/ 902883 h 1039843"/>
                <a:gd name="connsiteX276" fmla="*/ 304075 w 999584"/>
                <a:gd name="connsiteY276" fmla="*/ 902883 h 1039843"/>
                <a:gd name="connsiteX277" fmla="*/ 303310 w 999584"/>
                <a:gd name="connsiteY277" fmla="*/ 902883 h 1039843"/>
                <a:gd name="connsiteX278" fmla="*/ 238273 w 999584"/>
                <a:gd name="connsiteY278" fmla="*/ 899057 h 1039843"/>
                <a:gd name="connsiteX279" fmla="*/ 238300 w 999584"/>
                <a:gd name="connsiteY279" fmla="*/ 899117 h 1039843"/>
                <a:gd name="connsiteX280" fmla="*/ 238241 w 999584"/>
                <a:gd name="connsiteY280" fmla="*/ 899069 h 1039843"/>
                <a:gd name="connsiteX281" fmla="*/ 234448 w 999584"/>
                <a:gd name="connsiteY281" fmla="*/ 895997 h 1039843"/>
                <a:gd name="connsiteX282" fmla="*/ 238241 w 999584"/>
                <a:gd name="connsiteY282" fmla="*/ 899069 h 1039843"/>
                <a:gd name="connsiteX283" fmla="*/ 237508 w 999584"/>
                <a:gd name="connsiteY283" fmla="*/ 899344 h 1039843"/>
                <a:gd name="connsiteX284" fmla="*/ 236743 w 999584"/>
                <a:gd name="connsiteY284" fmla="*/ 901352 h 1039843"/>
                <a:gd name="connsiteX285" fmla="*/ 234448 w 999584"/>
                <a:gd name="connsiteY285" fmla="*/ 895997 h 1039843"/>
                <a:gd name="connsiteX286" fmla="*/ 847608 w 999584"/>
                <a:gd name="connsiteY286" fmla="*/ 891310 h 1039843"/>
                <a:gd name="connsiteX287" fmla="*/ 847506 w 999584"/>
                <a:gd name="connsiteY287" fmla="*/ 892166 h 1039843"/>
                <a:gd name="connsiteX288" fmla="*/ 845791 w 999584"/>
                <a:gd name="connsiteY288" fmla="*/ 893701 h 1039843"/>
                <a:gd name="connsiteX289" fmla="*/ 847262 w 999584"/>
                <a:gd name="connsiteY289" fmla="*/ 891528 h 1039843"/>
                <a:gd name="connsiteX290" fmla="*/ 849630 w 999584"/>
                <a:gd name="connsiteY290" fmla="*/ 890264 h 1039843"/>
                <a:gd name="connsiteX291" fmla="*/ 847321 w 999584"/>
                <a:gd name="connsiteY291" fmla="*/ 893701 h 1039843"/>
                <a:gd name="connsiteX292" fmla="*/ 847506 w 999584"/>
                <a:gd name="connsiteY292" fmla="*/ 892166 h 1039843"/>
                <a:gd name="connsiteX293" fmla="*/ 857269 w 999584"/>
                <a:gd name="connsiteY293" fmla="*/ 889876 h 1039843"/>
                <a:gd name="connsiteX294" fmla="*/ 852678 w 999584"/>
                <a:gd name="connsiteY294" fmla="*/ 895231 h 1039843"/>
                <a:gd name="connsiteX295" fmla="*/ 848852 w 999584"/>
                <a:gd name="connsiteY295" fmla="*/ 897527 h 1039843"/>
                <a:gd name="connsiteX296" fmla="*/ 857269 w 999584"/>
                <a:gd name="connsiteY296" fmla="*/ 889876 h 1039843"/>
                <a:gd name="connsiteX297" fmla="*/ 845791 w 999584"/>
                <a:gd name="connsiteY297" fmla="*/ 886815 h 1039843"/>
                <a:gd name="connsiteX298" fmla="*/ 843496 w 999584"/>
                <a:gd name="connsiteY298" fmla="*/ 892936 h 1039843"/>
                <a:gd name="connsiteX299" fmla="*/ 847321 w 999584"/>
                <a:gd name="connsiteY299" fmla="*/ 888345 h 1039843"/>
                <a:gd name="connsiteX300" fmla="*/ 855545 w 999584"/>
                <a:gd name="connsiteY300" fmla="*/ 881457 h 1039843"/>
                <a:gd name="connsiteX301" fmla="*/ 854017 w 999584"/>
                <a:gd name="connsiteY301" fmla="*/ 886337 h 1039843"/>
                <a:gd name="connsiteX302" fmla="*/ 849630 w 999584"/>
                <a:gd name="connsiteY302" fmla="*/ 890264 h 1039843"/>
                <a:gd name="connsiteX303" fmla="*/ 223736 w 999584"/>
                <a:gd name="connsiteY303" fmla="*/ 878398 h 1039843"/>
                <a:gd name="connsiteX304" fmla="*/ 221440 w 999584"/>
                <a:gd name="connsiteY304" fmla="*/ 880694 h 1039843"/>
                <a:gd name="connsiteX305" fmla="*/ 223736 w 999584"/>
                <a:gd name="connsiteY305" fmla="*/ 879164 h 1039843"/>
                <a:gd name="connsiteX306" fmla="*/ 227561 w 999584"/>
                <a:gd name="connsiteY306" fmla="*/ 882989 h 1039843"/>
                <a:gd name="connsiteX307" fmla="*/ 227561 w 999584"/>
                <a:gd name="connsiteY307" fmla="*/ 882224 h 1039843"/>
                <a:gd name="connsiteX308" fmla="*/ 223736 w 999584"/>
                <a:gd name="connsiteY308" fmla="*/ 878398 h 1039843"/>
                <a:gd name="connsiteX309" fmla="*/ 857998 w 999584"/>
                <a:gd name="connsiteY309" fmla="*/ 877130 h 1039843"/>
                <a:gd name="connsiteX310" fmla="*/ 855929 w 999584"/>
                <a:gd name="connsiteY310" fmla="*/ 880885 h 1039843"/>
                <a:gd name="connsiteX311" fmla="*/ 855545 w 999584"/>
                <a:gd name="connsiteY311" fmla="*/ 881457 h 1039843"/>
                <a:gd name="connsiteX312" fmla="*/ 856503 w 999584"/>
                <a:gd name="connsiteY312" fmla="*/ 878398 h 1039843"/>
                <a:gd name="connsiteX313" fmla="*/ 242099 w 999584"/>
                <a:gd name="connsiteY313" fmla="*/ 875338 h 1039843"/>
                <a:gd name="connsiteX314" fmla="*/ 241334 w 999584"/>
                <a:gd name="connsiteY314" fmla="*/ 876103 h 1039843"/>
                <a:gd name="connsiteX315" fmla="*/ 240569 w 999584"/>
                <a:gd name="connsiteY315" fmla="*/ 876868 h 1039843"/>
                <a:gd name="connsiteX316" fmla="*/ 241334 w 999584"/>
                <a:gd name="connsiteY316" fmla="*/ 877634 h 1039843"/>
                <a:gd name="connsiteX317" fmla="*/ 242099 w 999584"/>
                <a:gd name="connsiteY317" fmla="*/ 876868 h 1039843"/>
                <a:gd name="connsiteX318" fmla="*/ 242099 w 999584"/>
                <a:gd name="connsiteY318" fmla="*/ 875338 h 1039843"/>
                <a:gd name="connsiteX319" fmla="*/ 851912 w 999584"/>
                <a:gd name="connsiteY319" fmla="*/ 867686 h 1039843"/>
                <a:gd name="connsiteX320" fmla="*/ 842731 w 999584"/>
                <a:gd name="connsiteY320" fmla="*/ 874573 h 1039843"/>
                <a:gd name="connsiteX321" fmla="*/ 845791 w 999584"/>
                <a:gd name="connsiteY321" fmla="*/ 875338 h 1039843"/>
                <a:gd name="connsiteX322" fmla="*/ 851912 w 999584"/>
                <a:gd name="connsiteY322" fmla="*/ 867686 h 1039843"/>
                <a:gd name="connsiteX323" fmla="*/ 868745 w 999584"/>
                <a:gd name="connsiteY323" fmla="*/ 863861 h 1039843"/>
                <a:gd name="connsiteX324" fmla="*/ 864059 w 999584"/>
                <a:gd name="connsiteY324" fmla="*/ 871991 h 1039843"/>
                <a:gd name="connsiteX325" fmla="*/ 857998 w 999584"/>
                <a:gd name="connsiteY325" fmla="*/ 877130 h 1039843"/>
                <a:gd name="connsiteX326" fmla="*/ 861094 w 999584"/>
                <a:gd name="connsiteY326" fmla="*/ 871513 h 1039843"/>
                <a:gd name="connsiteX327" fmla="*/ 857269 w 999584"/>
                <a:gd name="connsiteY327" fmla="*/ 860035 h 1039843"/>
                <a:gd name="connsiteX328" fmla="*/ 854208 w 999584"/>
                <a:gd name="connsiteY328" fmla="*/ 866922 h 1039843"/>
                <a:gd name="connsiteX329" fmla="*/ 859564 w 999584"/>
                <a:gd name="connsiteY329" fmla="*/ 860035 h 1039843"/>
                <a:gd name="connsiteX330" fmla="*/ 857269 w 999584"/>
                <a:gd name="connsiteY330" fmla="*/ 860035 h 1039843"/>
                <a:gd name="connsiteX331" fmla="*/ 882518 w 999584"/>
                <a:gd name="connsiteY331" fmla="*/ 842437 h 1039843"/>
                <a:gd name="connsiteX332" fmla="*/ 878692 w 999584"/>
                <a:gd name="connsiteY332" fmla="*/ 852384 h 1039843"/>
                <a:gd name="connsiteX333" fmla="*/ 870276 w 999584"/>
                <a:gd name="connsiteY333" fmla="*/ 863096 h 1039843"/>
                <a:gd name="connsiteX334" fmla="*/ 867981 w 999584"/>
                <a:gd name="connsiteY334" fmla="*/ 860801 h 1039843"/>
                <a:gd name="connsiteX335" fmla="*/ 873600 w 999584"/>
                <a:gd name="connsiteY335" fmla="*/ 853702 h 1039843"/>
                <a:gd name="connsiteX336" fmla="*/ 874102 w 999584"/>
                <a:gd name="connsiteY336" fmla="*/ 856210 h 1039843"/>
                <a:gd name="connsiteX337" fmla="*/ 877927 w 999584"/>
                <a:gd name="connsiteY337" fmla="*/ 850089 h 1039843"/>
                <a:gd name="connsiteX338" fmla="*/ 875781 w 999584"/>
                <a:gd name="connsiteY338" fmla="*/ 850947 h 1039843"/>
                <a:gd name="connsiteX339" fmla="*/ 879137 w 999584"/>
                <a:gd name="connsiteY339" fmla="*/ 846708 h 1039843"/>
                <a:gd name="connsiteX340" fmla="*/ 879457 w 999584"/>
                <a:gd name="connsiteY340" fmla="*/ 847028 h 1039843"/>
                <a:gd name="connsiteX341" fmla="*/ 881318 w 999584"/>
                <a:gd name="connsiteY341" fmla="*/ 843953 h 1039843"/>
                <a:gd name="connsiteX342" fmla="*/ 174767 w 999584"/>
                <a:gd name="connsiteY342" fmla="*/ 839377 h 1039843"/>
                <a:gd name="connsiteX343" fmla="*/ 167116 w 999584"/>
                <a:gd name="connsiteY343" fmla="*/ 855444 h 1039843"/>
                <a:gd name="connsiteX344" fmla="*/ 168646 w 999584"/>
                <a:gd name="connsiteY344" fmla="*/ 856974 h 1039843"/>
                <a:gd name="connsiteX345" fmla="*/ 170941 w 999584"/>
                <a:gd name="connsiteY345" fmla="*/ 856210 h 1039843"/>
                <a:gd name="connsiteX346" fmla="*/ 177828 w 999584"/>
                <a:gd name="connsiteY346" fmla="*/ 841672 h 1039843"/>
                <a:gd name="connsiteX347" fmla="*/ 178593 w 999584"/>
                <a:gd name="connsiteY347" fmla="*/ 840141 h 1039843"/>
                <a:gd name="connsiteX348" fmla="*/ 177828 w 999584"/>
                <a:gd name="connsiteY348" fmla="*/ 839377 h 1039843"/>
                <a:gd name="connsiteX349" fmla="*/ 174767 w 999584"/>
                <a:gd name="connsiteY349" fmla="*/ 839377 h 1039843"/>
                <a:gd name="connsiteX350" fmla="*/ 167116 w 999584"/>
                <a:gd name="connsiteY350" fmla="*/ 833256 h 1039843"/>
                <a:gd name="connsiteX351" fmla="*/ 165586 w 999584"/>
                <a:gd name="connsiteY351" fmla="*/ 838611 h 1039843"/>
                <a:gd name="connsiteX352" fmla="*/ 164055 w 999584"/>
                <a:gd name="connsiteY352" fmla="*/ 840141 h 1039843"/>
                <a:gd name="connsiteX353" fmla="*/ 164055 w 999584"/>
                <a:gd name="connsiteY353" fmla="*/ 840907 h 1039843"/>
                <a:gd name="connsiteX354" fmla="*/ 165586 w 999584"/>
                <a:gd name="connsiteY354" fmla="*/ 838611 h 1039843"/>
                <a:gd name="connsiteX355" fmla="*/ 170176 w 999584"/>
                <a:gd name="connsiteY355" fmla="*/ 835551 h 1039843"/>
                <a:gd name="connsiteX356" fmla="*/ 170941 w 999584"/>
                <a:gd name="connsiteY356" fmla="*/ 833256 h 1039843"/>
                <a:gd name="connsiteX357" fmla="*/ 167116 w 999584"/>
                <a:gd name="connsiteY357" fmla="*/ 833256 h 1039843"/>
                <a:gd name="connsiteX358" fmla="*/ 159465 w 999584"/>
                <a:gd name="connsiteY358" fmla="*/ 828665 h 1039843"/>
                <a:gd name="connsiteX359" fmla="*/ 157169 w 999584"/>
                <a:gd name="connsiteY359" fmla="*/ 830195 h 1039843"/>
                <a:gd name="connsiteX360" fmla="*/ 159465 w 999584"/>
                <a:gd name="connsiteY360" fmla="*/ 831725 h 1039843"/>
                <a:gd name="connsiteX361" fmla="*/ 161760 w 999584"/>
                <a:gd name="connsiteY361" fmla="*/ 830195 h 1039843"/>
                <a:gd name="connsiteX362" fmla="*/ 159465 w 999584"/>
                <a:gd name="connsiteY362" fmla="*/ 828665 h 1039843"/>
                <a:gd name="connsiteX363" fmla="*/ 145692 w 999584"/>
                <a:gd name="connsiteY363" fmla="*/ 818718 h 1039843"/>
                <a:gd name="connsiteX364" fmla="*/ 145692 w 999584"/>
                <a:gd name="connsiteY364" fmla="*/ 819483 h 1039843"/>
                <a:gd name="connsiteX365" fmla="*/ 146348 w 999584"/>
                <a:gd name="connsiteY365" fmla="*/ 819702 h 1039843"/>
                <a:gd name="connsiteX366" fmla="*/ 147222 w 999584"/>
                <a:gd name="connsiteY366" fmla="*/ 821013 h 1039843"/>
                <a:gd name="connsiteX367" fmla="*/ 147987 w 999584"/>
                <a:gd name="connsiteY367" fmla="*/ 821587 h 1039843"/>
                <a:gd name="connsiteX368" fmla="*/ 147987 w 999584"/>
                <a:gd name="connsiteY368" fmla="*/ 824074 h 1039843"/>
                <a:gd name="connsiteX369" fmla="*/ 148753 w 999584"/>
                <a:gd name="connsiteY369" fmla="*/ 824839 h 1039843"/>
                <a:gd name="connsiteX370" fmla="*/ 150283 w 999584"/>
                <a:gd name="connsiteY370" fmla="*/ 823308 h 1039843"/>
                <a:gd name="connsiteX371" fmla="*/ 147987 w 999584"/>
                <a:gd name="connsiteY371" fmla="*/ 821587 h 1039843"/>
                <a:gd name="connsiteX372" fmla="*/ 147987 w 999584"/>
                <a:gd name="connsiteY372" fmla="*/ 820248 h 1039843"/>
                <a:gd name="connsiteX373" fmla="*/ 146348 w 999584"/>
                <a:gd name="connsiteY373" fmla="*/ 819702 h 1039843"/>
                <a:gd name="connsiteX374" fmla="*/ 935312 w 999584"/>
                <a:gd name="connsiteY374" fmla="*/ 787347 h 1039843"/>
                <a:gd name="connsiteX375" fmla="*/ 929956 w 999584"/>
                <a:gd name="connsiteY375" fmla="*/ 794233 h 1039843"/>
                <a:gd name="connsiteX376" fmla="*/ 926896 w 999584"/>
                <a:gd name="connsiteY376" fmla="*/ 795763 h 1039843"/>
                <a:gd name="connsiteX377" fmla="*/ 929191 w 999584"/>
                <a:gd name="connsiteY377" fmla="*/ 789642 h 1039843"/>
                <a:gd name="connsiteX378" fmla="*/ 930722 w 999584"/>
                <a:gd name="connsiteY378" fmla="*/ 791938 h 1039843"/>
                <a:gd name="connsiteX379" fmla="*/ 935312 w 999584"/>
                <a:gd name="connsiteY379" fmla="*/ 787347 h 1039843"/>
                <a:gd name="connsiteX380" fmla="*/ 137275 w 999584"/>
                <a:gd name="connsiteY380" fmla="*/ 781226 h 1039843"/>
                <a:gd name="connsiteX381" fmla="*/ 136510 w 999584"/>
                <a:gd name="connsiteY381" fmla="*/ 781991 h 1039843"/>
                <a:gd name="connsiteX382" fmla="*/ 135745 w 999584"/>
                <a:gd name="connsiteY382" fmla="*/ 782757 h 1039843"/>
                <a:gd name="connsiteX383" fmla="*/ 136510 w 999584"/>
                <a:gd name="connsiteY383" fmla="*/ 785052 h 1039843"/>
                <a:gd name="connsiteX384" fmla="*/ 138041 w 999584"/>
                <a:gd name="connsiteY384" fmla="*/ 783521 h 1039843"/>
                <a:gd name="connsiteX385" fmla="*/ 137275 w 999584"/>
                <a:gd name="connsiteY385" fmla="*/ 781226 h 1039843"/>
                <a:gd name="connsiteX386" fmla="*/ 929171 w 999584"/>
                <a:gd name="connsiteY386" fmla="*/ 765468 h 1039843"/>
                <a:gd name="connsiteX387" fmla="*/ 927174 w 999584"/>
                <a:gd name="connsiteY387" fmla="*/ 770792 h 1039843"/>
                <a:gd name="connsiteX388" fmla="*/ 926131 w 999584"/>
                <a:gd name="connsiteY388" fmla="*/ 769749 h 1039843"/>
                <a:gd name="connsiteX389" fmla="*/ 928809 w 999584"/>
                <a:gd name="connsiteY389" fmla="*/ 765636 h 1039843"/>
                <a:gd name="connsiteX390" fmla="*/ 936843 w 999584"/>
                <a:gd name="connsiteY390" fmla="*/ 752916 h 1039843"/>
                <a:gd name="connsiteX391" fmla="*/ 936023 w 999584"/>
                <a:gd name="connsiteY391" fmla="*/ 755048 h 1039843"/>
                <a:gd name="connsiteX392" fmla="*/ 935830 w 999584"/>
                <a:gd name="connsiteY392" fmla="*/ 754470 h 1039843"/>
                <a:gd name="connsiteX393" fmla="*/ 959031 w 999584"/>
                <a:gd name="connsiteY393" fmla="*/ 710068 h 1039843"/>
                <a:gd name="connsiteX394" fmla="*/ 955971 w 999584"/>
                <a:gd name="connsiteY394" fmla="*/ 718485 h 1039843"/>
                <a:gd name="connsiteX395" fmla="*/ 959031 w 999584"/>
                <a:gd name="connsiteY395" fmla="*/ 710068 h 1039843"/>
                <a:gd name="connsiteX396" fmla="*/ 943729 w 999584"/>
                <a:gd name="connsiteY396" fmla="*/ 708538 h 1039843"/>
                <a:gd name="connsiteX397" fmla="*/ 940668 w 999584"/>
                <a:gd name="connsiteY397" fmla="*/ 717719 h 1039843"/>
                <a:gd name="connsiteX398" fmla="*/ 943729 w 999584"/>
                <a:gd name="connsiteY398" fmla="*/ 708538 h 1039843"/>
                <a:gd name="connsiteX399" fmla="*/ 966683 w 999584"/>
                <a:gd name="connsiteY399" fmla="*/ 700886 h 1039843"/>
                <a:gd name="connsiteX400" fmla="*/ 959031 w 999584"/>
                <a:gd name="connsiteY400" fmla="*/ 707773 h 1039843"/>
                <a:gd name="connsiteX401" fmla="*/ 966683 w 999584"/>
                <a:gd name="connsiteY401" fmla="*/ 700886 h 1039843"/>
                <a:gd name="connsiteX402" fmla="*/ 948319 w 999584"/>
                <a:gd name="connsiteY402" fmla="*/ 697826 h 1039843"/>
                <a:gd name="connsiteX403" fmla="*/ 946789 w 999584"/>
                <a:gd name="connsiteY403" fmla="*/ 711598 h 1039843"/>
                <a:gd name="connsiteX404" fmla="*/ 950615 w 999584"/>
                <a:gd name="connsiteY404" fmla="*/ 700122 h 1039843"/>
                <a:gd name="connsiteX405" fmla="*/ 948319 w 999584"/>
                <a:gd name="connsiteY405" fmla="*/ 697826 h 1039843"/>
                <a:gd name="connsiteX406" fmla="*/ 946789 w 999584"/>
                <a:gd name="connsiteY406" fmla="*/ 691705 h 1039843"/>
                <a:gd name="connsiteX407" fmla="*/ 945259 w 999584"/>
                <a:gd name="connsiteY407" fmla="*/ 700122 h 1039843"/>
                <a:gd name="connsiteX408" fmla="*/ 946789 w 999584"/>
                <a:gd name="connsiteY408" fmla="*/ 691705 h 1039843"/>
                <a:gd name="connsiteX409" fmla="*/ 950615 w 999584"/>
                <a:gd name="connsiteY409" fmla="*/ 662630 h 1039843"/>
                <a:gd name="connsiteX410" fmla="*/ 949085 w 999584"/>
                <a:gd name="connsiteY410" fmla="*/ 666456 h 1039843"/>
                <a:gd name="connsiteX411" fmla="*/ 949850 w 999584"/>
                <a:gd name="connsiteY411" fmla="*/ 668751 h 1039843"/>
                <a:gd name="connsiteX412" fmla="*/ 950615 w 999584"/>
                <a:gd name="connsiteY412" fmla="*/ 662630 h 1039843"/>
                <a:gd name="connsiteX413" fmla="*/ 960562 w 999584"/>
                <a:gd name="connsiteY413" fmla="*/ 633554 h 1039843"/>
                <a:gd name="connsiteX414" fmla="*/ 957501 w 999584"/>
                <a:gd name="connsiteY414" fmla="*/ 648857 h 1039843"/>
                <a:gd name="connsiteX415" fmla="*/ 956736 w 999584"/>
                <a:gd name="connsiteY415" fmla="*/ 643501 h 1039843"/>
                <a:gd name="connsiteX416" fmla="*/ 960562 w 999584"/>
                <a:gd name="connsiteY416" fmla="*/ 633554 h 1039843"/>
                <a:gd name="connsiteX417" fmla="*/ 961327 w 999584"/>
                <a:gd name="connsiteY417" fmla="*/ 627433 h 1039843"/>
                <a:gd name="connsiteX418" fmla="*/ 959031 w 999584"/>
                <a:gd name="connsiteY418" fmla="*/ 628199 h 1039843"/>
                <a:gd name="connsiteX419" fmla="*/ 956736 w 999584"/>
                <a:gd name="connsiteY419" fmla="*/ 642736 h 1039843"/>
                <a:gd name="connsiteX420" fmla="*/ 956736 w 999584"/>
                <a:gd name="connsiteY420" fmla="*/ 643501 h 1039843"/>
                <a:gd name="connsiteX421" fmla="*/ 954440 w 999584"/>
                <a:gd name="connsiteY421" fmla="*/ 651918 h 1039843"/>
                <a:gd name="connsiteX422" fmla="*/ 955971 w 999584"/>
                <a:gd name="connsiteY422" fmla="*/ 651918 h 1039843"/>
                <a:gd name="connsiteX423" fmla="*/ 956736 w 999584"/>
                <a:gd name="connsiteY423" fmla="*/ 655744 h 1039843"/>
                <a:gd name="connsiteX424" fmla="*/ 955206 w 999584"/>
                <a:gd name="connsiteY424" fmla="*/ 654978 h 1039843"/>
                <a:gd name="connsiteX425" fmla="*/ 949085 w 999584"/>
                <a:gd name="connsiteY425" fmla="*/ 683289 h 1039843"/>
                <a:gd name="connsiteX426" fmla="*/ 946789 w 999584"/>
                <a:gd name="connsiteY426" fmla="*/ 684053 h 1039843"/>
                <a:gd name="connsiteX427" fmla="*/ 949085 w 999584"/>
                <a:gd name="connsiteY427" fmla="*/ 688644 h 1039843"/>
                <a:gd name="connsiteX428" fmla="*/ 947555 w 999584"/>
                <a:gd name="connsiteY428" fmla="*/ 695531 h 1039843"/>
                <a:gd name="connsiteX429" fmla="*/ 950615 w 999584"/>
                <a:gd name="connsiteY429" fmla="*/ 697826 h 1039843"/>
                <a:gd name="connsiteX430" fmla="*/ 951380 w 999584"/>
                <a:gd name="connsiteY430" fmla="*/ 684053 h 1039843"/>
                <a:gd name="connsiteX431" fmla="*/ 954440 w 999584"/>
                <a:gd name="connsiteY431" fmla="*/ 680993 h 1039843"/>
                <a:gd name="connsiteX432" fmla="*/ 955971 w 999584"/>
                <a:gd name="connsiteY432" fmla="*/ 658804 h 1039843"/>
                <a:gd name="connsiteX433" fmla="*/ 955971 w 999584"/>
                <a:gd name="connsiteY433" fmla="*/ 665690 h 1039843"/>
                <a:gd name="connsiteX434" fmla="*/ 957501 w 999584"/>
                <a:gd name="connsiteY434" fmla="*/ 649623 h 1039843"/>
                <a:gd name="connsiteX435" fmla="*/ 960562 w 999584"/>
                <a:gd name="connsiteY435" fmla="*/ 646562 h 1039843"/>
                <a:gd name="connsiteX436" fmla="*/ 962092 w 999584"/>
                <a:gd name="connsiteY436" fmla="*/ 636615 h 1039843"/>
                <a:gd name="connsiteX437" fmla="*/ 961327 w 999584"/>
                <a:gd name="connsiteY437" fmla="*/ 627433 h 1039843"/>
                <a:gd name="connsiteX438" fmla="*/ 968213 w 999584"/>
                <a:gd name="connsiteY438" fmla="*/ 603714 h 1039843"/>
                <a:gd name="connsiteX439" fmla="*/ 966683 w 999584"/>
                <a:gd name="connsiteY439" fmla="*/ 604479 h 1039843"/>
                <a:gd name="connsiteX440" fmla="*/ 966683 w 999584"/>
                <a:gd name="connsiteY440" fmla="*/ 607540 h 1039843"/>
                <a:gd name="connsiteX441" fmla="*/ 968213 w 999584"/>
                <a:gd name="connsiteY441" fmla="*/ 603714 h 1039843"/>
                <a:gd name="connsiteX442" fmla="*/ 969743 w 999584"/>
                <a:gd name="connsiteY442" fmla="*/ 589176 h 1039843"/>
                <a:gd name="connsiteX443" fmla="*/ 968213 w 999584"/>
                <a:gd name="connsiteY443" fmla="*/ 594533 h 1039843"/>
                <a:gd name="connsiteX444" fmla="*/ 968978 w 999584"/>
                <a:gd name="connsiteY444" fmla="*/ 599888 h 1039843"/>
                <a:gd name="connsiteX445" fmla="*/ 969743 w 999584"/>
                <a:gd name="connsiteY445" fmla="*/ 589176 h 1039843"/>
                <a:gd name="connsiteX446" fmla="*/ 971273 w 999584"/>
                <a:gd name="connsiteY446" fmla="*/ 570048 h 1039843"/>
                <a:gd name="connsiteX447" fmla="*/ 970509 w 999584"/>
                <a:gd name="connsiteY447" fmla="*/ 571579 h 1039843"/>
                <a:gd name="connsiteX448" fmla="*/ 970509 w 999584"/>
                <a:gd name="connsiteY448" fmla="*/ 572343 h 1039843"/>
                <a:gd name="connsiteX449" fmla="*/ 970509 w 999584"/>
                <a:gd name="connsiteY449" fmla="*/ 573109 h 1039843"/>
                <a:gd name="connsiteX450" fmla="*/ 971226 w 999584"/>
                <a:gd name="connsiteY450" fmla="*/ 577417 h 1039843"/>
                <a:gd name="connsiteX451" fmla="*/ 971157 w 999584"/>
                <a:gd name="connsiteY451" fmla="*/ 577524 h 1039843"/>
                <a:gd name="connsiteX452" fmla="*/ 969743 w 999584"/>
                <a:gd name="connsiteY452" fmla="*/ 575404 h 1039843"/>
                <a:gd name="connsiteX453" fmla="*/ 968213 w 999584"/>
                <a:gd name="connsiteY453" fmla="*/ 583055 h 1039843"/>
                <a:gd name="connsiteX454" fmla="*/ 968978 w 999584"/>
                <a:gd name="connsiteY454" fmla="*/ 586116 h 1039843"/>
                <a:gd name="connsiteX455" fmla="*/ 969361 w 999584"/>
                <a:gd name="connsiteY455" fmla="*/ 580282 h 1039843"/>
                <a:gd name="connsiteX456" fmla="*/ 971157 w 999584"/>
                <a:gd name="connsiteY456" fmla="*/ 577524 h 1039843"/>
                <a:gd name="connsiteX457" fmla="*/ 971273 w 999584"/>
                <a:gd name="connsiteY457" fmla="*/ 577700 h 1039843"/>
                <a:gd name="connsiteX458" fmla="*/ 971226 w 999584"/>
                <a:gd name="connsiteY458" fmla="*/ 577417 h 1039843"/>
                <a:gd name="connsiteX459" fmla="*/ 972039 w 999584"/>
                <a:gd name="connsiteY459" fmla="*/ 576169 h 1039843"/>
                <a:gd name="connsiteX460" fmla="*/ 971273 w 999584"/>
                <a:gd name="connsiteY460" fmla="*/ 570048 h 1039843"/>
                <a:gd name="connsiteX461" fmla="*/ 969743 w 999584"/>
                <a:gd name="connsiteY461" fmla="*/ 537913 h 1039843"/>
                <a:gd name="connsiteX462" fmla="*/ 966683 w 999584"/>
                <a:gd name="connsiteY462" fmla="*/ 541738 h 1039843"/>
                <a:gd name="connsiteX463" fmla="*/ 966683 w 999584"/>
                <a:gd name="connsiteY463" fmla="*/ 542503 h 1039843"/>
                <a:gd name="connsiteX464" fmla="*/ 967448 w 999584"/>
                <a:gd name="connsiteY464" fmla="*/ 548624 h 1039843"/>
                <a:gd name="connsiteX465" fmla="*/ 968213 w 999584"/>
                <a:gd name="connsiteY465" fmla="*/ 570048 h 1039843"/>
                <a:gd name="connsiteX466" fmla="*/ 970509 w 999584"/>
                <a:gd name="connsiteY466" fmla="*/ 560867 h 1039843"/>
                <a:gd name="connsiteX467" fmla="*/ 968213 w 999584"/>
                <a:gd name="connsiteY467" fmla="*/ 559336 h 1039843"/>
                <a:gd name="connsiteX468" fmla="*/ 970509 w 999584"/>
                <a:gd name="connsiteY468" fmla="*/ 557041 h 1039843"/>
                <a:gd name="connsiteX469" fmla="*/ 969743 w 999584"/>
                <a:gd name="connsiteY469" fmla="*/ 544034 h 1039843"/>
                <a:gd name="connsiteX470" fmla="*/ 969743 w 999584"/>
                <a:gd name="connsiteY470" fmla="*/ 537913 h 1039843"/>
                <a:gd name="connsiteX471" fmla="*/ 988106 w 999584"/>
                <a:gd name="connsiteY471" fmla="*/ 495065 h 1039843"/>
                <a:gd name="connsiteX472" fmla="*/ 989637 w 999584"/>
                <a:gd name="connsiteY472" fmla="*/ 505011 h 1039843"/>
                <a:gd name="connsiteX473" fmla="*/ 988106 w 999584"/>
                <a:gd name="connsiteY473" fmla="*/ 495065 h 1039843"/>
                <a:gd name="connsiteX474" fmla="*/ 984281 w 999584"/>
                <a:gd name="connsiteY474" fmla="*/ 483587 h 1039843"/>
                <a:gd name="connsiteX475" fmla="*/ 984281 w 999584"/>
                <a:gd name="connsiteY475" fmla="*/ 493535 h 1039843"/>
                <a:gd name="connsiteX476" fmla="*/ 984281 w 999584"/>
                <a:gd name="connsiteY476" fmla="*/ 496595 h 1039843"/>
                <a:gd name="connsiteX477" fmla="*/ 984281 w 999584"/>
                <a:gd name="connsiteY477" fmla="*/ 483587 h 1039843"/>
                <a:gd name="connsiteX478" fmla="*/ 983516 w 999584"/>
                <a:gd name="connsiteY478" fmla="*/ 475171 h 1039843"/>
                <a:gd name="connsiteX479" fmla="*/ 985811 w 999584"/>
                <a:gd name="connsiteY479" fmla="*/ 482057 h 1039843"/>
                <a:gd name="connsiteX480" fmla="*/ 983516 w 999584"/>
                <a:gd name="connsiteY480" fmla="*/ 475171 h 1039843"/>
                <a:gd name="connsiteX481" fmla="*/ 984281 w 999584"/>
                <a:gd name="connsiteY481" fmla="*/ 468285 h 1039843"/>
                <a:gd name="connsiteX482" fmla="*/ 982751 w 999584"/>
                <a:gd name="connsiteY482" fmla="*/ 471345 h 1039843"/>
                <a:gd name="connsiteX483" fmla="*/ 983516 w 999584"/>
                <a:gd name="connsiteY483" fmla="*/ 472875 h 1039843"/>
                <a:gd name="connsiteX484" fmla="*/ 984281 w 999584"/>
                <a:gd name="connsiteY484" fmla="*/ 468285 h 1039843"/>
                <a:gd name="connsiteX485" fmla="*/ 981221 w 999584"/>
                <a:gd name="connsiteY485" fmla="*/ 457573 h 1039843"/>
                <a:gd name="connsiteX486" fmla="*/ 981221 w 999584"/>
                <a:gd name="connsiteY486" fmla="*/ 459103 h 1039843"/>
                <a:gd name="connsiteX487" fmla="*/ 982751 w 999584"/>
                <a:gd name="connsiteY487" fmla="*/ 459869 h 1039843"/>
                <a:gd name="connsiteX488" fmla="*/ 981221 w 999584"/>
                <a:gd name="connsiteY488" fmla="*/ 457573 h 1039843"/>
                <a:gd name="connsiteX489" fmla="*/ 975864 w 999584"/>
                <a:gd name="connsiteY489" fmla="*/ 444566 h 1039843"/>
                <a:gd name="connsiteX490" fmla="*/ 973569 w 999584"/>
                <a:gd name="connsiteY490" fmla="*/ 447626 h 1039843"/>
                <a:gd name="connsiteX491" fmla="*/ 974334 w 999584"/>
                <a:gd name="connsiteY491" fmla="*/ 449157 h 1039843"/>
                <a:gd name="connsiteX492" fmla="*/ 976630 w 999584"/>
                <a:gd name="connsiteY492" fmla="*/ 451452 h 1039843"/>
                <a:gd name="connsiteX493" fmla="*/ 976630 w 999584"/>
                <a:gd name="connsiteY493" fmla="*/ 452982 h 1039843"/>
                <a:gd name="connsiteX494" fmla="*/ 978160 w 999584"/>
                <a:gd name="connsiteY494" fmla="*/ 455278 h 1039843"/>
                <a:gd name="connsiteX495" fmla="*/ 978925 w 999584"/>
                <a:gd name="connsiteY495" fmla="*/ 452982 h 1039843"/>
                <a:gd name="connsiteX496" fmla="*/ 977395 w 999584"/>
                <a:gd name="connsiteY496" fmla="*/ 446096 h 1039843"/>
                <a:gd name="connsiteX497" fmla="*/ 975864 w 999584"/>
                <a:gd name="connsiteY497" fmla="*/ 444566 h 1039843"/>
                <a:gd name="connsiteX498" fmla="*/ 972804 w 999584"/>
                <a:gd name="connsiteY498" fmla="*/ 423907 h 1039843"/>
                <a:gd name="connsiteX499" fmla="*/ 971273 w 999584"/>
                <a:gd name="connsiteY499" fmla="*/ 427733 h 1039843"/>
                <a:gd name="connsiteX500" fmla="*/ 972804 w 999584"/>
                <a:gd name="connsiteY500" fmla="*/ 429263 h 1039843"/>
                <a:gd name="connsiteX501" fmla="*/ 973569 w 999584"/>
                <a:gd name="connsiteY501" fmla="*/ 429263 h 1039843"/>
                <a:gd name="connsiteX502" fmla="*/ 972804 w 999584"/>
                <a:gd name="connsiteY502" fmla="*/ 423907 h 1039843"/>
                <a:gd name="connsiteX503" fmla="*/ 968213 w 999584"/>
                <a:gd name="connsiteY503" fmla="*/ 410900 h 1039843"/>
                <a:gd name="connsiteX504" fmla="*/ 968213 w 999584"/>
                <a:gd name="connsiteY504" fmla="*/ 412430 h 1039843"/>
                <a:gd name="connsiteX505" fmla="*/ 970509 w 999584"/>
                <a:gd name="connsiteY505" fmla="*/ 423142 h 1039843"/>
                <a:gd name="connsiteX506" fmla="*/ 971273 w 999584"/>
                <a:gd name="connsiteY506" fmla="*/ 417786 h 1039843"/>
                <a:gd name="connsiteX507" fmla="*/ 968213 w 999584"/>
                <a:gd name="connsiteY507" fmla="*/ 410900 h 1039843"/>
                <a:gd name="connsiteX508" fmla="*/ 972804 w 999584"/>
                <a:gd name="connsiteY508" fmla="*/ 404779 h 1039843"/>
                <a:gd name="connsiteX509" fmla="*/ 971273 w 999584"/>
                <a:gd name="connsiteY509" fmla="*/ 406309 h 1039843"/>
                <a:gd name="connsiteX510" fmla="*/ 972804 w 999584"/>
                <a:gd name="connsiteY510" fmla="*/ 410134 h 1039843"/>
                <a:gd name="connsiteX511" fmla="*/ 970509 w 999584"/>
                <a:gd name="connsiteY511" fmla="*/ 409369 h 1039843"/>
                <a:gd name="connsiteX512" fmla="*/ 972039 w 999584"/>
                <a:gd name="connsiteY512" fmla="*/ 415491 h 1039843"/>
                <a:gd name="connsiteX513" fmla="*/ 974334 w 999584"/>
                <a:gd name="connsiteY513" fmla="*/ 414725 h 1039843"/>
                <a:gd name="connsiteX514" fmla="*/ 972804 w 999584"/>
                <a:gd name="connsiteY514" fmla="*/ 404779 h 1039843"/>
                <a:gd name="connsiteX515" fmla="*/ 968978 w 999584"/>
                <a:gd name="connsiteY515" fmla="*/ 389476 h 1039843"/>
                <a:gd name="connsiteX516" fmla="*/ 967448 w 999584"/>
                <a:gd name="connsiteY516" fmla="*/ 390241 h 1039843"/>
                <a:gd name="connsiteX517" fmla="*/ 968978 w 999584"/>
                <a:gd name="connsiteY517" fmla="*/ 394067 h 1039843"/>
                <a:gd name="connsiteX518" fmla="*/ 968978 w 999584"/>
                <a:gd name="connsiteY518" fmla="*/ 389476 h 1039843"/>
                <a:gd name="connsiteX519" fmla="*/ 958267 w 999584"/>
                <a:gd name="connsiteY519" fmla="*/ 381824 h 1039843"/>
                <a:gd name="connsiteX520" fmla="*/ 957501 w 999584"/>
                <a:gd name="connsiteY520" fmla="*/ 382589 h 1039843"/>
                <a:gd name="connsiteX521" fmla="*/ 959797 w 999584"/>
                <a:gd name="connsiteY521" fmla="*/ 387946 h 1039843"/>
                <a:gd name="connsiteX522" fmla="*/ 958267 w 999584"/>
                <a:gd name="connsiteY522" fmla="*/ 393301 h 1039843"/>
                <a:gd name="connsiteX523" fmla="*/ 959797 w 999584"/>
                <a:gd name="connsiteY523" fmla="*/ 395597 h 1039843"/>
                <a:gd name="connsiteX524" fmla="*/ 965918 w 999584"/>
                <a:gd name="connsiteY524" fmla="*/ 395597 h 1039843"/>
                <a:gd name="connsiteX525" fmla="*/ 965152 w 999584"/>
                <a:gd name="connsiteY525" fmla="*/ 393301 h 1039843"/>
                <a:gd name="connsiteX526" fmla="*/ 965918 w 999584"/>
                <a:gd name="connsiteY526" fmla="*/ 394067 h 1039843"/>
                <a:gd name="connsiteX527" fmla="*/ 966683 w 999584"/>
                <a:gd name="connsiteY527" fmla="*/ 392536 h 1039843"/>
                <a:gd name="connsiteX528" fmla="*/ 965918 w 999584"/>
                <a:gd name="connsiteY528" fmla="*/ 389476 h 1039843"/>
                <a:gd name="connsiteX529" fmla="*/ 963622 w 999584"/>
                <a:gd name="connsiteY529" fmla="*/ 387946 h 1039843"/>
                <a:gd name="connsiteX530" fmla="*/ 959031 w 999584"/>
                <a:gd name="connsiteY530" fmla="*/ 381824 h 1039843"/>
                <a:gd name="connsiteX531" fmla="*/ 958267 w 999584"/>
                <a:gd name="connsiteY531" fmla="*/ 381824 h 1039843"/>
                <a:gd name="connsiteX532" fmla="*/ 933017 w 999584"/>
                <a:gd name="connsiteY532" fmla="*/ 335916 h 1039843"/>
                <a:gd name="connsiteX533" fmla="*/ 933017 w 999584"/>
                <a:gd name="connsiteY533" fmla="*/ 338211 h 1039843"/>
                <a:gd name="connsiteX534" fmla="*/ 934547 w 999584"/>
                <a:gd name="connsiteY534" fmla="*/ 341272 h 1039843"/>
                <a:gd name="connsiteX535" fmla="*/ 936843 w 999584"/>
                <a:gd name="connsiteY535" fmla="*/ 341272 h 1039843"/>
                <a:gd name="connsiteX536" fmla="*/ 933017 w 999584"/>
                <a:gd name="connsiteY536" fmla="*/ 335916 h 1039843"/>
                <a:gd name="connsiteX537" fmla="*/ 85386 w 999584"/>
                <a:gd name="connsiteY537" fmla="*/ 323822 h 1039843"/>
                <a:gd name="connsiteX538" fmla="*/ 87488 w 999584"/>
                <a:gd name="connsiteY538" fmla="*/ 325223 h 1039843"/>
                <a:gd name="connsiteX539" fmla="*/ 85386 w 999584"/>
                <a:gd name="connsiteY539" fmla="*/ 324523 h 1039843"/>
                <a:gd name="connsiteX540" fmla="*/ 85386 w 999584"/>
                <a:gd name="connsiteY540" fmla="*/ 323822 h 1039843"/>
                <a:gd name="connsiteX541" fmla="*/ 907002 w 999584"/>
                <a:gd name="connsiteY541" fmla="*/ 316787 h 1039843"/>
                <a:gd name="connsiteX542" fmla="*/ 906237 w 999584"/>
                <a:gd name="connsiteY542" fmla="*/ 322144 h 1039843"/>
                <a:gd name="connsiteX543" fmla="*/ 913889 w 999584"/>
                <a:gd name="connsiteY543" fmla="*/ 325969 h 1039843"/>
                <a:gd name="connsiteX544" fmla="*/ 907768 w 999584"/>
                <a:gd name="connsiteY544" fmla="*/ 316787 h 1039843"/>
                <a:gd name="connsiteX545" fmla="*/ 907002 w 999584"/>
                <a:gd name="connsiteY545" fmla="*/ 316787 h 1039843"/>
                <a:gd name="connsiteX546" fmla="*/ 914090 w 999584"/>
                <a:gd name="connsiteY546" fmla="*/ 291598 h 1039843"/>
                <a:gd name="connsiteX547" fmla="*/ 919694 w 999584"/>
                <a:gd name="connsiteY547" fmla="*/ 295101 h 1039843"/>
                <a:gd name="connsiteX548" fmla="*/ 915491 w 999584"/>
                <a:gd name="connsiteY548" fmla="*/ 297202 h 1039843"/>
                <a:gd name="connsiteX549" fmla="*/ 914090 w 999584"/>
                <a:gd name="connsiteY549" fmla="*/ 291598 h 1039843"/>
                <a:gd name="connsiteX550" fmla="*/ 140588 w 999584"/>
                <a:gd name="connsiteY550" fmla="*/ 245038 h 1039843"/>
                <a:gd name="connsiteX551" fmla="*/ 130389 w 999584"/>
                <a:gd name="connsiteY551" fmla="*/ 258637 h 1039843"/>
                <a:gd name="connsiteX552" fmla="*/ 115087 w 999584"/>
                <a:gd name="connsiteY552" fmla="*/ 274705 h 1039843"/>
                <a:gd name="connsiteX553" fmla="*/ 126563 w 999584"/>
                <a:gd name="connsiteY553" fmla="*/ 260933 h 1039843"/>
                <a:gd name="connsiteX554" fmla="*/ 179956 w 999584"/>
                <a:gd name="connsiteY554" fmla="*/ 243963 h 1039843"/>
                <a:gd name="connsiteX555" fmla="*/ 179956 w 999584"/>
                <a:gd name="connsiteY555" fmla="*/ 246765 h 1039843"/>
                <a:gd name="connsiteX556" fmla="*/ 178554 w 999584"/>
                <a:gd name="connsiteY556" fmla="*/ 246064 h 1039843"/>
                <a:gd name="connsiteX557" fmla="*/ 179956 w 999584"/>
                <a:gd name="connsiteY557" fmla="*/ 243963 h 1039843"/>
                <a:gd name="connsiteX558" fmla="*/ 181356 w 999584"/>
                <a:gd name="connsiteY558" fmla="*/ 242562 h 1039843"/>
                <a:gd name="connsiteX559" fmla="*/ 182757 w 999584"/>
                <a:gd name="connsiteY559" fmla="*/ 243963 h 1039843"/>
                <a:gd name="connsiteX560" fmla="*/ 180656 w 999584"/>
                <a:gd name="connsiteY560" fmla="*/ 244663 h 1039843"/>
                <a:gd name="connsiteX561" fmla="*/ 181356 w 999584"/>
                <a:gd name="connsiteY561" fmla="*/ 242562 h 1039843"/>
                <a:gd name="connsiteX562" fmla="*/ 142792 w 999584"/>
                <a:gd name="connsiteY562" fmla="*/ 242541 h 1039843"/>
                <a:gd name="connsiteX563" fmla="*/ 140588 w 999584"/>
                <a:gd name="connsiteY563" fmla="*/ 245038 h 1039843"/>
                <a:gd name="connsiteX564" fmla="*/ 141866 w 999584"/>
                <a:gd name="connsiteY564" fmla="*/ 243334 h 1039843"/>
                <a:gd name="connsiteX565" fmla="*/ 849617 w 999584"/>
                <a:gd name="connsiteY565" fmla="*/ 221910 h 1039843"/>
                <a:gd name="connsiteX566" fmla="*/ 854973 w 999584"/>
                <a:gd name="connsiteY566" fmla="*/ 229562 h 1039843"/>
                <a:gd name="connsiteX567" fmla="*/ 854973 w 999584"/>
                <a:gd name="connsiteY567" fmla="*/ 228797 h 1039843"/>
                <a:gd name="connsiteX568" fmla="*/ 853443 w 999584"/>
                <a:gd name="connsiteY568" fmla="*/ 227267 h 1039843"/>
                <a:gd name="connsiteX569" fmla="*/ 849617 w 999584"/>
                <a:gd name="connsiteY569" fmla="*/ 221910 h 1039843"/>
                <a:gd name="connsiteX570" fmla="*/ 867856 w 999584"/>
                <a:gd name="connsiteY570" fmla="*/ 204735 h 1039843"/>
                <a:gd name="connsiteX571" fmla="*/ 869958 w 999584"/>
                <a:gd name="connsiteY571" fmla="*/ 207537 h 1039843"/>
                <a:gd name="connsiteX572" fmla="*/ 866455 w 999584"/>
                <a:gd name="connsiteY572" fmla="*/ 207537 h 1039843"/>
                <a:gd name="connsiteX573" fmla="*/ 867856 w 999584"/>
                <a:gd name="connsiteY573" fmla="*/ 204735 h 1039843"/>
                <a:gd name="connsiteX574" fmla="*/ 794443 w 999584"/>
                <a:gd name="connsiteY574" fmla="*/ 181982 h 1039843"/>
                <a:gd name="connsiteX575" fmla="*/ 795003 w 999584"/>
                <a:gd name="connsiteY575" fmla="*/ 182319 h 1039843"/>
                <a:gd name="connsiteX576" fmla="*/ 795003 w 999584"/>
                <a:gd name="connsiteY576" fmla="*/ 185121 h 1039843"/>
                <a:gd name="connsiteX577" fmla="*/ 790800 w 999584"/>
                <a:gd name="connsiteY577" fmla="*/ 175314 h 1039843"/>
                <a:gd name="connsiteX578" fmla="*/ 792201 w 999584"/>
                <a:gd name="connsiteY578" fmla="*/ 175314 h 1039843"/>
                <a:gd name="connsiteX579" fmla="*/ 794127 w 999584"/>
                <a:gd name="connsiteY579" fmla="*/ 180217 h 1039843"/>
                <a:gd name="connsiteX580" fmla="*/ 794443 w 999584"/>
                <a:gd name="connsiteY580" fmla="*/ 181982 h 1039843"/>
                <a:gd name="connsiteX581" fmla="*/ 791500 w 999584"/>
                <a:gd name="connsiteY581" fmla="*/ 180217 h 1039843"/>
                <a:gd name="connsiteX582" fmla="*/ 790800 w 999584"/>
                <a:gd name="connsiteY582" fmla="*/ 175314 h 1039843"/>
                <a:gd name="connsiteX583" fmla="*/ 784496 w 999584"/>
                <a:gd name="connsiteY583" fmla="*/ 169709 h 1039843"/>
                <a:gd name="connsiteX584" fmla="*/ 789400 w 999584"/>
                <a:gd name="connsiteY584" fmla="*/ 173912 h 1039843"/>
                <a:gd name="connsiteX585" fmla="*/ 786291 w 999584"/>
                <a:gd name="connsiteY585" fmla="*/ 171760 h 1039843"/>
                <a:gd name="connsiteX586" fmla="*/ 841937 w 999584"/>
                <a:gd name="connsiteY586" fmla="*/ 169009 h 1039843"/>
                <a:gd name="connsiteX587" fmla="*/ 841237 w 999584"/>
                <a:gd name="connsiteY587" fmla="*/ 171110 h 1039843"/>
                <a:gd name="connsiteX588" fmla="*/ 846140 w 999584"/>
                <a:gd name="connsiteY588" fmla="*/ 173212 h 1039843"/>
                <a:gd name="connsiteX589" fmla="*/ 841937 w 999584"/>
                <a:gd name="connsiteY589" fmla="*/ 169009 h 1039843"/>
                <a:gd name="connsiteX590" fmla="*/ 400482 w 999584"/>
                <a:gd name="connsiteY590" fmla="*/ 168351 h 1039843"/>
                <a:gd name="connsiteX591" fmla="*/ 390536 w 999584"/>
                <a:gd name="connsiteY591" fmla="*/ 169116 h 1039843"/>
                <a:gd name="connsiteX592" fmla="*/ 375998 w 999584"/>
                <a:gd name="connsiteY592" fmla="*/ 172942 h 1039843"/>
                <a:gd name="connsiteX593" fmla="*/ 381354 w 999584"/>
                <a:gd name="connsiteY593" fmla="*/ 173707 h 1039843"/>
                <a:gd name="connsiteX594" fmla="*/ 394361 w 999584"/>
                <a:gd name="connsiteY594" fmla="*/ 169881 h 1039843"/>
                <a:gd name="connsiteX595" fmla="*/ 397422 w 999584"/>
                <a:gd name="connsiteY595" fmla="*/ 169116 h 1039843"/>
                <a:gd name="connsiteX596" fmla="*/ 400482 w 999584"/>
                <a:gd name="connsiteY596" fmla="*/ 168351 h 1039843"/>
                <a:gd name="connsiteX597" fmla="*/ 420376 w 999584"/>
                <a:gd name="connsiteY597" fmla="*/ 164525 h 1039843"/>
                <a:gd name="connsiteX598" fmla="*/ 409664 w 999584"/>
                <a:gd name="connsiteY598" fmla="*/ 166056 h 1039843"/>
                <a:gd name="connsiteX599" fmla="*/ 417315 w 999584"/>
                <a:gd name="connsiteY599" fmla="*/ 166820 h 1039843"/>
                <a:gd name="connsiteX600" fmla="*/ 419611 w 999584"/>
                <a:gd name="connsiteY600" fmla="*/ 166056 h 1039843"/>
                <a:gd name="connsiteX601" fmla="*/ 424966 w 999584"/>
                <a:gd name="connsiteY601" fmla="*/ 168351 h 1039843"/>
                <a:gd name="connsiteX602" fmla="*/ 428792 w 999584"/>
                <a:gd name="connsiteY602" fmla="*/ 164525 h 1039843"/>
                <a:gd name="connsiteX603" fmla="*/ 422671 w 999584"/>
                <a:gd name="connsiteY603" fmla="*/ 164525 h 1039843"/>
                <a:gd name="connsiteX604" fmla="*/ 420376 w 999584"/>
                <a:gd name="connsiteY604" fmla="*/ 166056 h 1039843"/>
                <a:gd name="connsiteX605" fmla="*/ 420376 w 999584"/>
                <a:gd name="connsiteY605" fmla="*/ 164525 h 1039843"/>
                <a:gd name="connsiteX606" fmla="*/ 437974 w 999584"/>
                <a:gd name="connsiteY606" fmla="*/ 161465 h 1039843"/>
                <a:gd name="connsiteX607" fmla="*/ 429557 w 999584"/>
                <a:gd name="connsiteY607" fmla="*/ 162995 h 1039843"/>
                <a:gd name="connsiteX608" fmla="*/ 433383 w 999584"/>
                <a:gd name="connsiteY608" fmla="*/ 162995 h 1039843"/>
                <a:gd name="connsiteX609" fmla="*/ 434148 w 999584"/>
                <a:gd name="connsiteY609" fmla="*/ 162995 h 1039843"/>
                <a:gd name="connsiteX610" fmla="*/ 437974 w 999584"/>
                <a:gd name="connsiteY610" fmla="*/ 161465 h 1039843"/>
                <a:gd name="connsiteX611" fmla="*/ 771186 w 999584"/>
                <a:gd name="connsiteY611" fmla="*/ 161303 h 1039843"/>
                <a:gd name="connsiteX612" fmla="*/ 786291 w 999584"/>
                <a:gd name="connsiteY612" fmla="*/ 171760 h 1039843"/>
                <a:gd name="connsiteX613" fmla="*/ 789400 w 999584"/>
                <a:gd name="connsiteY613" fmla="*/ 175313 h 1039843"/>
                <a:gd name="connsiteX614" fmla="*/ 771186 w 999584"/>
                <a:gd name="connsiteY614" fmla="*/ 161303 h 1039843"/>
                <a:gd name="connsiteX615" fmla="*/ 284331 w 999584"/>
                <a:gd name="connsiteY615" fmla="*/ 157801 h 1039843"/>
                <a:gd name="connsiteX616" fmla="*/ 278027 w 999584"/>
                <a:gd name="connsiteY616" fmla="*/ 160603 h 1039843"/>
                <a:gd name="connsiteX617" fmla="*/ 284331 w 999584"/>
                <a:gd name="connsiteY617" fmla="*/ 157801 h 1039843"/>
                <a:gd name="connsiteX618" fmla="*/ 823724 w 999584"/>
                <a:gd name="connsiteY618" fmla="*/ 157100 h 1039843"/>
                <a:gd name="connsiteX619" fmla="*/ 826526 w 999584"/>
                <a:gd name="connsiteY619" fmla="*/ 166207 h 1039843"/>
                <a:gd name="connsiteX620" fmla="*/ 823724 w 999584"/>
                <a:gd name="connsiteY620" fmla="*/ 157100 h 1039843"/>
                <a:gd name="connsiteX621" fmla="*/ 754373 w 999584"/>
                <a:gd name="connsiteY621" fmla="*/ 144491 h 1039843"/>
                <a:gd name="connsiteX622" fmla="*/ 757876 w 999584"/>
                <a:gd name="connsiteY622" fmla="*/ 144491 h 1039843"/>
                <a:gd name="connsiteX623" fmla="*/ 774688 w 999584"/>
                <a:gd name="connsiteY623" fmla="*/ 159202 h 1039843"/>
                <a:gd name="connsiteX624" fmla="*/ 776789 w 999584"/>
                <a:gd name="connsiteY624" fmla="*/ 163405 h 1039843"/>
                <a:gd name="connsiteX625" fmla="*/ 769784 w 999584"/>
                <a:gd name="connsiteY625" fmla="*/ 158501 h 1039843"/>
                <a:gd name="connsiteX626" fmla="*/ 771185 w 999584"/>
                <a:gd name="connsiteY626" fmla="*/ 160603 h 1039843"/>
                <a:gd name="connsiteX627" fmla="*/ 754373 w 999584"/>
                <a:gd name="connsiteY627" fmla="*/ 144491 h 1039843"/>
                <a:gd name="connsiteX628" fmla="*/ 734059 w 999584"/>
                <a:gd name="connsiteY628" fmla="*/ 140988 h 1039843"/>
                <a:gd name="connsiteX629" fmla="*/ 741765 w 999584"/>
                <a:gd name="connsiteY629" fmla="*/ 147993 h 1039843"/>
                <a:gd name="connsiteX630" fmla="*/ 734059 w 999584"/>
                <a:gd name="connsiteY630" fmla="*/ 140988 h 1039843"/>
                <a:gd name="connsiteX631" fmla="*/ 746668 w 999584"/>
                <a:gd name="connsiteY631" fmla="*/ 137486 h 1039843"/>
                <a:gd name="connsiteX632" fmla="*/ 748069 w 999584"/>
                <a:gd name="connsiteY632" fmla="*/ 138887 h 1039843"/>
                <a:gd name="connsiteX633" fmla="*/ 750871 w 999584"/>
                <a:gd name="connsiteY633" fmla="*/ 138887 h 1039843"/>
                <a:gd name="connsiteX634" fmla="*/ 750171 w 999584"/>
                <a:gd name="connsiteY634" fmla="*/ 139588 h 1039843"/>
                <a:gd name="connsiteX635" fmla="*/ 752973 w 999584"/>
                <a:gd name="connsiteY635" fmla="*/ 142390 h 1039843"/>
                <a:gd name="connsiteX636" fmla="*/ 750171 w 999584"/>
                <a:gd name="connsiteY636" fmla="*/ 142390 h 1039843"/>
                <a:gd name="connsiteX637" fmla="*/ 746668 w 999584"/>
                <a:gd name="connsiteY637" fmla="*/ 137486 h 1039843"/>
                <a:gd name="connsiteX638" fmla="*/ 795703 w 999584"/>
                <a:gd name="connsiteY638" fmla="*/ 124877 h 1039843"/>
                <a:gd name="connsiteX639" fmla="*/ 802708 w 999584"/>
                <a:gd name="connsiteY639" fmla="*/ 127679 h 1039843"/>
                <a:gd name="connsiteX640" fmla="*/ 816018 w 999584"/>
                <a:gd name="connsiteY640" fmla="*/ 139587 h 1039843"/>
                <a:gd name="connsiteX641" fmla="*/ 815317 w 999584"/>
                <a:gd name="connsiteY641" fmla="*/ 135385 h 1039843"/>
                <a:gd name="connsiteX642" fmla="*/ 820221 w 999584"/>
                <a:gd name="connsiteY642" fmla="*/ 138887 h 1039843"/>
                <a:gd name="connsiteX643" fmla="*/ 821622 w 999584"/>
                <a:gd name="connsiteY643" fmla="*/ 147993 h 1039843"/>
                <a:gd name="connsiteX644" fmla="*/ 829328 w 999584"/>
                <a:gd name="connsiteY644" fmla="*/ 154998 h 1039843"/>
                <a:gd name="connsiteX645" fmla="*/ 833531 w 999584"/>
                <a:gd name="connsiteY645" fmla="*/ 153597 h 1039843"/>
                <a:gd name="connsiteX646" fmla="*/ 838434 w 999584"/>
                <a:gd name="connsiteY646" fmla="*/ 158501 h 1039843"/>
                <a:gd name="connsiteX647" fmla="*/ 837034 w 999584"/>
                <a:gd name="connsiteY647" fmla="*/ 154998 h 1039843"/>
                <a:gd name="connsiteX648" fmla="*/ 843338 w 999584"/>
                <a:gd name="connsiteY648" fmla="*/ 159902 h 1039843"/>
                <a:gd name="connsiteX649" fmla="*/ 839836 w 999584"/>
                <a:gd name="connsiteY649" fmla="*/ 158501 h 1039843"/>
                <a:gd name="connsiteX650" fmla="*/ 840536 w 999584"/>
                <a:gd name="connsiteY650" fmla="*/ 162704 h 1039843"/>
                <a:gd name="connsiteX651" fmla="*/ 843338 w 999584"/>
                <a:gd name="connsiteY651" fmla="*/ 162003 h 1039843"/>
                <a:gd name="connsiteX652" fmla="*/ 850343 w 999584"/>
                <a:gd name="connsiteY652" fmla="*/ 168308 h 1039843"/>
                <a:gd name="connsiteX653" fmla="*/ 860851 w 999584"/>
                <a:gd name="connsiteY653" fmla="*/ 183720 h 1039843"/>
                <a:gd name="connsiteX654" fmla="*/ 861551 w 999584"/>
                <a:gd name="connsiteY654" fmla="*/ 181618 h 1039843"/>
                <a:gd name="connsiteX655" fmla="*/ 867155 w 999584"/>
                <a:gd name="connsiteY655" fmla="*/ 187923 h 1039843"/>
                <a:gd name="connsiteX656" fmla="*/ 866455 w 999584"/>
                <a:gd name="connsiteY656" fmla="*/ 190024 h 1039843"/>
                <a:gd name="connsiteX657" fmla="*/ 870658 w 999584"/>
                <a:gd name="connsiteY657" fmla="*/ 194227 h 1039843"/>
                <a:gd name="connsiteX658" fmla="*/ 873460 w 999584"/>
                <a:gd name="connsiteY658" fmla="*/ 205436 h 1039843"/>
                <a:gd name="connsiteX659" fmla="*/ 867856 w 999584"/>
                <a:gd name="connsiteY659" fmla="*/ 199131 h 1039843"/>
                <a:gd name="connsiteX660" fmla="*/ 868556 w 999584"/>
                <a:gd name="connsiteY660" fmla="*/ 197029 h 1039843"/>
                <a:gd name="connsiteX661" fmla="*/ 863652 w 999584"/>
                <a:gd name="connsiteY661" fmla="*/ 192126 h 1039843"/>
                <a:gd name="connsiteX662" fmla="*/ 862252 w 999584"/>
                <a:gd name="connsiteY662" fmla="*/ 185821 h 1039843"/>
                <a:gd name="connsiteX663" fmla="*/ 860150 w 999584"/>
                <a:gd name="connsiteY663" fmla="*/ 187222 h 1039843"/>
                <a:gd name="connsiteX664" fmla="*/ 855947 w 999584"/>
                <a:gd name="connsiteY664" fmla="*/ 183720 h 1039843"/>
                <a:gd name="connsiteX665" fmla="*/ 866455 w 999584"/>
                <a:gd name="connsiteY665" fmla="*/ 201232 h 1039843"/>
                <a:gd name="connsiteX666" fmla="*/ 864353 w 999584"/>
                <a:gd name="connsiteY666" fmla="*/ 203334 h 1039843"/>
                <a:gd name="connsiteX667" fmla="*/ 854546 w 999584"/>
                <a:gd name="connsiteY667" fmla="*/ 188623 h 1039843"/>
                <a:gd name="connsiteX668" fmla="*/ 832831 w 999584"/>
                <a:gd name="connsiteY668" fmla="*/ 166207 h 1039843"/>
                <a:gd name="connsiteX669" fmla="*/ 822323 w 999584"/>
                <a:gd name="connsiteY669" fmla="*/ 153597 h 1039843"/>
                <a:gd name="connsiteX670" fmla="*/ 816718 w 999584"/>
                <a:gd name="connsiteY670" fmla="*/ 147993 h 1039843"/>
                <a:gd name="connsiteX671" fmla="*/ 811114 w 999584"/>
                <a:gd name="connsiteY671" fmla="*/ 143790 h 1039843"/>
                <a:gd name="connsiteX672" fmla="*/ 814617 w 999584"/>
                <a:gd name="connsiteY672" fmla="*/ 143790 h 1039843"/>
                <a:gd name="connsiteX673" fmla="*/ 809013 w 999584"/>
                <a:gd name="connsiteY673" fmla="*/ 139587 h 1039843"/>
                <a:gd name="connsiteX674" fmla="*/ 795703 w 999584"/>
                <a:gd name="connsiteY674" fmla="*/ 124877 h 1039843"/>
                <a:gd name="connsiteX675" fmla="*/ 700434 w 999584"/>
                <a:gd name="connsiteY675" fmla="*/ 106663 h 1039843"/>
                <a:gd name="connsiteX676" fmla="*/ 702535 w 999584"/>
                <a:gd name="connsiteY676" fmla="*/ 106663 h 1039843"/>
                <a:gd name="connsiteX677" fmla="*/ 706038 w 999584"/>
                <a:gd name="connsiteY677" fmla="*/ 110867 h 1039843"/>
                <a:gd name="connsiteX678" fmla="*/ 700434 w 999584"/>
                <a:gd name="connsiteY678" fmla="*/ 106663 h 1039843"/>
                <a:gd name="connsiteX679" fmla="*/ 770485 w 999584"/>
                <a:gd name="connsiteY679" fmla="*/ 89851 h 1039843"/>
                <a:gd name="connsiteX680" fmla="*/ 771886 w 999584"/>
                <a:gd name="connsiteY680" fmla="*/ 94054 h 1039843"/>
                <a:gd name="connsiteX681" fmla="*/ 782393 w 999584"/>
                <a:gd name="connsiteY681" fmla="*/ 97556 h 1039843"/>
                <a:gd name="connsiteX682" fmla="*/ 782393 w 999584"/>
                <a:gd name="connsiteY682" fmla="*/ 101059 h 1039843"/>
                <a:gd name="connsiteX683" fmla="*/ 783794 w 999584"/>
                <a:gd name="connsiteY683" fmla="*/ 103160 h 1039843"/>
                <a:gd name="connsiteX684" fmla="*/ 793601 w 999584"/>
                <a:gd name="connsiteY684" fmla="*/ 108064 h 1039843"/>
                <a:gd name="connsiteX685" fmla="*/ 799205 w 999584"/>
                <a:gd name="connsiteY685" fmla="*/ 116471 h 1039843"/>
                <a:gd name="connsiteX686" fmla="*/ 790098 w 999584"/>
                <a:gd name="connsiteY686" fmla="*/ 108765 h 1039843"/>
                <a:gd name="connsiteX687" fmla="*/ 782393 w 999584"/>
                <a:gd name="connsiteY687" fmla="*/ 103861 h 1039843"/>
                <a:gd name="connsiteX688" fmla="*/ 778190 w 999584"/>
                <a:gd name="connsiteY688" fmla="*/ 97556 h 1039843"/>
                <a:gd name="connsiteX689" fmla="*/ 769083 w 999584"/>
                <a:gd name="connsiteY689" fmla="*/ 94054 h 1039843"/>
                <a:gd name="connsiteX690" fmla="*/ 768383 w 999584"/>
                <a:gd name="connsiteY690" fmla="*/ 90551 h 1039843"/>
                <a:gd name="connsiteX691" fmla="*/ 770485 w 999584"/>
                <a:gd name="connsiteY691" fmla="*/ 89851 h 1039843"/>
                <a:gd name="connsiteX692" fmla="*/ 656302 w 999584"/>
                <a:gd name="connsiteY692" fmla="*/ 87750 h 1039843"/>
                <a:gd name="connsiteX693" fmla="*/ 664008 w 999584"/>
                <a:gd name="connsiteY693" fmla="*/ 91253 h 1039843"/>
                <a:gd name="connsiteX694" fmla="*/ 656302 w 999584"/>
                <a:gd name="connsiteY694" fmla="*/ 87750 h 1039843"/>
                <a:gd name="connsiteX695" fmla="*/ 634586 w 999584"/>
                <a:gd name="connsiteY695" fmla="*/ 86349 h 1039843"/>
                <a:gd name="connsiteX696" fmla="*/ 641591 w 999584"/>
                <a:gd name="connsiteY696" fmla="*/ 87750 h 1039843"/>
                <a:gd name="connsiteX697" fmla="*/ 634586 w 999584"/>
                <a:gd name="connsiteY697" fmla="*/ 86349 h 1039843"/>
                <a:gd name="connsiteX698" fmla="*/ 300442 w 999584"/>
                <a:gd name="connsiteY698" fmla="*/ 84947 h 1039843"/>
                <a:gd name="connsiteX699" fmla="*/ 287133 w 999584"/>
                <a:gd name="connsiteY699" fmla="*/ 91953 h 1039843"/>
                <a:gd name="connsiteX700" fmla="*/ 300442 w 999584"/>
                <a:gd name="connsiteY700" fmla="*/ 84947 h 1039843"/>
                <a:gd name="connsiteX701" fmla="*/ 605539 w 999584"/>
                <a:gd name="connsiteY701" fmla="*/ 75004 h 1039843"/>
                <a:gd name="connsiteX702" fmla="*/ 610129 w 999584"/>
                <a:gd name="connsiteY702" fmla="*/ 78065 h 1039843"/>
                <a:gd name="connsiteX703" fmla="*/ 617781 w 999584"/>
                <a:gd name="connsiteY703" fmla="*/ 76534 h 1039843"/>
                <a:gd name="connsiteX704" fmla="*/ 638248 w 999584"/>
                <a:gd name="connsiteY704" fmla="*/ 82178 h 1039843"/>
                <a:gd name="connsiteX705" fmla="*/ 650711 w 999584"/>
                <a:gd name="connsiteY705" fmla="*/ 83777 h 1039843"/>
                <a:gd name="connsiteX706" fmla="*/ 651398 w 999584"/>
                <a:gd name="connsiteY706" fmla="*/ 83548 h 1039843"/>
                <a:gd name="connsiteX707" fmla="*/ 651762 w 999584"/>
                <a:gd name="connsiteY707" fmla="*/ 83912 h 1039843"/>
                <a:gd name="connsiteX708" fmla="*/ 659864 w 999584"/>
                <a:gd name="connsiteY708" fmla="*/ 84952 h 1039843"/>
                <a:gd name="connsiteX709" fmla="*/ 680522 w 999584"/>
                <a:gd name="connsiteY709" fmla="*/ 82656 h 1039843"/>
                <a:gd name="connsiteX710" fmla="*/ 704241 w 999584"/>
                <a:gd name="connsiteY710" fmla="*/ 88012 h 1039843"/>
                <a:gd name="connsiteX711" fmla="*/ 743263 w 999584"/>
                <a:gd name="connsiteY711" fmla="*/ 111731 h 1039843"/>
                <a:gd name="connsiteX712" fmla="*/ 772338 w 999584"/>
                <a:gd name="connsiteY712" fmla="*/ 129329 h 1039843"/>
                <a:gd name="connsiteX713" fmla="*/ 798353 w 999584"/>
                <a:gd name="connsiteY713" fmla="*/ 148457 h 1039843"/>
                <a:gd name="connsiteX714" fmla="*/ 802944 w 999584"/>
                <a:gd name="connsiteY714" fmla="*/ 148457 h 1039843"/>
                <a:gd name="connsiteX715" fmla="*/ 832019 w 999584"/>
                <a:gd name="connsiteY715" fmla="*/ 174472 h 1039843"/>
                <a:gd name="connsiteX716" fmla="*/ 853443 w 999584"/>
                <a:gd name="connsiteY716" fmla="*/ 206608 h 1039843"/>
                <a:gd name="connsiteX717" fmla="*/ 861094 w 999584"/>
                <a:gd name="connsiteY717" fmla="*/ 216555 h 1039843"/>
                <a:gd name="connsiteX718" fmla="*/ 869511 w 999584"/>
                <a:gd name="connsiteY718" fmla="*/ 226501 h 1039843"/>
                <a:gd name="connsiteX719" fmla="*/ 871806 w 999584"/>
                <a:gd name="connsiteY719" fmla="*/ 228797 h 1039843"/>
                <a:gd name="connsiteX720" fmla="*/ 874102 w 999584"/>
                <a:gd name="connsiteY720" fmla="*/ 231092 h 1039843"/>
                <a:gd name="connsiteX721" fmla="*/ 873336 w 999584"/>
                <a:gd name="connsiteY721" fmla="*/ 231858 h 1039843"/>
                <a:gd name="connsiteX722" fmla="*/ 877927 w 999584"/>
                <a:gd name="connsiteY722" fmla="*/ 241804 h 1039843"/>
                <a:gd name="connsiteX723" fmla="*/ 887874 w 999584"/>
                <a:gd name="connsiteY723" fmla="*/ 256342 h 1039843"/>
                <a:gd name="connsiteX724" fmla="*/ 890935 w 999584"/>
                <a:gd name="connsiteY724" fmla="*/ 257107 h 1039843"/>
                <a:gd name="connsiteX725" fmla="*/ 898586 w 999584"/>
                <a:gd name="connsiteY725" fmla="*/ 270879 h 1039843"/>
                <a:gd name="connsiteX726" fmla="*/ 917714 w 999584"/>
                <a:gd name="connsiteY726" fmla="*/ 300720 h 1039843"/>
                <a:gd name="connsiteX727" fmla="*/ 925365 w 999584"/>
                <a:gd name="connsiteY727" fmla="*/ 315257 h 1039843"/>
                <a:gd name="connsiteX728" fmla="*/ 924601 w 999584"/>
                <a:gd name="connsiteY728" fmla="*/ 315257 h 1039843"/>
                <a:gd name="connsiteX729" fmla="*/ 926131 w 999584"/>
                <a:gd name="connsiteY729" fmla="*/ 319848 h 1039843"/>
                <a:gd name="connsiteX730" fmla="*/ 931486 w 999584"/>
                <a:gd name="connsiteY730" fmla="*/ 325204 h 1039843"/>
                <a:gd name="connsiteX731" fmla="*/ 932252 w 999584"/>
                <a:gd name="connsiteY731" fmla="*/ 329795 h 1039843"/>
                <a:gd name="connsiteX732" fmla="*/ 934547 w 999584"/>
                <a:gd name="connsiteY732" fmla="*/ 331325 h 1039843"/>
                <a:gd name="connsiteX733" fmla="*/ 934547 w 999584"/>
                <a:gd name="connsiteY733" fmla="*/ 334386 h 1039843"/>
                <a:gd name="connsiteX734" fmla="*/ 939138 w 999584"/>
                <a:gd name="connsiteY734" fmla="*/ 338977 h 1039843"/>
                <a:gd name="connsiteX735" fmla="*/ 947555 w 999584"/>
                <a:gd name="connsiteY735" fmla="*/ 361165 h 1039843"/>
                <a:gd name="connsiteX736" fmla="*/ 948319 w 999584"/>
                <a:gd name="connsiteY736" fmla="*/ 370347 h 1039843"/>
                <a:gd name="connsiteX737" fmla="*/ 949850 w 999584"/>
                <a:gd name="connsiteY737" fmla="*/ 374173 h 1039843"/>
                <a:gd name="connsiteX738" fmla="*/ 950615 w 999584"/>
                <a:gd name="connsiteY738" fmla="*/ 377234 h 1039843"/>
                <a:gd name="connsiteX739" fmla="*/ 951380 w 999584"/>
                <a:gd name="connsiteY739" fmla="*/ 377998 h 1039843"/>
                <a:gd name="connsiteX740" fmla="*/ 956736 w 999584"/>
                <a:gd name="connsiteY740" fmla="*/ 375703 h 1039843"/>
                <a:gd name="connsiteX741" fmla="*/ 955971 w 999584"/>
                <a:gd name="connsiteY741" fmla="*/ 367286 h 1039843"/>
                <a:gd name="connsiteX742" fmla="*/ 958267 w 999584"/>
                <a:gd name="connsiteY742" fmla="*/ 374173 h 1039843"/>
                <a:gd name="connsiteX743" fmla="*/ 957501 w 999584"/>
                <a:gd name="connsiteY743" fmla="*/ 374938 h 1039843"/>
                <a:gd name="connsiteX744" fmla="*/ 959797 w 999584"/>
                <a:gd name="connsiteY744" fmla="*/ 373408 h 1039843"/>
                <a:gd name="connsiteX745" fmla="*/ 961327 w 999584"/>
                <a:gd name="connsiteY745" fmla="*/ 373408 h 1039843"/>
                <a:gd name="connsiteX746" fmla="*/ 959797 w 999584"/>
                <a:gd name="connsiteY746" fmla="*/ 371877 h 1039843"/>
                <a:gd name="connsiteX747" fmla="*/ 962092 w 999584"/>
                <a:gd name="connsiteY747" fmla="*/ 371113 h 1039843"/>
                <a:gd name="connsiteX748" fmla="*/ 956736 w 999584"/>
                <a:gd name="connsiteY748" fmla="*/ 364991 h 1039843"/>
                <a:gd name="connsiteX749" fmla="*/ 962092 w 999584"/>
                <a:gd name="connsiteY749" fmla="*/ 368052 h 1039843"/>
                <a:gd name="connsiteX750" fmla="*/ 957501 w 999584"/>
                <a:gd name="connsiteY750" fmla="*/ 360401 h 1039843"/>
                <a:gd name="connsiteX751" fmla="*/ 959031 w 999584"/>
                <a:gd name="connsiteY751" fmla="*/ 357340 h 1039843"/>
                <a:gd name="connsiteX752" fmla="*/ 962857 w 999584"/>
                <a:gd name="connsiteY752" fmla="*/ 366522 h 1039843"/>
                <a:gd name="connsiteX753" fmla="*/ 955206 w 999584"/>
                <a:gd name="connsiteY753" fmla="*/ 348923 h 1039843"/>
                <a:gd name="connsiteX754" fmla="*/ 954440 w 999584"/>
                <a:gd name="connsiteY754" fmla="*/ 341272 h 1039843"/>
                <a:gd name="connsiteX755" fmla="*/ 956736 w 999584"/>
                <a:gd name="connsiteY755" fmla="*/ 348923 h 1039843"/>
                <a:gd name="connsiteX756" fmla="*/ 956736 w 999584"/>
                <a:gd name="connsiteY756" fmla="*/ 345863 h 1039843"/>
                <a:gd name="connsiteX757" fmla="*/ 962092 w 999584"/>
                <a:gd name="connsiteY757" fmla="*/ 360401 h 1039843"/>
                <a:gd name="connsiteX758" fmla="*/ 963622 w 999584"/>
                <a:gd name="connsiteY758" fmla="*/ 359635 h 1039843"/>
                <a:gd name="connsiteX759" fmla="*/ 968213 w 999584"/>
                <a:gd name="connsiteY759" fmla="*/ 368817 h 1039843"/>
                <a:gd name="connsiteX760" fmla="*/ 975864 w 999584"/>
                <a:gd name="connsiteY760" fmla="*/ 388710 h 1039843"/>
                <a:gd name="connsiteX761" fmla="*/ 979690 w 999584"/>
                <a:gd name="connsiteY761" fmla="*/ 408604 h 1039843"/>
                <a:gd name="connsiteX762" fmla="*/ 977395 w 999584"/>
                <a:gd name="connsiteY762" fmla="*/ 393301 h 1039843"/>
                <a:gd name="connsiteX763" fmla="*/ 981985 w 999584"/>
                <a:gd name="connsiteY763" fmla="*/ 407839 h 1039843"/>
                <a:gd name="connsiteX764" fmla="*/ 980455 w 999584"/>
                <a:gd name="connsiteY764" fmla="*/ 414725 h 1039843"/>
                <a:gd name="connsiteX765" fmla="*/ 984281 w 999584"/>
                <a:gd name="connsiteY765" fmla="*/ 430793 h 1039843"/>
                <a:gd name="connsiteX766" fmla="*/ 992697 w 999584"/>
                <a:gd name="connsiteY766" fmla="*/ 457573 h 1039843"/>
                <a:gd name="connsiteX767" fmla="*/ 994993 w 999584"/>
                <a:gd name="connsiteY767" fmla="*/ 475936 h 1039843"/>
                <a:gd name="connsiteX768" fmla="*/ 996523 w 999584"/>
                <a:gd name="connsiteY768" fmla="*/ 485118 h 1039843"/>
                <a:gd name="connsiteX769" fmla="*/ 997288 w 999584"/>
                <a:gd name="connsiteY769" fmla="*/ 495065 h 1039843"/>
                <a:gd name="connsiteX770" fmla="*/ 999584 w 999584"/>
                <a:gd name="connsiteY770" fmla="*/ 535617 h 1039843"/>
                <a:gd name="connsiteX771" fmla="*/ 989637 w 999584"/>
                <a:gd name="connsiteY771" fmla="*/ 609835 h 1039843"/>
                <a:gd name="connsiteX772" fmla="*/ 987342 w 999584"/>
                <a:gd name="connsiteY772" fmla="*/ 609835 h 1039843"/>
                <a:gd name="connsiteX773" fmla="*/ 987342 w 999584"/>
                <a:gd name="connsiteY773" fmla="*/ 615957 h 1039843"/>
                <a:gd name="connsiteX774" fmla="*/ 984281 w 999584"/>
                <a:gd name="connsiteY774" fmla="*/ 638911 h 1039843"/>
                <a:gd name="connsiteX775" fmla="*/ 984281 w 999584"/>
                <a:gd name="connsiteY775" fmla="*/ 632790 h 1039843"/>
                <a:gd name="connsiteX776" fmla="*/ 984281 w 999584"/>
                <a:gd name="connsiteY776" fmla="*/ 625138 h 1039843"/>
                <a:gd name="connsiteX777" fmla="*/ 985046 w 999584"/>
                <a:gd name="connsiteY777" fmla="*/ 609070 h 1039843"/>
                <a:gd name="connsiteX778" fmla="*/ 989637 w 999584"/>
                <a:gd name="connsiteY778" fmla="*/ 579230 h 1039843"/>
                <a:gd name="connsiteX779" fmla="*/ 989637 w 999584"/>
                <a:gd name="connsiteY779" fmla="*/ 570048 h 1039843"/>
                <a:gd name="connsiteX780" fmla="*/ 987342 w 999584"/>
                <a:gd name="connsiteY780" fmla="*/ 531026 h 1039843"/>
                <a:gd name="connsiteX781" fmla="*/ 989637 w 999584"/>
                <a:gd name="connsiteY781" fmla="*/ 529496 h 1039843"/>
                <a:gd name="connsiteX782" fmla="*/ 988106 w 999584"/>
                <a:gd name="connsiteY782" fmla="*/ 513428 h 1039843"/>
                <a:gd name="connsiteX783" fmla="*/ 986576 w 999584"/>
                <a:gd name="connsiteY783" fmla="*/ 508837 h 1039843"/>
                <a:gd name="connsiteX784" fmla="*/ 984281 w 999584"/>
                <a:gd name="connsiteY784" fmla="*/ 521080 h 1039843"/>
                <a:gd name="connsiteX785" fmla="*/ 985046 w 999584"/>
                <a:gd name="connsiteY785" fmla="*/ 528731 h 1039843"/>
                <a:gd name="connsiteX786" fmla="*/ 986576 w 999584"/>
                <a:gd name="connsiteY786" fmla="*/ 537147 h 1039843"/>
                <a:gd name="connsiteX787" fmla="*/ 985811 w 999584"/>
                <a:gd name="connsiteY787" fmla="*/ 537147 h 1039843"/>
                <a:gd name="connsiteX788" fmla="*/ 987342 w 999584"/>
                <a:gd name="connsiteY788" fmla="*/ 560101 h 1039843"/>
                <a:gd name="connsiteX789" fmla="*/ 985046 w 999584"/>
                <a:gd name="connsiteY789" fmla="*/ 560101 h 1039843"/>
                <a:gd name="connsiteX790" fmla="*/ 985046 w 999584"/>
                <a:gd name="connsiteY790" fmla="*/ 580760 h 1039843"/>
                <a:gd name="connsiteX791" fmla="*/ 981985 w 999584"/>
                <a:gd name="connsiteY791" fmla="*/ 607540 h 1039843"/>
                <a:gd name="connsiteX792" fmla="*/ 980455 w 999584"/>
                <a:gd name="connsiteY792" fmla="*/ 612131 h 1039843"/>
                <a:gd name="connsiteX793" fmla="*/ 973569 w 999584"/>
                <a:gd name="connsiteY793" fmla="*/ 635085 h 1039843"/>
                <a:gd name="connsiteX794" fmla="*/ 971273 w 999584"/>
                <a:gd name="connsiteY794" fmla="*/ 650387 h 1039843"/>
                <a:gd name="connsiteX795" fmla="*/ 965918 w 999584"/>
                <a:gd name="connsiteY795" fmla="*/ 667220 h 1039843"/>
                <a:gd name="connsiteX796" fmla="*/ 971273 w 999584"/>
                <a:gd name="connsiteY796" fmla="*/ 651918 h 1039843"/>
                <a:gd name="connsiteX797" fmla="*/ 968213 w 999584"/>
                <a:gd name="connsiteY797" fmla="*/ 682523 h 1039843"/>
                <a:gd name="connsiteX798" fmla="*/ 956736 w 999584"/>
                <a:gd name="connsiteY798" fmla="*/ 712364 h 1039843"/>
                <a:gd name="connsiteX799" fmla="*/ 952910 w 999584"/>
                <a:gd name="connsiteY799" fmla="*/ 712364 h 1039843"/>
                <a:gd name="connsiteX800" fmla="*/ 955206 w 999584"/>
                <a:gd name="connsiteY800" fmla="*/ 716955 h 1039843"/>
                <a:gd name="connsiteX801" fmla="*/ 938373 w 999584"/>
                <a:gd name="connsiteY801" fmla="*/ 758272 h 1039843"/>
                <a:gd name="connsiteX802" fmla="*/ 939903 w 999584"/>
                <a:gd name="connsiteY802" fmla="*/ 761333 h 1039843"/>
                <a:gd name="connsiteX803" fmla="*/ 933017 w 999584"/>
                <a:gd name="connsiteY803" fmla="*/ 775105 h 1039843"/>
                <a:gd name="connsiteX804" fmla="*/ 928426 w 999584"/>
                <a:gd name="connsiteY804" fmla="*/ 784287 h 1039843"/>
                <a:gd name="connsiteX805" fmla="*/ 922305 w 999584"/>
                <a:gd name="connsiteY805" fmla="*/ 791173 h 1039843"/>
                <a:gd name="connsiteX806" fmla="*/ 923835 w 999584"/>
                <a:gd name="connsiteY806" fmla="*/ 787347 h 1039843"/>
                <a:gd name="connsiteX807" fmla="*/ 920010 w 999584"/>
                <a:gd name="connsiteY807" fmla="*/ 789642 h 1039843"/>
                <a:gd name="connsiteX808" fmla="*/ 918479 w 999584"/>
                <a:gd name="connsiteY808" fmla="*/ 794999 h 1039843"/>
                <a:gd name="connsiteX809" fmla="*/ 917714 w 999584"/>
                <a:gd name="connsiteY809" fmla="*/ 791938 h 1039843"/>
                <a:gd name="connsiteX810" fmla="*/ 920774 w 999584"/>
                <a:gd name="connsiteY810" fmla="*/ 781991 h 1039843"/>
                <a:gd name="connsiteX811" fmla="*/ 926131 w 999584"/>
                <a:gd name="connsiteY811" fmla="*/ 773575 h 1039843"/>
                <a:gd name="connsiteX812" fmla="*/ 927174 w 999584"/>
                <a:gd name="connsiteY812" fmla="*/ 770792 h 1039843"/>
                <a:gd name="connsiteX813" fmla="*/ 929191 w 999584"/>
                <a:gd name="connsiteY813" fmla="*/ 772809 h 1039843"/>
                <a:gd name="connsiteX814" fmla="*/ 936023 w 999584"/>
                <a:gd name="connsiteY814" fmla="*/ 755048 h 1039843"/>
                <a:gd name="connsiteX815" fmla="*/ 936077 w 999584"/>
                <a:gd name="connsiteY815" fmla="*/ 755212 h 1039843"/>
                <a:gd name="connsiteX816" fmla="*/ 939903 w 999584"/>
                <a:gd name="connsiteY816" fmla="*/ 746030 h 1039843"/>
                <a:gd name="connsiteX817" fmla="*/ 934547 w 999584"/>
                <a:gd name="connsiteY817" fmla="*/ 750621 h 1039843"/>
                <a:gd name="connsiteX818" fmla="*/ 935830 w 999584"/>
                <a:gd name="connsiteY818" fmla="*/ 754470 h 1039843"/>
                <a:gd name="connsiteX819" fmla="*/ 932730 w 999584"/>
                <a:gd name="connsiteY819" fmla="*/ 759228 h 1039843"/>
                <a:gd name="connsiteX820" fmla="*/ 931486 w 999584"/>
                <a:gd name="connsiteY820" fmla="*/ 764393 h 1039843"/>
                <a:gd name="connsiteX821" fmla="*/ 929171 w 999584"/>
                <a:gd name="connsiteY821" fmla="*/ 765468 h 1039843"/>
                <a:gd name="connsiteX822" fmla="*/ 930722 w 999584"/>
                <a:gd name="connsiteY822" fmla="*/ 761333 h 1039843"/>
                <a:gd name="connsiteX823" fmla="*/ 923070 w 999584"/>
                <a:gd name="connsiteY823" fmla="*/ 772809 h 1039843"/>
                <a:gd name="connsiteX824" fmla="*/ 919244 w 999584"/>
                <a:gd name="connsiteY824" fmla="*/ 781991 h 1039843"/>
                <a:gd name="connsiteX825" fmla="*/ 920774 w 999584"/>
                <a:gd name="connsiteY825" fmla="*/ 777400 h 1039843"/>
                <a:gd name="connsiteX826" fmla="*/ 915419 w 999584"/>
                <a:gd name="connsiteY826" fmla="*/ 787347 h 1039843"/>
                <a:gd name="connsiteX827" fmla="*/ 916949 w 999584"/>
                <a:gd name="connsiteY827" fmla="*/ 785817 h 1039843"/>
                <a:gd name="connsiteX828" fmla="*/ 912358 w 999584"/>
                <a:gd name="connsiteY828" fmla="*/ 791938 h 1039843"/>
                <a:gd name="connsiteX829" fmla="*/ 910828 w 999584"/>
                <a:gd name="connsiteY829" fmla="*/ 798059 h 1039843"/>
                <a:gd name="connsiteX830" fmla="*/ 907768 w 999584"/>
                <a:gd name="connsiteY830" fmla="*/ 799590 h 1039843"/>
                <a:gd name="connsiteX831" fmla="*/ 909298 w 999584"/>
                <a:gd name="connsiteY831" fmla="*/ 800354 h 1039843"/>
                <a:gd name="connsiteX832" fmla="*/ 902411 w 999584"/>
                <a:gd name="connsiteY832" fmla="*/ 809536 h 1039843"/>
                <a:gd name="connsiteX833" fmla="*/ 897056 w 999584"/>
                <a:gd name="connsiteY833" fmla="*/ 817953 h 1039843"/>
                <a:gd name="connsiteX834" fmla="*/ 899351 w 999584"/>
                <a:gd name="connsiteY834" fmla="*/ 817953 h 1039843"/>
                <a:gd name="connsiteX835" fmla="*/ 894760 w 999584"/>
                <a:gd name="connsiteY835" fmla="*/ 821013 h 1039843"/>
                <a:gd name="connsiteX836" fmla="*/ 888543 w 999584"/>
                <a:gd name="connsiteY836" fmla="*/ 832012 h 1039843"/>
                <a:gd name="connsiteX837" fmla="*/ 887709 w 999584"/>
                <a:gd name="connsiteY837" fmla="*/ 833391 h 1039843"/>
                <a:gd name="connsiteX838" fmla="*/ 886770 w 999584"/>
                <a:gd name="connsiteY838" fmla="*/ 835894 h 1039843"/>
                <a:gd name="connsiteX839" fmla="*/ 886899 w 999584"/>
                <a:gd name="connsiteY839" fmla="*/ 834729 h 1039843"/>
                <a:gd name="connsiteX840" fmla="*/ 881318 w 999584"/>
                <a:gd name="connsiteY840" fmla="*/ 843953 h 1039843"/>
                <a:gd name="connsiteX841" fmla="*/ 879137 w 999584"/>
                <a:gd name="connsiteY841" fmla="*/ 846708 h 1039843"/>
                <a:gd name="connsiteX842" fmla="*/ 877927 w 999584"/>
                <a:gd name="connsiteY842" fmla="*/ 845498 h 1039843"/>
                <a:gd name="connsiteX843" fmla="*/ 874102 w 999584"/>
                <a:gd name="connsiteY843" fmla="*/ 851619 h 1039843"/>
                <a:gd name="connsiteX844" fmla="*/ 875781 w 999584"/>
                <a:gd name="connsiteY844" fmla="*/ 850947 h 1039843"/>
                <a:gd name="connsiteX845" fmla="*/ 873600 w 999584"/>
                <a:gd name="connsiteY845" fmla="*/ 853702 h 1039843"/>
                <a:gd name="connsiteX846" fmla="*/ 873336 w 999584"/>
                <a:gd name="connsiteY846" fmla="*/ 852384 h 1039843"/>
                <a:gd name="connsiteX847" fmla="*/ 865685 w 999584"/>
                <a:gd name="connsiteY847" fmla="*/ 860801 h 1039843"/>
                <a:gd name="connsiteX848" fmla="*/ 867981 w 999584"/>
                <a:gd name="connsiteY848" fmla="*/ 862331 h 1039843"/>
                <a:gd name="connsiteX849" fmla="*/ 861094 w 999584"/>
                <a:gd name="connsiteY849" fmla="*/ 871512 h 1039843"/>
                <a:gd name="connsiteX850" fmla="*/ 861094 w 999584"/>
                <a:gd name="connsiteY850" fmla="*/ 871513 h 1039843"/>
                <a:gd name="connsiteX851" fmla="*/ 851912 w 999584"/>
                <a:gd name="connsiteY851" fmla="*/ 880694 h 1039843"/>
                <a:gd name="connsiteX852" fmla="*/ 850000 w 999584"/>
                <a:gd name="connsiteY852" fmla="*/ 887485 h 1039843"/>
                <a:gd name="connsiteX853" fmla="*/ 847262 w 999584"/>
                <a:gd name="connsiteY853" fmla="*/ 891528 h 1039843"/>
                <a:gd name="connsiteX854" fmla="*/ 845026 w 999584"/>
                <a:gd name="connsiteY854" fmla="*/ 892936 h 1039843"/>
                <a:gd name="connsiteX855" fmla="*/ 843496 w 999584"/>
                <a:gd name="connsiteY855" fmla="*/ 898292 h 1039843"/>
                <a:gd name="connsiteX856" fmla="*/ 836610 w 999584"/>
                <a:gd name="connsiteY856" fmla="*/ 903648 h 1039843"/>
                <a:gd name="connsiteX857" fmla="*/ 835079 w 999584"/>
                <a:gd name="connsiteY857" fmla="*/ 902118 h 1039843"/>
                <a:gd name="connsiteX858" fmla="*/ 829724 w 999584"/>
                <a:gd name="connsiteY858" fmla="*/ 911300 h 1039843"/>
                <a:gd name="connsiteX859" fmla="*/ 824367 w 999584"/>
                <a:gd name="connsiteY859" fmla="*/ 914360 h 1039843"/>
                <a:gd name="connsiteX860" fmla="*/ 816716 w 999584"/>
                <a:gd name="connsiteY860" fmla="*/ 917421 h 1039843"/>
                <a:gd name="connsiteX861" fmla="*/ 814421 w 999584"/>
                <a:gd name="connsiteY861" fmla="*/ 922012 h 1039843"/>
                <a:gd name="connsiteX862" fmla="*/ 812891 w 999584"/>
                <a:gd name="connsiteY862" fmla="*/ 918185 h 1039843"/>
                <a:gd name="connsiteX863" fmla="*/ 806770 w 999584"/>
                <a:gd name="connsiteY863" fmla="*/ 922776 h 1039843"/>
                <a:gd name="connsiteX864" fmla="*/ 811360 w 999584"/>
                <a:gd name="connsiteY864" fmla="*/ 924307 h 1039843"/>
                <a:gd name="connsiteX865" fmla="*/ 790701 w 999584"/>
                <a:gd name="connsiteY865" fmla="*/ 935784 h 1039843"/>
                <a:gd name="connsiteX866" fmla="*/ 791467 w 999584"/>
                <a:gd name="connsiteY866" fmla="*/ 938845 h 1039843"/>
                <a:gd name="connsiteX867" fmla="*/ 785346 w 999584"/>
                <a:gd name="connsiteY867" fmla="*/ 938845 h 1039843"/>
                <a:gd name="connsiteX868" fmla="*/ 791467 w 999584"/>
                <a:gd name="connsiteY868" fmla="*/ 932724 h 1039843"/>
                <a:gd name="connsiteX869" fmla="*/ 774634 w 999584"/>
                <a:gd name="connsiteY869" fmla="*/ 944200 h 1039843"/>
                <a:gd name="connsiteX870" fmla="*/ 783816 w 999584"/>
                <a:gd name="connsiteY870" fmla="*/ 941140 h 1039843"/>
                <a:gd name="connsiteX871" fmla="*/ 777694 w 999584"/>
                <a:gd name="connsiteY871" fmla="*/ 947261 h 1039843"/>
                <a:gd name="connsiteX872" fmla="*/ 775399 w 999584"/>
                <a:gd name="connsiteY872" fmla="*/ 945731 h 1039843"/>
                <a:gd name="connsiteX873" fmla="*/ 769278 w 999584"/>
                <a:gd name="connsiteY873" fmla="*/ 951852 h 1039843"/>
                <a:gd name="connsiteX874" fmla="*/ 768513 w 999584"/>
                <a:gd name="connsiteY874" fmla="*/ 948791 h 1039843"/>
                <a:gd name="connsiteX875" fmla="*/ 752445 w 999584"/>
                <a:gd name="connsiteY875" fmla="*/ 963329 h 1039843"/>
                <a:gd name="connsiteX876" fmla="*/ 734081 w 999584"/>
                <a:gd name="connsiteY876" fmla="*/ 976336 h 1039843"/>
                <a:gd name="connsiteX877" fmla="*/ 737907 w 999584"/>
                <a:gd name="connsiteY877" fmla="*/ 968685 h 1039843"/>
                <a:gd name="connsiteX878" fmla="*/ 735612 w 999584"/>
                <a:gd name="connsiteY878" fmla="*/ 970215 h 1039843"/>
                <a:gd name="connsiteX879" fmla="*/ 716484 w 999584"/>
                <a:gd name="connsiteY879" fmla="*/ 979397 h 1039843"/>
                <a:gd name="connsiteX880" fmla="*/ 724900 w 999584"/>
                <a:gd name="connsiteY880" fmla="*/ 970981 h 1039843"/>
                <a:gd name="connsiteX881" fmla="*/ 719544 w 999584"/>
                <a:gd name="connsiteY881" fmla="*/ 972511 h 1039843"/>
                <a:gd name="connsiteX882" fmla="*/ 718014 w 999584"/>
                <a:gd name="connsiteY882" fmla="*/ 976336 h 1039843"/>
                <a:gd name="connsiteX883" fmla="*/ 708832 w 999584"/>
                <a:gd name="connsiteY883" fmla="*/ 980927 h 1039843"/>
                <a:gd name="connsiteX884" fmla="*/ 713423 w 999584"/>
                <a:gd name="connsiteY884" fmla="*/ 976336 h 1039843"/>
                <a:gd name="connsiteX885" fmla="*/ 697355 w 999584"/>
                <a:gd name="connsiteY885" fmla="*/ 983223 h 1039843"/>
                <a:gd name="connsiteX886" fmla="*/ 692764 w 999584"/>
                <a:gd name="connsiteY886" fmla="*/ 985518 h 1039843"/>
                <a:gd name="connsiteX887" fmla="*/ 679757 w 999584"/>
                <a:gd name="connsiteY887" fmla="*/ 989344 h 1039843"/>
                <a:gd name="connsiteX888" fmla="*/ 675166 w 999584"/>
                <a:gd name="connsiteY888" fmla="*/ 993935 h 1039843"/>
                <a:gd name="connsiteX889" fmla="*/ 637674 w 999584"/>
                <a:gd name="connsiteY889" fmla="*/ 1010002 h 1039843"/>
                <a:gd name="connsiteX890" fmla="*/ 634614 w 999584"/>
                <a:gd name="connsiteY890" fmla="*/ 1009237 h 1039843"/>
                <a:gd name="connsiteX891" fmla="*/ 640735 w 999584"/>
                <a:gd name="connsiteY891" fmla="*/ 1007707 h 1039843"/>
                <a:gd name="connsiteX892" fmla="*/ 625432 w 999584"/>
                <a:gd name="connsiteY892" fmla="*/ 1010002 h 1039843"/>
                <a:gd name="connsiteX893" fmla="*/ 628493 w 999584"/>
                <a:gd name="connsiteY893" fmla="*/ 1011532 h 1039843"/>
                <a:gd name="connsiteX894" fmla="*/ 609365 w 999584"/>
                <a:gd name="connsiteY894" fmla="*/ 1016123 h 1039843"/>
                <a:gd name="connsiteX895" fmla="*/ 606304 w 999584"/>
                <a:gd name="connsiteY895" fmla="*/ 1014593 h 1039843"/>
                <a:gd name="connsiteX896" fmla="*/ 597887 w 999584"/>
                <a:gd name="connsiteY896" fmla="*/ 1017654 h 1039843"/>
                <a:gd name="connsiteX897" fmla="*/ 600948 w 999584"/>
                <a:gd name="connsiteY897" fmla="*/ 1018419 h 1039843"/>
                <a:gd name="connsiteX898" fmla="*/ 585645 w 999584"/>
                <a:gd name="connsiteY898" fmla="*/ 1023775 h 1039843"/>
                <a:gd name="connsiteX899" fmla="*/ 578759 w 999584"/>
                <a:gd name="connsiteY899" fmla="*/ 1022244 h 1039843"/>
                <a:gd name="connsiteX900" fmla="*/ 548918 w 999584"/>
                <a:gd name="connsiteY900" fmla="*/ 1029896 h 1039843"/>
                <a:gd name="connsiteX901" fmla="*/ 531321 w 999584"/>
                <a:gd name="connsiteY901" fmla="*/ 1032192 h 1039843"/>
                <a:gd name="connsiteX902" fmla="*/ 515252 w 999584"/>
                <a:gd name="connsiteY902" fmla="*/ 1032192 h 1039843"/>
                <a:gd name="connsiteX903" fmla="*/ 486943 w 999584"/>
                <a:gd name="connsiteY903" fmla="*/ 1036017 h 1039843"/>
                <a:gd name="connsiteX904" fmla="*/ 480822 w 999584"/>
                <a:gd name="connsiteY904" fmla="*/ 1032956 h 1039843"/>
                <a:gd name="connsiteX905" fmla="*/ 473170 w 999584"/>
                <a:gd name="connsiteY905" fmla="*/ 1033722 h 1039843"/>
                <a:gd name="connsiteX906" fmla="*/ 473170 w 999584"/>
                <a:gd name="connsiteY906" fmla="*/ 1036017 h 1039843"/>
                <a:gd name="connsiteX907" fmla="*/ 450981 w 999584"/>
                <a:gd name="connsiteY907" fmla="*/ 1039843 h 1039843"/>
                <a:gd name="connsiteX908" fmla="*/ 462458 w 999584"/>
                <a:gd name="connsiteY908" fmla="*/ 1036017 h 1039843"/>
                <a:gd name="connsiteX909" fmla="*/ 446390 w 999584"/>
                <a:gd name="connsiteY909" fmla="*/ 1033722 h 1039843"/>
                <a:gd name="connsiteX910" fmla="*/ 447920 w 999584"/>
                <a:gd name="connsiteY910" fmla="*/ 1032192 h 1039843"/>
                <a:gd name="connsiteX911" fmla="*/ 430323 w 999584"/>
                <a:gd name="connsiteY911" fmla="*/ 1032192 h 1039843"/>
                <a:gd name="connsiteX912" fmla="*/ 430323 w 999584"/>
                <a:gd name="connsiteY912" fmla="*/ 1034487 h 1039843"/>
                <a:gd name="connsiteX913" fmla="*/ 402778 w 999584"/>
                <a:gd name="connsiteY913" fmla="*/ 1030661 h 1039843"/>
                <a:gd name="connsiteX914" fmla="*/ 373703 w 999584"/>
                <a:gd name="connsiteY914" fmla="*/ 1025305 h 1039843"/>
                <a:gd name="connsiteX915" fmla="*/ 372172 w 999584"/>
                <a:gd name="connsiteY915" fmla="*/ 1027601 h 1039843"/>
                <a:gd name="connsiteX916" fmla="*/ 359165 w 999584"/>
                <a:gd name="connsiteY916" fmla="*/ 1023775 h 1039843"/>
                <a:gd name="connsiteX917" fmla="*/ 350749 w 999584"/>
                <a:gd name="connsiteY917" fmla="*/ 1020714 h 1039843"/>
                <a:gd name="connsiteX918" fmla="*/ 347688 w 999584"/>
                <a:gd name="connsiteY918" fmla="*/ 1023010 h 1039843"/>
                <a:gd name="connsiteX919" fmla="*/ 344628 w 999584"/>
                <a:gd name="connsiteY919" fmla="*/ 1018419 h 1039843"/>
                <a:gd name="connsiteX920" fmla="*/ 329325 w 999584"/>
                <a:gd name="connsiteY920" fmla="*/ 1016889 h 1039843"/>
                <a:gd name="connsiteX921" fmla="*/ 335446 w 999584"/>
                <a:gd name="connsiteY921" fmla="*/ 1016889 h 1039843"/>
                <a:gd name="connsiteX922" fmla="*/ 325499 w 999584"/>
                <a:gd name="connsiteY922" fmla="*/ 1012298 h 1039843"/>
                <a:gd name="connsiteX923" fmla="*/ 323204 w 999584"/>
                <a:gd name="connsiteY923" fmla="*/ 1015358 h 1039843"/>
                <a:gd name="connsiteX924" fmla="*/ 313257 w 999584"/>
                <a:gd name="connsiteY924" fmla="*/ 1009237 h 1039843"/>
                <a:gd name="connsiteX925" fmla="*/ 310962 w 999584"/>
                <a:gd name="connsiteY925" fmla="*/ 1011532 h 1039843"/>
                <a:gd name="connsiteX926" fmla="*/ 291068 w 999584"/>
                <a:gd name="connsiteY926" fmla="*/ 1000820 h 1039843"/>
                <a:gd name="connsiteX927" fmla="*/ 294893 w 999584"/>
                <a:gd name="connsiteY927" fmla="*/ 1001586 h 1039843"/>
                <a:gd name="connsiteX928" fmla="*/ 288772 w 999584"/>
                <a:gd name="connsiteY928" fmla="*/ 999290 h 1039843"/>
                <a:gd name="connsiteX929" fmla="*/ 290302 w 999584"/>
                <a:gd name="connsiteY929" fmla="*/ 1001586 h 1039843"/>
                <a:gd name="connsiteX930" fmla="*/ 278060 w 999584"/>
                <a:gd name="connsiteY930" fmla="*/ 995465 h 1039843"/>
                <a:gd name="connsiteX931" fmla="*/ 279591 w 999584"/>
                <a:gd name="connsiteY931" fmla="*/ 991639 h 1039843"/>
                <a:gd name="connsiteX932" fmla="*/ 273469 w 999584"/>
                <a:gd name="connsiteY932" fmla="*/ 990874 h 1039843"/>
                <a:gd name="connsiteX933" fmla="*/ 278826 w 999584"/>
                <a:gd name="connsiteY933" fmla="*/ 988578 h 1039843"/>
                <a:gd name="connsiteX934" fmla="*/ 276530 w 999584"/>
                <a:gd name="connsiteY934" fmla="*/ 987048 h 1039843"/>
                <a:gd name="connsiteX935" fmla="*/ 271939 w 999584"/>
                <a:gd name="connsiteY935" fmla="*/ 987814 h 1039843"/>
                <a:gd name="connsiteX936" fmla="*/ 264288 w 999584"/>
                <a:gd name="connsiteY936" fmla="*/ 980162 h 1039843"/>
                <a:gd name="connsiteX937" fmla="*/ 271174 w 999584"/>
                <a:gd name="connsiteY937" fmla="*/ 982457 h 1039843"/>
                <a:gd name="connsiteX938" fmla="*/ 265053 w 999584"/>
                <a:gd name="connsiteY938" fmla="*/ 977866 h 1039843"/>
                <a:gd name="connsiteX939" fmla="*/ 271939 w 999584"/>
                <a:gd name="connsiteY939" fmla="*/ 979397 h 1039843"/>
                <a:gd name="connsiteX940" fmla="*/ 267532 w 999584"/>
                <a:gd name="connsiteY940" fmla="*/ 977071 h 1039843"/>
                <a:gd name="connsiteX941" fmla="*/ 292598 w 999584"/>
                <a:gd name="connsiteY941" fmla="*/ 987814 h 1039843"/>
                <a:gd name="connsiteX942" fmla="*/ 312492 w 999584"/>
                <a:gd name="connsiteY942" fmla="*/ 996995 h 1039843"/>
                <a:gd name="connsiteX943" fmla="*/ 307135 w 999584"/>
                <a:gd name="connsiteY943" fmla="*/ 993169 h 1039843"/>
                <a:gd name="connsiteX944" fmla="*/ 316317 w 999584"/>
                <a:gd name="connsiteY944" fmla="*/ 995465 h 1039843"/>
                <a:gd name="connsiteX945" fmla="*/ 331620 w 999584"/>
                <a:gd name="connsiteY945" fmla="*/ 1003116 h 1039843"/>
                <a:gd name="connsiteX946" fmla="*/ 323968 w 999584"/>
                <a:gd name="connsiteY946" fmla="*/ 999290 h 1039843"/>
                <a:gd name="connsiteX947" fmla="*/ 366051 w 999584"/>
                <a:gd name="connsiteY947" fmla="*/ 1010002 h 1039843"/>
                <a:gd name="connsiteX948" fmla="*/ 369112 w 999584"/>
                <a:gd name="connsiteY948" fmla="*/ 1013063 h 1039843"/>
                <a:gd name="connsiteX949" fmla="*/ 385945 w 999584"/>
                <a:gd name="connsiteY949" fmla="*/ 1014593 h 1039843"/>
                <a:gd name="connsiteX950" fmla="*/ 402778 w 999584"/>
                <a:gd name="connsiteY950" fmla="*/ 1016889 h 1039843"/>
                <a:gd name="connsiteX951" fmla="*/ 424202 w 999584"/>
                <a:gd name="connsiteY951" fmla="*/ 1021480 h 1039843"/>
                <a:gd name="connsiteX952" fmla="*/ 437976 w 999584"/>
                <a:gd name="connsiteY952" fmla="*/ 1021480 h 1039843"/>
                <a:gd name="connsiteX953" fmla="*/ 442565 w 999584"/>
                <a:gd name="connsiteY953" fmla="*/ 1022244 h 1039843"/>
                <a:gd name="connsiteX954" fmla="*/ 441188 w 999584"/>
                <a:gd name="connsiteY954" fmla="*/ 1021480 h 1039843"/>
                <a:gd name="connsiteX955" fmla="*/ 443330 w 999584"/>
                <a:gd name="connsiteY955" fmla="*/ 1021480 h 1039843"/>
                <a:gd name="connsiteX956" fmla="*/ 447156 w 999584"/>
                <a:gd name="connsiteY956" fmla="*/ 1021480 h 1039843"/>
                <a:gd name="connsiteX957" fmla="*/ 446677 w 999584"/>
                <a:gd name="connsiteY957" fmla="*/ 1020045 h 1039843"/>
                <a:gd name="connsiteX958" fmla="*/ 448686 w 999584"/>
                <a:gd name="connsiteY958" fmla="*/ 1019184 h 1039843"/>
                <a:gd name="connsiteX959" fmla="*/ 439504 w 999584"/>
                <a:gd name="connsiteY959" fmla="*/ 1014593 h 1039843"/>
                <a:gd name="connsiteX960" fmla="*/ 445625 w 999584"/>
                <a:gd name="connsiteY960" fmla="*/ 1014593 h 1039843"/>
                <a:gd name="connsiteX961" fmla="*/ 441035 w 999584"/>
                <a:gd name="connsiteY961" fmla="*/ 1012298 h 1039843"/>
                <a:gd name="connsiteX962" fmla="*/ 433570 w 999584"/>
                <a:gd name="connsiteY962" fmla="*/ 1014007 h 1039843"/>
                <a:gd name="connsiteX963" fmla="*/ 431948 w 999584"/>
                <a:gd name="connsiteY963" fmla="*/ 1012967 h 1039843"/>
                <a:gd name="connsiteX964" fmla="*/ 424202 w 999584"/>
                <a:gd name="connsiteY964" fmla="*/ 1012298 h 1039843"/>
                <a:gd name="connsiteX965" fmla="*/ 421906 w 999584"/>
                <a:gd name="connsiteY965" fmla="*/ 1013063 h 1039843"/>
                <a:gd name="connsiteX966" fmla="*/ 409664 w 999584"/>
                <a:gd name="connsiteY966" fmla="*/ 1013063 h 1039843"/>
                <a:gd name="connsiteX967" fmla="*/ 393596 w 999584"/>
                <a:gd name="connsiteY967" fmla="*/ 1008472 h 1039843"/>
                <a:gd name="connsiteX968" fmla="*/ 381354 w 999584"/>
                <a:gd name="connsiteY968" fmla="*/ 1010768 h 1039843"/>
                <a:gd name="connsiteX969" fmla="*/ 381354 w 999584"/>
                <a:gd name="connsiteY969" fmla="*/ 1009237 h 1039843"/>
                <a:gd name="connsiteX970" fmla="*/ 370642 w 999584"/>
                <a:gd name="connsiteY970" fmla="*/ 1006177 h 1039843"/>
                <a:gd name="connsiteX971" fmla="*/ 379058 w 999584"/>
                <a:gd name="connsiteY971" fmla="*/ 1006177 h 1039843"/>
                <a:gd name="connsiteX972" fmla="*/ 343097 w 999584"/>
                <a:gd name="connsiteY972" fmla="*/ 998525 h 1039843"/>
                <a:gd name="connsiteX973" fmla="*/ 342332 w 999584"/>
                <a:gd name="connsiteY973" fmla="*/ 996230 h 1039843"/>
                <a:gd name="connsiteX974" fmla="*/ 331620 w 999584"/>
                <a:gd name="connsiteY974" fmla="*/ 993935 h 1039843"/>
                <a:gd name="connsiteX975" fmla="*/ 320908 w 999584"/>
                <a:gd name="connsiteY975" fmla="*/ 989344 h 1039843"/>
                <a:gd name="connsiteX976" fmla="*/ 301780 w 999584"/>
                <a:gd name="connsiteY976" fmla="*/ 982457 h 1039843"/>
                <a:gd name="connsiteX977" fmla="*/ 302545 w 999584"/>
                <a:gd name="connsiteY977" fmla="*/ 980927 h 1039843"/>
                <a:gd name="connsiteX978" fmla="*/ 291068 w 999584"/>
                <a:gd name="connsiteY978" fmla="*/ 977102 h 1039843"/>
                <a:gd name="connsiteX979" fmla="*/ 301014 w 999584"/>
                <a:gd name="connsiteY979" fmla="*/ 978632 h 1039843"/>
                <a:gd name="connsiteX980" fmla="*/ 285666 w 999584"/>
                <a:gd name="connsiteY980" fmla="*/ 970260 h 1039843"/>
                <a:gd name="connsiteX981" fmla="*/ 285712 w 999584"/>
                <a:gd name="connsiteY981" fmla="*/ 970215 h 1039843"/>
                <a:gd name="connsiteX982" fmla="*/ 285310 w 999584"/>
                <a:gd name="connsiteY982" fmla="*/ 970066 h 1039843"/>
                <a:gd name="connsiteX983" fmla="*/ 284181 w 999584"/>
                <a:gd name="connsiteY983" fmla="*/ 969450 h 1039843"/>
                <a:gd name="connsiteX984" fmla="*/ 284181 w 999584"/>
                <a:gd name="connsiteY984" fmla="*/ 969647 h 1039843"/>
                <a:gd name="connsiteX985" fmla="*/ 282364 w 999584"/>
                <a:gd name="connsiteY985" fmla="*/ 968972 h 1039843"/>
                <a:gd name="connsiteX986" fmla="*/ 280503 w 999584"/>
                <a:gd name="connsiteY986" fmla="*/ 969293 h 1039843"/>
                <a:gd name="connsiteX987" fmla="*/ 275000 w 999584"/>
                <a:gd name="connsiteY987" fmla="*/ 965624 h 1039843"/>
                <a:gd name="connsiteX988" fmla="*/ 269644 w 999584"/>
                <a:gd name="connsiteY988" fmla="*/ 966390 h 1039843"/>
                <a:gd name="connsiteX989" fmla="*/ 245160 w 999584"/>
                <a:gd name="connsiteY989" fmla="*/ 954912 h 1039843"/>
                <a:gd name="connsiteX990" fmla="*/ 248985 w 999584"/>
                <a:gd name="connsiteY990" fmla="*/ 951852 h 1039843"/>
                <a:gd name="connsiteX991" fmla="*/ 259697 w 999584"/>
                <a:gd name="connsiteY991" fmla="*/ 958451 h 1039843"/>
                <a:gd name="connsiteX992" fmla="*/ 269238 w 999584"/>
                <a:gd name="connsiteY992" fmla="*/ 960751 h 1039843"/>
                <a:gd name="connsiteX993" fmla="*/ 270409 w 999584"/>
                <a:gd name="connsiteY993" fmla="*/ 961622 h 1039843"/>
                <a:gd name="connsiteX994" fmla="*/ 270409 w 999584"/>
                <a:gd name="connsiteY994" fmla="*/ 963329 h 1039843"/>
                <a:gd name="connsiteX995" fmla="*/ 272705 w 999584"/>
                <a:gd name="connsiteY995" fmla="*/ 963329 h 1039843"/>
                <a:gd name="connsiteX996" fmla="*/ 270409 w 999584"/>
                <a:gd name="connsiteY996" fmla="*/ 961622 h 1039843"/>
                <a:gd name="connsiteX997" fmla="*/ 270409 w 999584"/>
                <a:gd name="connsiteY997" fmla="*/ 961033 h 1039843"/>
                <a:gd name="connsiteX998" fmla="*/ 269238 w 999584"/>
                <a:gd name="connsiteY998" fmla="*/ 960751 h 1039843"/>
                <a:gd name="connsiteX999" fmla="*/ 265244 w 999584"/>
                <a:gd name="connsiteY999" fmla="*/ 957782 h 1039843"/>
                <a:gd name="connsiteX1000" fmla="*/ 256636 w 999584"/>
                <a:gd name="connsiteY1000" fmla="*/ 955678 h 1039843"/>
                <a:gd name="connsiteX1001" fmla="*/ 248220 w 999584"/>
                <a:gd name="connsiteY1001" fmla="*/ 949557 h 1039843"/>
                <a:gd name="connsiteX1002" fmla="*/ 258167 w 999584"/>
                <a:gd name="connsiteY1002" fmla="*/ 948791 h 1039843"/>
                <a:gd name="connsiteX1003" fmla="*/ 254341 w 999584"/>
                <a:gd name="connsiteY1003" fmla="*/ 948791 h 1039843"/>
                <a:gd name="connsiteX1004" fmla="*/ 255106 w 999584"/>
                <a:gd name="connsiteY1004" fmla="*/ 951852 h 1039843"/>
                <a:gd name="connsiteX1005" fmla="*/ 262757 w 999584"/>
                <a:gd name="connsiteY1005" fmla="*/ 952617 h 1039843"/>
                <a:gd name="connsiteX1006" fmla="*/ 265818 w 999584"/>
                <a:gd name="connsiteY1006" fmla="*/ 957208 h 1039843"/>
                <a:gd name="connsiteX1007" fmla="*/ 271174 w 999584"/>
                <a:gd name="connsiteY1007" fmla="*/ 958738 h 1039843"/>
                <a:gd name="connsiteX1008" fmla="*/ 275000 w 999584"/>
                <a:gd name="connsiteY1008" fmla="*/ 957973 h 1039843"/>
                <a:gd name="connsiteX1009" fmla="*/ 288007 w 999584"/>
                <a:gd name="connsiteY1009" fmla="*/ 964094 h 1039843"/>
                <a:gd name="connsiteX1010" fmla="*/ 304840 w 999584"/>
                <a:gd name="connsiteY1010" fmla="*/ 970215 h 1039843"/>
                <a:gd name="connsiteX1011" fmla="*/ 303310 w 999584"/>
                <a:gd name="connsiteY1011" fmla="*/ 970981 h 1039843"/>
                <a:gd name="connsiteX1012" fmla="*/ 318613 w 999584"/>
                <a:gd name="connsiteY1012" fmla="*/ 975571 h 1039843"/>
                <a:gd name="connsiteX1013" fmla="*/ 317847 w 999584"/>
                <a:gd name="connsiteY1013" fmla="*/ 973276 h 1039843"/>
                <a:gd name="connsiteX1014" fmla="*/ 331620 w 999584"/>
                <a:gd name="connsiteY1014" fmla="*/ 977102 h 1039843"/>
                <a:gd name="connsiteX1015" fmla="*/ 346158 w 999584"/>
                <a:gd name="connsiteY1015" fmla="*/ 979397 h 1039843"/>
                <a:gd name="connsiteX1016" fmla="*/ 356870 w 999584"/>
                <a:gd name="connsiteY1016" fmla="*/ 985518 h 1039843"/>
                <a:gd name="connsiteX1017" fmla="*/ 364521 w 999584"/>
                <a:gd name="connsiteY1017" fmla="*/ 983987 h 1039843"/>
                <a:gd name="connsiteX1018" fmla="*/ 365286 w 999584"/>
                <a:gd name="connsiteY1018" fmla="*/ 987048 h 1039843"/>
                <a:gd name="connsiteX1019" fmla="*/ 379058 w 999584"/>
                <a:gd name="connsiteY1019" fmla="*/ 987814 h 1039843"/>
                <a:gd name="connsiteX1020" fmla="*/ 379824 w 999584"/>
                <a:gd name="connsiteY1020" fmla="*/ 990109 h 1039843"/>
                <a:gd name="connsiteX1021" fmla="*/ 388240 w 999584"/>
                <a:gd name="connsiteY1021" fmla="*/ 989344 h 1039843"/>
                <a:gd name="connsiteX1022" fmla="*/ 386710 w 999584"/>
                <a:gd name="connsiteY1022" fmla="*/ 990109 h 1039843"/>
                <a:gd name="connsiteX1023" fmla="*/ 393596 w 999584"/>
                <a:gd name="connsiteY1023" fmla="*/ 990109 h 1039843"/>
                <a:gd name="connsiteX1024" fmla="*/ 403543 w 999584"/>
                <a:gd name="connsiteY1024" fmla="*/ 993935 h 1039843"/>
                <a:gd name="connsiteX1025" fmla="*/ 412724 w 999584"/>
                <a:gd name="connsiteY1025" fmla="*/ 991639 h 1039843"/>
                <a:gd name="connsiteX1026" fmla="*/ 428792 w 999584"/>
                <a:gd name="connsiteY1026" fmla="*/ 993935 h 1039843"/>
                <a:gd name="connsiteX1027" fmla="*/ 435678 w 999584"/>
                <a:gd name="connsiteY1027" fmla="*/ 996230 h 1039843"/>
                <a:gd name="connsiteX1028" fmla="*/ 470110 w 999584"/>
                <a:gd name="connsiteY1028" fmla="*/ 994699 h 1039843"/>
                <a:gd name="connsiteX1029" fmla="*/ 470875 w 999584"/>
                <a:gd name="connsiteY1029" fmla="*/ 988578 h 1039843"/>
                <a:gd name="connsiteX1030" fmla="*/ 483117 w 999584"/>
                <a:gd name="connsiteY1030" fmla="*/ 983987 h 1039843"/>
                <a:gd name="connsiteX1031" fmla="*/ 478526 w 999584"/>
                <a:gd name="connsiteY1031" fmla="*/ 984753 h 1039843"/>
                <a:gd name="connsiteX1032" fmla="*/ 451747 w 999584"/>
                <a:gd name="connsiteY1032" fmla="*/ 985518 h 1039843"/>
                <a:gd name="connsiteX1033" fmla="*/ 379824 w 999584"/>
                <a:gd name="connsiteY1033" fmla="*/ 974806 h 1039843"/>
                <a:gd name="connsiteX1034" fmla="*/ 378174 w 999584"/>
                <a:gd name="connsiteY1034" fmla="*/ 970801 h 1039843"/>
                <a:gd name="connsiteX1035" fmla="*/ 376763 w 999584"/>
                <a:gd name="connsiteY1035" fmla="*/ 970185 h 1039843"/>
                <a:gd name="connsiteX1036" fmla="*/ 376763 w 999584"/>
                <a:gd name="connsiteY1036" fmla="*/ 964094 h 1039843"/>
                <a:gd name="connsiteX1037" fmla="*/ 359930 w 999584"/>
                <a:gd name="connsiteY1037" fmla="*/ 964094 h 1039843"/>
                <a:gd name="connsiteX1038" fmla="*/ 333916 w 999584"/>
                <a:gd name="connsiteY1038" fmla="*/ 954912 h 1039843"/>
                <a:gd name="connsiteX1039" fmla="*/ 333451 w 999584"/>
                <a:gd name="connsiteY1039" fmla="*/ 954748 h 1039843"/>
                <a:gd name="connsiteX1040" fmla="*/ 331266 w 999584"/>
                <a:gd name="connsiteY1040" fmla="*/ 954982 h 1039843"/>
                <a:gd name="connsiteX1041" fmla="*/ 324002 w 999584"/>
                <a:gd name="connsiteY1041" fmla="*/ 951413 h 1039843"/>
                <a:gd name="connsiteX1042" fmla="*/ 320908 w 999584"/>
                <a:gd name="connsiteY1042" fmla="*/ 950321 h 1039843"/>
                <a:gd name="connsiteX1043" fmla="*/ 308666 w 999584"/>
                <a:gd name="connsiteY1043" fmla="*/ 947261 h 1039843"/>
                <a:gd name="connsiteX1044" fmla="*/ 303310 w 999584"/>
                <a:gd name="connsiteY1044" fmla="*/ 946496 h 1039843"/>
                <a:gd name="connsiteX1045" fmla="*/ 304840 w 999584"/>
                <a:gd name="connsiteY1045" fmla="*/ 947261 h 1039843"/>
                <a:gd name="connsiteX1046" fmla="*/ 315655 w 999584"/>
                <a:gd name="connsiteY1046" fmla="*/ 953750 h 1039843"/>
                <a:gd name="connsiteX1047" fmla="*/ 299484 w 999584"/>
                <a:gd name="connsiteY1047" fmla="*/ 948791 h 1039843"/>
                <a:gd name="connsiteX1048" fmla="*/ 300250 w 999584"/>
                <a:gd name="connsiteY1048" fmla="*/ 947261 h 1039843"/>
                <a:gd name="connsiteX1049" fmla="*/ 296424 w 999584"/>
                <a:gd name="connsiteY1049" fmla="*/ 948026 h 1039843"/>
                <a:gd name="connsiteX1050" fmla="*/ 282651 w 999584"/>
                <a:gd name="connsiteY1050" fmla="*/ 937314 h 1039843"/>
                <a:gd name="connsiteX1051" fmla="*/ 275000 w 999584"/>
                <a:gd name="connsiteY1051" fmla="*/ 935784 h 1039843"/>
                <a:gd name="connsiteX1052" fmla="*/ 276530 w 999584"/>
                <a:gd name="connsiteY1052" fmla="*/ 933488 h 1039843"/>
                <a:gd name="connsiteX1053" fmla="*/ 274235 w 999584"/>
                <a:gd name="connsiteY1053" fmla="*/ 932724 h 1039843"/>
                <a:gd name="connsiteX1054" fmla="*/ 279591 w 999584"/>
                <a:gd name="connsiteY1054" fmla="*/ 931193 h 1039843"/>
                <a:gd name="connsiteX1055" fmla="*/ 268879 w 999584"/>
                <a:gd name="connsiteY1055" fmla="*/ 924307 h 1039843"/>
                <a:gd name="connsiteX1056" fmla="*/ 266584 w 999584"/>
                <a:gd name="connsiteY1056" fmla="*/ 926603 h 1039843"/>
                <a:gd name="connsiteX1057" fmla="*/ 262757 w 999584"/>
                <a:gd name="connsiteY1057" fmla="*/ 921246 h 1039843"/>
                <a:gd name="connsiteX1058" fmla="*/ 245160 w 999584"/>
                <a:gd name="connsiteY1058" fmla="*/ 910534 h 1039843"/>
                <a:gd name="connsiteX1059" fmla="*/ 240569 w 999584"/>
                <a:gd name="connsiteY1059" fmla="*/ 904222 h 1039843"/>
                <a:gd name="connsiteX1060" fmla="*/ 238300 w 999584"/>
                <a:gd name="connsiteY1060" fmla="*/ 899117 h 1039843"/>
                <a:gd name="connsiteX1061" fmla="*/ 244012 w 999584"/>
                <a:gd name="connsiteY1061" fmla="*/ 903744 h 1039843"/>
                <a:gd name="connsiteX1062" fmla="*/ 253576 w 999584"/>
                <a:gd name="connsiteY1062" fmla="*/ 909769 h 1039843"/>
                <a:gd name="connsiteX1063" fmla="*/ 252811 w 999584"/>
                <a:gd name="connsiteY1063" fmla="*/ 911300 h 1039843"/>
                <a:gd name="connsiteX1064" fmla="*/ 264288 w 999584"/>
                <a:gd name="connsiteY1064" fmla="*/ 917421 h 1039843"/>
                <a:gd name="connsiteX1065" fmla="*/ 275065 w 999584"/>
                <a:gd name="connsiteY1065" fmla="*/ 924206 h 1039843"/>
                <a:gd name="connsiteX1066" fmla="*/ 275925 w 999584"/>
                <a:gd name="connsiteY1066" fmla="*/ 922057 h 1039843"/>
                <a:gd name="connsiteX1067" fmla="*/ 287834 w 999584"/>
                <a:gd name="connsiteY1067" fmla="*/ 924859 h 1039843"/>
                <a:gd name="connsiteX1068" fmla="*/ 290636 w 999584"/>
                <a:gd name="connsiteY1068" fmla="*/ 927661 h 1039843"/>
                <a:gd name="connsiteX1069" fmla="*/ 294839 w 999584"/>
                <a:gd name="connsiteY1069" fmla="*/ 926260 h 1039843"/>
                <a:gd name="connsiteX1070" fmla="*/ 301144 w 999584"/>
                <a:gd name="connsiteY1070" fmla="*/ 933265 h 1039843"/>
                <a:gd name="connsiteX1071" fmla="*/ 304740 w 999584"/>
                <a:gd name="connsiteY1071" fmla="*/ 931996 h 1039843"/>
                <a:gd name="connsiteX1072" fmla="*/ 297189 w 999584"/>
                <a:gd name="connsiteY1072" fmla="*/ 926603 h 1039843"/>
                <a:gd name="connsiteX1073" fmla="*/ 301014 w 999584"/>
                <a:gd name="connsiteY1073" fmla="*/ 928133 h 1039843"/>
                <a:gd name="connsiteX1074" fmla="*/ 301780 w 999584"/>
                <a:gd name="connsiteY1074" fmla="*/ 926603 h 1039843"/>
                <a:gd name="connsiteX1075" fmla="*/ 297954 w 999584"/>
                <a:gd name="connsiteY1075" fmla="*/ 924307 h 1039843"/>
                <a:gd name="connsiteX1076" fmla="*/ 297189 w 999584"/>
                <a:gd name="connsiteY1076" fmla="*/ 925837 h 1039843"/>
                <a:gd name="connsiteX1077" fmla="*/ 296424 w 999584"/>
                <a:gd name="connsiteY1077" fmla="*/ 918951 h 1039843"/>
                <a:gd name="connsiteX1078" fmla="*/ 313257 w 999584"/>
                <a:gd name="connsiteY1078" fmla="*/ 922012 h 1039843"/>
                <a:gd name="connsiteX1079" fmla="*/ 294129 w 999584"/>
                <a:gd name="connsiteY1079" fmla="*/ 915125 h 1039843"/>
                <a:gd name="connsiteX1080" fmla="*/ 297954 w 999584"/>
                <a:gd name="connsiteY1080" fmla="*/ 913595 h 1039843"/>
                <a:gd name="connsiteX1081" fmla="*/ 304840 w 999584"/>
                <a:gd name="connsiteY1081" fmla="*/ 915125 h 1039843"/>
                <a:gd name="connsiteX1082" fmla="*/ 296424 w 999584"/>
                <a:gd name="connsiteY1082" fmla="*/ 913595 h 1039843"/>
                <a:gd name="connsiteX1083" fmla="*/ 284947 w 999584"/>
                <a:gd name="connsiteY1083" fmla="*/ 906709 h 1039843"/>
                <a:gd name="connsiteX1084" fmla="*/ 290302 w 999584"/>
                <a:gd name="connsiteY1084" fmla="*/ 905179 h 1039843"/>
                <a:gd name="connsiteX1085" fmla="*/ 287242 w 999584"/>
                <a:gd name="connsiteY1085" fmla="*/ 902118 h 1039843"/>
                <a:gd name="connsiteX1086" fmla="*/ 291850 w 999584"/>
                <a:gd name="connsiteY1086" fmla="*/ 901280 h 1039843"/>
                <a:gd name="connsiteX1087" fmla="*/ 287220 w 999584"/>
                <a:gd name="connsiteY1087" fmla="*/ 897889 h 1039843"/>
                <a:gd name="connsiteX1088" fmla="*/ 283630 w 999584"/>
                <a:gd name="connsiteY1088" fmla="*/ 893336 h 1039843"/>
                <a:gd name="connsiteX1089" fmla="*/ 285732 w 999584"/>
                <a:gd name="connsiteY1089" fmla="*/ 895438 h 1039843"/>
                <a:gd name="connsiteX1090" fmla="*/ 294965 w 999584"/>
                <a:gd name="connsiteY1090" fmla="*/ 900714 h 1039843"/>
                <a:gd name="connsiteX1091" fmla="*/ 295659 w 999584"/>
                <a:gd name="connsiteY1091" fmla="*/ 900588 h 1039843"/>
                <a:gd name="connsiteX1092" fmla="*/ 293363 w 999584"/>
                <a:gd name="connsiteY1092" fmla="*/ 896762 h 1039843"/>
                <a:gd name="connsiteX1093" fmla="*/ 289538 w 999584"/>
                <a:gd name="connsiteY1093" fmla="*/ 892171 h 1039843"/>
                <a:gd name="connsiteX1094" fmla="*/ 282651 w 999584"/>
                <a:gd name="connsiteY1094" fmla="*/ 887580 h 1039843"/>
                <a:gd name="connsiteX1095" fmla="*/ 273469 w 999584"/>
                <a:gd name="connsiteY1095" fmla="*/ 886050 h 1039843"/>
                <a:gd name="connsiteX1096" fmla="*/ 273469 w 999584"/>
                <a:gd name="connsiteY1096" fmla="*/ 887580 h 1039843"/>
                <a:gd name="connsiteX1097" fmla="*/ 269644 w 999584"/>
                <a:gd name="connsiteY1097" fmla="*/ 888345 h 1039843"/>
                <a:gd name="connsiteX1098" fmla="*/ 264288 w 999584"/>
                <a:gd name="connsiteY1098" fmla="*/ 884519 h 1039843"/>
                <a:gd name="connsiteX1099" fmla="*/ 258932 w 999584"/>
                <a:gd name="connsiteY1099" fmla="*/ 884519 h 1039843"/>
                <a:gd name="connsiteX1100" fmla="*/ 254341 w 999584"/>
                <a:gd name="connsiteY1100" fmla="*/ 886050 h 1039843"/>
                <a:gd name="connsiteX1101" fmla="*/ 258932 w 999584"/>
                <a:gd name="connsiteY1101" fmla="*/ 889110 h 1039843"/>
                <a:gd name="connsiteX1102" fmla="*/ 259697 w 999584"/>
                <a:gd name="connsiteY1102" fmla="*/ 888345 h 1039843"/>
                <a:gd name="connsiteX1103" fmla="*/ 265818 w 999584"/>
                <a:gd name="connsiteY1103" fmla="*/ 888345 h 1039843"/>
                <a:gd name="connsiteX1104" fmla="*/ 266584 w 999584"/>
                <a:gd name="connsiteY1104" fmla="*/ 889110 h 1039843"/>
                <a:gd name="connsiteX1105" fmla="*/ 265818 w 999584"/>
                <a:gd name="connsiteY1105" fmla="*/ 889876 h 1039843"/>
                <a:gd name="connsiteX1106" fmla="*/ 261227 w 999584"/>
                <a:gd name="connsiteY1106" fmla="*/ 889876 h 1039843"/>
                <a:gd name="connsiteX1107" fmla="*/ 268879 w 999584"/>
                <a:gd name="connsiteY1107" fmla="*/ 895231 h 1039843"/>
                <a:gd name="connsiteX1108" fmla="*/ 252046 w 999584"/>
                <a:gd name="connsiteY1108" fmla="*/ 887580 h 1039843"/>
                <a:gd name="connsiteX1109" fmla="*/ 251281 w 999584"/>
                <a:gd name="connsiteY1109" fmla="*/ 887580 h 1039843"/>
                <a:gd name="connsiteX1110" fmla="*/ 248220 w 999584"/>
                <a:gd name="connsiteY1110" fmla="*/ 886815 h 1039843"/>
                <a:gd name="connsiteX1111" fmla="*/ 247455 w 999584"/>
                <a:gd name="connsiteY1111" fmla="*/ 885285 h 1039843"/>
                <a:gd name="connsiteX1112" fmla="*/ 241334 w 999584"/>
                <a:gd name="connsiteY1112" fmla="*/ 884519 h 1039843"/>
                <a:gd name="connsiteX1113" fmla="*/ 237508 w 999584"/>
                <a:gd name="connsiteY1113" fmla="*/ 882989 h 1039843"/>
                <a:gd name="connsiteX1114" fmla="*/ 236743 w 999584"/>
                <a:gd name="connsiteY1114" fmla="*/ 878398 h 1039843"/>
                <a:gd name="connsiteX1115" fmla="*/ 232918 w 999584"/>
                <a:gd name="connsiteY1115" fmla="*/ 876103 h 1039843"/>
                <a:gd name="connsiteX1116" fmla="*/ 229091 w 999584"/>
                <a:gd name="connsiteY1116" fmla="*/ 876103 h 1039843"/>
                <a:gd name="connsiteX1117" fmla="*/ 228327 w 999584"/>
                <a:gd name="connsiteY1117" fmla="*/ 879929 h 1039843"/>
                <a:gd name="connsiteX1118" fmla="*/ 229857 w 999584"/>
                <a:gd name="connsiteY1118" fmla="*/ 882224 h 1039843"/>
                <a:gd name="connsiteX1119" fmla="*/ 229857 w 999584"/>
                <a:gd name="connsiteY1119" fmla="*/ 882989 h 1039843"/>
                <a:gd name="connsiteX1120" fmla="*/ 227561 w 999584"/>
                <a:gd name="connsiteY1120" fmla="*/ 883755 h 1039843"/>
                <a:gd name="connsiteX1121" fmla="*/ 231387 w 999584"/>
                <a:gd name="connsiteY1121" fmla="*/ 886815 h 1039843"/>
                <a:gd name="connsiteX1122" fmla="*/ 241334 w 999584"/>
                <a:gd name="connsiteY1122" fmla="*/ 895231 h 1039843"/>
                <a:gd name="connsiteX1123" fmla="*/ 261993 w 999584"/>
                <a:gd name="connsiteY1123" fmla="*/ 904413 h 1039843"/>
                <a:gd name="connsiteX1124" fmla="*/ 255106 w 999584"/>
                <a:gd name="connsiteY1124" fmla="*/ 903648 h 1039843"/>
                <a:gd name="connsiteX1125" fmla="*/ 247455 w 999584"/>
                <a:gd name="connsiteY1125" fmla="*/ 898292 h 1039843"/>
                <a:gd name="connsiteX1126" fmla="*/ 245160 w 999584"/>
                <a:gd name="connsiteY1126" fmla="*/ 899822 h 1039843"/>
                <a:gd name="connsiteX1127" fmla="*/ 235213 w 999584"/>
                <a:gd name="connsiteY1127" fmla="*/ 892171 h 1039843"/>
                <a:gd name="connsiteX1128" fmla="*/ 225266 w 999584"/>
                <a:gd name="connsiteY1128" fmla="*/ 882989 h 1039843"/>
                <a:gd name="connsiteX1129" fmla="*/ 224501 w 999584"/>
                <a:gd name="connsiteY1129" fmla="*/ 882224 h 1039843"/>
                <a:gd name="connsiteX1130" fmla="*/ 216085 w 999584"/>
                <a:gd name="connsiteY1130" fmla="*/ 878398 h 1039843"/>
                <a:gd name="connsiteX1131" fmla="*/ 218380 w 999584"/>
                <a:gd name="connsiteY1131" fmla="*/ 884519 h 1039843"/>
                <a:gd name="connsiteX1132" fmla="*/ 227561 w 999584"/>
                <a:gd name="connsiteY1132" fmla="*/ 888345 h 1039843"/>
                <a:gd name="connsiteX1133" fmla="*/ 228327 w 999584"/>
                <a:gd name="connsiteY1133" fmla="*/ 889110 h 1039843"/>
                <a:gd name="connsiteX1134" fmla="*/ 227561 w 999584"/>
                <a:gd name="connsiteY1134" fmla="*/ 892936 h 1039843"/>
                <a:gd name="connsiteX1135" fmla="*/ 222970 w 999584"/>
                <a:gd name="connsiteY1135" fmla="*/ 905179 h 1039843"/>
                <a:gd name="connsiteX1136" fmla="*/ 227561 w 999584"/>
                <a:gd name="connsiteY1136" fmla="*/ 912830 h 1039843"/>
                <a:gd name="connsiteX1137" fmla="*/ 229857 w 999584"/>
                <a:gd name="connsiteY1137" fmla="*/ 914360 h 1039843"/>
                <a:gd name="connsiteX1138" fmla="*/ 229091 w 999584"/>
                <a:gd name="connsiteY1138" fmla="*/ 914360 h 1039843"/>
                <a:gd name="connsiteX1139" fmla="*/ 232152 w 999584"/>
                <a:gd name="connsiteY1139" fmla="*/ 918951 h 1039843"/>
                <a:gd name="connsiteX1140" fmla="*/ 235978 w 999584"/>
                <a:gd name="connsiteY1140" fmla="*/ 920481 h 1039843"/>
                <a:gd name="connsiteX1141" fmla="*/ 246690 w 999584"/>
                <a:gd name="connsiteY1141" fmla="*/ 928133 h 1039843"/>
                <a:gd name="connsiteX1142" fmla="*/ 247455 w 999584"/>
                <a:gd name="connsiteY1142" fmla="*/ 937314 h 1039843"/>
                <a:gd name="connsiteX1143" fmla="*/ 245160 w 999584"/>
                <a:gd name="connsiteY1143" fmla="*/ 938845 h 1039843"/>
                <a:gd name="connsiteX1144" fmla="*/ 235213 w 999584"/>
                <a:gd name="connsiteY1144" fmla="*/ 931958 h 1039843"/>
                <a:gd name="connsiteX1145" fmla="*/ 234448 w 999584"/>
                <a:gd name="connsiteY1145" fmla="*/ 931193 h 1039843"/>
                <a:gd name="connsiteX1146" fmla="*/ 218380 w 999584"/>
                <a:gd name="connsiteY1146" fmla="*/ 928133 h 1039843"/>
                <a:gd name="connsiteX1147" fmla="*/ 206903 w 999584"/>
                <a:gd name="connsiteY1147" fmla="*/ 924307 h 1039843"/>
                <a:gd name="connsiteX1148" fmla="*/ 203077 w 999584"/>
                <a:gd name="connsiteY1148" fmla="*/ 918951 h 1039843"/>
                <a:gd name="connsiteX1149" fmla="*/ 195426 w 999584"/>
                <a:gd name="connsiteY1149" fmla="*/ 916655 h 1039843"/>
                <a:gd name="connsiteX1150" fmla="*/ 192365 w 999584"/>
                <a:gd name="connsiteY1150" fmla="*/ 917421 h 1039843"/>
                <a:gd name="connsiteX1151" fmla="*/ 201547 w 999584"/>
                <a:gd name="connsiteY1151" fmla="*/ 927367 h 1039843"/>
                <a:gd name="connsiteX1152" fmla="*/ 205373 w 999584"/>
                <a:gd name="connsiteY1152" fmla="*/ 928133 h 1039843"/>
                <a:gd name="connsiteX1153" fmla="*/ 203842 w 999584"/>
                <a:gd name="connsiteY1153" fmla="*/ 924307 h 1039843"/>
                <a:gd name="connsiteX1154" fmla="*/ 206903 w 999584"/>
                <a:gd name="connsiteY1154" fmla="*/ 928898 h 1039843"/>
                <a:gd name="connsiteX1155" fmla="*/ 220675 w 999584"/>
                <a:gd name="connsiteY1155" fmla="*/ 933488 h 1039843"/>
                <a:gd name="connsiteX1156" fmla="*/ 213789 w 999584"/>
                <a:gd name="connsiteY1156" fmla="*/ 931193 h 1039843"/>
                <a:gd name="connsiteX1157" fmla="*/ 213024 w 999584"/>
                <a:gd name="connsiteY1157" fmla="*/ 934254 h 1039843"/>
                <a:gd name="connsiteX1158" fmla="*/ 200016 w 999584"/>
                <a:gd name="connsiteY1158" fmla="*/ 928898 h 1039843"/>
                <a:gd name="connsiteX1159" fmla="*/ 183949 w 999584"/>
                <a:gd name="connsiteY1159" fmla="*/ 907474 h 1039843"/>
                <a:gd name="connsiteX1160" fmla="*/ 180123 w 999584"/>
                <a:gd name="connsiteY1160" fmla="*/ 905179 h 1039843"/>
                <a:gd name="connsiteX1161" fmla="*/ 174002 w 999584"/>
                <a:gd name="connsiteY1161" fmla="*/ 895997 h 1039843"/>
                <a:gd name="connsiteX1162" fmla="*/ 164055 w 999584"/>
                <a:gd name="connsiteY1162" fmla="*/ 873807 h 1039843"/>
                <a:gd name="connsiteX1163" fmla="*/ 170176 w 999584"/>
                <a:gd name="connsiteY1163" fmla="*/ 878398 h 1039843"/>
                <a:gd name="connsiteX1164" fmla="*/ 183183 w 999584"/>
                <a:gd name="connsiteY1164" fmla="*/ 889876 h 1039843"/>
                <a:gd name="connsiteX1165" fmla="*/ 197721 w 999584"/>
                <a:gd name="connsiteY1165" fmla="*/ 902883 h 1039843"/>
                <a:gd name="connsiteX1166" fmla="*/ 216085 w 999584"/>
                <a:gd name="connsiteY1166" fmla="*/ 915890 h 1039843"/>
                <a:gd name="connsiteX1167" fmla="*/ 216085 w 999584"/>
                <a:gd name="connsiteY1167" fmla="*/ 914360 h 1039843"/>
                <a:gd name="connsiteX1168" fmla="*/ 213024 w 999584"/>
                <a:gd name="connsiteY1168" fmla="*/ 912064 h 1039843"/>
                <a:gd name="connsiteX1169" fmla="*/ 215319 w 999584"/>
                <a:gd name="connsiteY1169" fmla="*/ 912830 h 1039843"/>
                <a:gd name="connsiteX1170" fmla="*/ 215319 w 999584"/>
                <a:gd name="connsiteY1170" fmla="*/ 910534 h 1039843"/>
                <a:gd name="connsiteX1171" fmla="*/ 215319 w 999584"/>
                <a:gd name="connsiteY1171" fmla="*/ 905943 h 1039843"/>
                <a:gd name="connsiteX1172" fmla="*/ 209964 w 999584"/>
                <a:gd name="connsiteY1172" fmla="*/ 892936 h 1039843"/>
                <a:gd name="connsiteX1173" fmla="*/ 206903 w 999584"/>
                <a:gd name="connsiteY1173" fmla="*/ 879164 h 1039843"/>
                <a:gd name="connsiteX1174" fmla="*/ 210728 w 999584"/>
                <a:gd name="connsiteY1174" fmla="*/ 869982 h 1039843"/>
                <a:gd name="connsiteX1175" fmla="*/ 206137 w 999584"/>
                <a:gd name="connsiteY1175" fmla="*/ 865391 h 1039843"/>
                <a:gd name="connsiteX1176" fmla="*/ 205373 w 999584"/>
                <a:gd name="connsiteY1176" fmla="*/ 861565 h 1039843"/>
                <a:gd name="connsiteX1177" fmla="*/ 209964 w 999584"/>
                <a:gd name="connsiteY1177" fmla="*/ 866156 h 1039843"/>
                <a:gd name="connsiteX1178" fmla="*/ 212259 w 999584"/>
                <a:gd name="connsiteY1178" fmla="*/ 867686 h 1039843"/>
                <a:gd name="connsiteX1179" fmla="*/ 212259 w 999584"/>
                <a:gd name="connsiteY1179" fmla="*/ 863861 h 1039843"/>
                <a:gd name="connsiteX1180" fmla="*/ 210728 w 999584"/>
                <a:gd name="connsiteY1180" fmla="*/ 861565 h 1039843"/>
                <a:gd name="connsiteX1181" fmla="*/ 211494 w 999584"/>
                <a:gd name="connsiteY1181" fmla="*/ 857740 h 1039843"/>
                <a:gd name="connsiteX1182" fmla="*/ 205373 w 999584"/>
                <a:gd name="connsiteY1182" fmla="*/ 856210 h 1039843"/>
                <a:gd name="connsiteX1183" fmla="*/ 194661 w 999584"/>
                <a:gd name="connsiteY1183" fmla="*/ 864626 h 1039843"/>
                <a:gd name="connsiteX1184" fmla="*/ 191600 w 999584"/>
                <a:gd name="connsiteY1184" fmla="*/ 867686 h 1039843"/>
                <a:gd name="connsiteX1185" fmla="*/ 190070 w 999584"/>
                <a:gd name="connsiteY1185" fmla="*/ 868452 h 1039843"/>
                <a:gd name="connsiteX1186" fmla="*/ 189304 w 999584"/>
                <a:gd name="connsiteY1186" fmla="*/ 866922 h 1039843"/>
                <a:gd name="connsiteX1187" fmla="*/ 190835 w 999584"/>
                <a:gd name="connsiteY1187" fmla="*/ 858505 h 1039843"/>
                <a:gd name="connsiteX1188" fmla="*/ 193131 w 999584"/>
                <a:gd name="connsiteY1188" fmla="*/ 853149 h 1039843"/>
                <a:gd name="connsiteX1189" fmla="*/ 193131 w 999584"/>
                <a:gd name="connsiteY1189" fmla="*/ 850853 h 1039843"/>
                <a:gd name="connsiteX1190" fmla="*/ 189304 w 999584"/>
                <a:gd name="connsiteY1190" fmla="*/ 847793 h 1039843"/>
                <a:gd name="connsiteX1191" fmla="*/ 187774 w 999584"/>
                <a:gd name="connsiteY1191" fmla="*/ 843968 h 1039843"/>
                <a:gd name="connsiteX1192" fmla="*/ 181653 w 999584"/>
                <a:gd name="connsiteY1192" fmla="*/ 839377 h 1039843"/>
                <a:gd name="connsiteX1193" fmla="*/ 180888 w 999584"/>
                <a:gd name="connsiteY1193" fmla="*/ 837846 h 1039843"/>
                <a:gd name="connsiteX1194" fmla="*/ 180123 w 999584"/>
                <a:gd name="connsiteY1194" fmla="*/ 838611 h 1039843"/>
                <a:gd name="connsiteX1195" fmla="*/ 178593 w 999584"/>
                <a:gd name="connsiteY1195" fmla="*/ 842437 h 1039843"/>
                <a:gd name="connsiteX1196" fmla="*/ 174767 w 999584"/>
                <a:gd name="connsiteY1196" fmla="*/ 853149 h 1039843"/>
                <a:gd name="connsiteX1197" fmla="*/ 180123 w 999584"/>
                <a:gd name="connsiteY1197" fmla="*/ 862331 h 1039843"/>
                <a:gd name="connsiteX1198" fmla="*/ 189304 w 999584"/>
                <a:gd name="connsiteY1198" fmla="*/ 873043 h 1039843"/>
                <a:gd name="connsiteX1199" fmla="*/ 190835 w 999584"/>
                <a:gd name="connsiteY1199" fmla="*/ 874573 h 1039843"/>
                <a:gd name="connsiteX1200" fmla="*/ 190070 w 999584"/>
                <a:gd name="connsiteY1200" fmla="*/ 874573 h 1039843"/>
                <a:gd name="connsiteX1201" fmla="*/ 191600 w 999584"/>
                <a:gd name="connsiteY1201" fmla="*/ 876868 h 1039843"/>
                <a:gd name="connsiteX1202" fmla="*/ 194661 w 999584"/>
                <a:gd name="connsiteY1202" fmla="*/ 879929 h 1039843"/>
                <a:gd name="connsiteX1203" fmla="*/ 198486 w 999584"/>
                <a:gd name="connsiteY1203" fmla="*/ 883755 h 1039843"/>
                <a:gd name="connsiteX1204" fmla="*/ 198486 w 999584"/>
                <a:gd name="connsiteY1204" fmla="*/ 884519 h 1039843"/>
                <a:gd name="connsiteX1205" fmla="*/ 204607 w 999584"/>
                <a:gd name="connsiteY1205" fmla="*/ 892171 h 1039843"/>
                <a:gd name="connsiteX1206" fmla="*/ 196956 w 999584"/>
                <a:gd name="connsiteY1206" fmla="*/ 886815 h 1039843"/>
                <a:gd name="connsiteX1207" fmla="*/ 196191 w 999584"/>
                <a:gd name="connsiteY1207" fmla="*/ 887580 h 1039843"/>
                <a:gd name="connsiteX1208" fmla="*/ 195426 w 999584"/>
                <a:gd name="connsiteY1208" fmla="*/ 890640 h 1039843"/>
                <a:gd name="connsiteX1209" fmla="*/ 193131 w 999584"/>
                <a:gd name="connsiteY1209" fmla="*/ 891406 h 1039843"/>
                <a:gd name="connsiteX1210" fmla="*/ 181653 w 999584"/>
                <a:gd name="connsiteY1210" fmla="*/ 880694 h 1039843"/>
                <a:gd name="connsiteX1211" fmla="*/ 172471 w 999584"/>
                <a:gd name="connsiteY1211" fmla="*/ 869217 h 1039843"/>
                <a:gd name="connsiteX1212" fmla="*/ 161760 w 999584"/>
                <a:gd name="connsiteY1212" fmla="*/ 860801 h 1039843"/>
                <a:gd name="connsiteX1213" fmla="*/ 152578 w 999584"/>
                <a:gd name="connsiteY1213" fmla="*/ 846263 h 1039843"/>
                <a:gd name="connsiteX1214" fmla="*/ 151048 w 999584"/>
                <a:gd name="connsiteY1214" fmla="*/ 843968 h 1039843"/>
                <a:gd name="connsiteX1215" fmla="*/ 147222 w 999584"/>
                <a:gd name="connsiteY1215" fmla="*/ 831725 h 1039843"/>
                <a:gd name="connsiteX1216" fmla="*/ 140336 w 999584"/>
                <a:gd name="connsiteY1216" fmla="*/ 823308 h 1039843"/>
                <a:gd name="connsiteX1217" fmla="*/ 128859 w 999584"/>
                <a:gd name="connsiteY1217" fmla="*/ 812596 h 1039843"/>
                <a:gd name="connsiteX1218" fmla="*/ 127329 w 999584"/>
                <a:gd name="connsiteY1218" fmla="*/ 799590 h 1039843"/>
                <a:gd name="connsiteX1219" fmla="*/ 128859 w 999584"/>
                <a:gd name="connsiteY1219" fmla="*/ 781991 h 1039843"/>
                <a:gd name="connsiteX1220" fmla="*/ 128094 w 999584"/>
                <a:gd name="connsiteY1220" fmla="*/ 780461 h 1039843"/>
                <a:gd name="connsiteX1221" fmla="*/ 126563 w 999584"/>
                <a:gd name="connsiteY1221" fmla="*/ 782757 h 1039843"/>
                <a:gd name="connsiteX1222" fmla="*/ 124268 w 999584"/>
                <a:gd name="connsiteY1222" fmla="*/ 784287 h 1039843"/>
                <a:gd name="connsiteX1223" fmla="*/ 115851 w 999584"/>
                <a:gd name="connsiteY1223" fmla="*/ 770514 h 1039843"/>
                <a:gd name="connsiteX1224" fmla="*/ 114321 w 999584"/>
                <a:gd name="connsiteY1224" fmla="*/ 763628 h 1039843"/>
                <a:gd name="connsiteX1225" fmla="*/ 110496 w 999584"/>
                <a:gd name="connsiteY1225" fmla="*/ 752916 h 1039843"/>
                <a:gd name="connsiteX1226" fmla="*/ 105139 w 999584"/>
                <a:gd name="connsiteY1226" fmla="*/ 741439 h 1039843"/>
                <a:gd name="connsiteX1227" fmla="*/ 103609 w 999584"/>
                <a:gd name="connsiteY1227" fmla="*/ 737613 h 1039843"/>
                <a:gd name="connsiteX1228" fmla="*/ 95958 w 999584"/>
                <a:gd name="connsiteY1228" fmla="*/ 723076 h 1039843"/>
                <a:gd name="connsiteX1229" fmla="*/ 90602 w 999584"/>
                <a:gd name="connsiteY1229" fmla="*/ 709303 h 1039843"/>
                <a:gd name="connsiteX1230" fmla="*/ 82951 w 999584"/>
                <a:gd name="connsiteY1230" fmla="*/ 700886 h 1039843"/>
                <a:gd name="connsiteX1231" fmla="*/ 82951 w 999584"/>
                <a:gd name="connsiteY1231" fmla="*/ 696296 h 1039843"/>
                <a:gd name="connsiteX1232" fmla="*/ 76830 w 999584"/>
                <a:gd name="connsiteY1232" fmla="*/ 687879 h 1039843"/>
                <a:gd name="connsiteX1233" fmla="*/ 76064 w 999584"/>
                <a:gd name="connsiteY1233" fmla="*/ 687114 h 1039843"/>
                <a:gd name="connsiteX1234" fmla="*/ 75300 w 999584"/>
                <a:gd name="connsiteY1234" fmla="*/ 687879 h 1039843"/>
                <a:gd name="connsiteX1235" fmla="*/ 75300 w 999584"/>
                <a:gd name="connsiteY1235" fmla="*/ 703182 h 1039843"/>
                <a:gd name="connsiteX1236" fmla="*/ 75300 w 999584"/>
                <a:gd name="connsiteY1236" fmla="*/ 709303 h 1039843"/>
                <a:gd name="connsiteX1237" fmla="*/ 67648 w 999584"/>
                <a:gd name="connsiteY1237" fmla="*/ 716189 h 1039843"/>
                <a:gd name="connsiteX1238" fmla="*/ 63822 w 999584"/>
                <a:gd name="connsiteY1238" fmla="*/ 715424 h 1039843"/>
                <a:gd name="connsiteX1239" fmla="*/ 62292 w 999584"/>
                <a:gd name="connsiteY1239" fmla="*/ 706243 h 1039843"/>
                <a:gd name="connsiteX1240" fmla="*/ 64588 w 999584"/>
                <a:gd name="connsiteY1240" fmla="*/ 699356 h 1039843"/>
                <a:gd name="connsiteX1241" fmla="*/ 62292 w 999584"/>
                <a:gd name="connsiteY1241" fmla="*/ 695531 h 1039843"/>
                <a:gd name="connsiteX1242" fmla="*/ 59997 w 999584"/>
                <a:gd name="connsiteY1242" fmla="*/ 691705 h 1039843"/>
                <a:gd name="connsiteX1243" fmla="*/ 55406 w 999584"/>
                <a:gd name="connsiteY1243" fmla="*/ 677932 h 1039843"/>
                <a:gd name="connsiteX1244" fmla="*/ 56936 w 999584"/>
                <a:gd name="connsiteY1244" fmla="*/ 669516 h 1039843"/>
                <a:gd name="connsiteX1245" fmla="*/ 55406 w 999584"/>
                <a:gd name="connsiteY1245" fmla="*/ 664160 h 1039843"/>
                <a:gd name="connsiteX1246" fmla="*/ 54641 w 999584"/>
                <a:gd name="connsiteY1246" fmla="*/ 662630 h 1039843"/>
                <a:gd name="connsiteX1247" fmla="*/ 52346 w 999584"/>
                <a:gd name="connsiteY1247" fmla="*/ 657274 h 1039843"/>
                <a:gd name="connsiteX1248" fmla="*/ 41634 w 999584"/>
                <a:gd name="connsiteY1248" fmla="*/ 651918 h 1039843"/>
                <a:gd name="connsiteX1249" fmla="*/ 30922 w 999584"/>
                <a:gd name="connsiteY1249" fmla="*/ 645796 h 1039843"/>
                <a:gd name="connsiteX1250" fmla="*/ 29391 w 999584"/>
                <a:gd name="connsiteY1250" fmla="*/ 643501 h 1039843"/>
                <a:gd name="connsiteX1251" fmla="*/ 23270 w 999584"/>
                <a:gd name="connsiteY1251" fmla="*/ 622078 h 1039843"/>
                <a:gd name="connsiteX1252" fmla="*/ 20210 w 999584"/>
                <a:gd name="connsiteY1252" fmla="*/ 609070 h 1039843"/>
                <a:gd name="connsiteX1253" fmla="*/ 17149 w 999584"/>
                <a:gd name="connsiteY1253" fmla="*/ 604479 h 1039843"/>
                <a:gd name="connsiteX1254" fmla="*/ 9498 w 999584"/>
                <a:gd name="connsiteY1254" fmla="*/ 593002 h 1039843"/>
                <a:gd name="connsiteX1255" fmla="*/ 8732 w 999584"/>
                <a:gd name="connsiteY1255" fmla="*/ 580760 h 1039843"/>
                <a:gd name="connsiteX1256" fmla="*/ 7202 w 999584"/>
                <a:gd name="connsiteY1256" fmla="*/ 572343 h 1039843"/>
                <a:gd name="connsiteX1257" fmla="*/ 7968 w 999584"/>
                <a:gd name="connsiteY1257" fmla="*/ 568518 h 1039843"/>
                <a:gd name="connsiteX1258" fmla="*/ 8732 w 999584"/>
                <a:gd name="connsiteY1258" fmla="*/ 563927 h 1039843"/>
                <a:gd name="connsiteX1259" fmla="*/ 5672 w 999584"/>
                <a:gd name="connsiteY1259" fmla="*/ 538677 h 1039843"/>
                <a:gd name="connsiteX1260" fmla="*/ 5672 w 999584"/>
                <a:gd name="connsiteY1260" fmla="*/ 532556 h 1039843"/>
                <a:gd name="connsiteX1261" fmla="*/ 1847 w 999584"/>
                <a:gd name="connsiteY1261" fmla="*/ 528731 h 1039843"/>
                <a:gd name="connsiteX1262" fmla="*/ 316 w 999584"/>
                <a:gd name="connsiteY1262" fmla="*/ 524905 h 1039843"/>
                <a:gd name="connsiteX1263" fmla="*/ 3377 w 999584"/>
                <a:gd name="connsiteY1263" fmla="*/ 508837 h 1039843"/>
                <a:gd name="connsiteX1264" fmla="*/ 316 w 999584"/>
                <a:gd name="connsiteY1264" fmla="*/ 492769 h 1039843"/>
                <a:gd name="connsiteX1265" fmla="*/ 316 w 999584"/>
                <a:gd name="connsiteY1265" fmla="*/ 483587 h 1039843"/>
                <a:gd name="connsiteX1266" fmla="*/ 1081 w 999584"/>
                <a:gd name="connsiteY1266" fmla="*/ 481292 h 1039843"/>
                <a:gd name="connsiteX1267" fmla="*/ 5672 w 999584"/>
                <a:gd name="connsiteY1267" fmla="*/ 474406 h 1039843"/>
                <a:gd name="connsiteX1268" fmla="*/ 7968 w 999584"/>
                <a:gd name="connsiteY1268" fmla="*/ 461399 h 1039843"/>
                <a:gd name="connsiteX1269" fmla="*/ 7968 w 999584"/>
                <a:gd name="connsiteY1269" fmla="*/ 449157 h 1039843"/>
                <a:gd name="connsiteX1270" fmla="*/ 13323 w 999584"/>
                <a:gd name="connsiteY1270" fmla="*/ 429263 h 1039843"/>
                <a:gd name="connsiteX1271" fmla="*/ 12558 w 999584"/>
                <a:gd name="connsiteY1271" fmla="*/ 423142 h 1039843"/>
                <a:gd name="connsiteX1272" fmla="*/ 15619 w 999584"/>
                <a:gd name="connsiteY1272" fmla="*/ 420846 h 1039843"/>
                <a:gd name="connsiteX1273" fmla="*/ 16384 w 999584"/>
                <a:gd name="connsiteY1273" fmla="*/ 418551 h 1039843"/>
                <a:gd name="connsiteX1274" fmla="*/ 16384 w 999584"/>
                <a:gd name="connsiteY1274" fmla="*/ 419316 h 1039843"/>
                <a:gd name="connsiteX1275" fmla="*/ 17914 w 999584"/>
                <a:gd name="connsiteY1275" fmla="*/ 417021 h 1039843"/>
                <a:gd name="connsiteX1276" fmla="*/ 23270 w 999584"/>
                <a:gd name="connsiteY1276" fmla="*/ 411664 h 1039843"/>
                <a:gd name="connsiteX1277" fmla="*/ 23270 w 999584"/>
                <a:gd name="connsiteY1277" fmla="*/ 404013 h 1039843"/>
                <a:gd name="connsiteX1278" fmla="*/ 26331 w 999584"/>
                <a:gd name="connsiteY1278" fmla="*/ 400953 h 1039843"/>
                <a:gd name="connsiteX1279" fmla="*/ 28626 w 999584"/>
                <a:gd name="connsiteY1279" fmla="*/ 400188 h 1039843"/>
                <a:gd name="connsiteX1280" fmla="*/ 38573 w 999584"/>
                <a:gd name="connsiteY1280" fmla="*/ 384120 h 1039843"/>
                <a:gd name="connsiteX1281" fmla="*/ 43164 w 999584"/>
                <a:gd name="connsiteY1281" fmla="*/ 377234 h 1039843"/>
                <a:gd name="connsiteX1282" fmla="*/ 46989 w 999584"/>
                <a:gd name="connsiteY1282" fmla="*/ 374938 h 1039843"/>
                <a:gd name="connsiteX1283" fmla="*/ 49285 w 999584"/>
                <a:gd name="connsiteY1283" fmla="*/ 368052 h 1039843"/>
                <a:gd name="connsiteX1284" fmla="*/ 50050 w 999584"/>
                <a:gd name="connsiteY1284" fmla="*/ 366522 h 1039843"/>
                <a:gd name="connsiteX1285" fmla="*/ 48519 w 999584"/>
                <a:gd name="connsiteY1285" fmla="*/ 364226 h 1039843"/>
                <a:gd name="connsiteX1286" fmla="*/ 50815 w 999584"/>
                <a:gd name="connsiteY1286" fmla="*/ 364226 h 1039843"/>
                <a:gd name="connsiteX1287" fmla="*/ 86776 w 999584"/>
                <a:gd name="connsiteY1287" fmla="*/ 299954 h 1039843"/>
                <a:gd name="connsiteX1288" fmla="*/ 99018 w 999584"/>
                <a:gd name="connsiteY1288" fmla="*/ 275470 h 1039843"/>
                <a:gd name="connsiteX1289" fmla="*/ 102844 w 999584"/>
                <a:gd name="connsiteY1289" fmla="*/ 273940 h 1039843"/>
                <a:gd name="connsiteX1290" fmla="*/ 107435 w 999584"/>
                <a:gd name="connsiteY1290" fmla="*/ 279296 h 1039843"/>
                <a:gd name="connsiteX1291" fmla="*/ 97488 w 999584"/>
                <a:gd name="connsiteY1291" fmla="*/ 290773 h 1039843"/>
                <a:gd name="connsiteX1292" fmla="*/ 69943 w 999584"/>
                <a:gd name="connsiteY1292" fmla="*/ 343568 h 1039843"/>
                <a:gd name="connsiteX1293" fmla="*/ 67648 w 999584"/>
                <a:gd name="connsiteY1293" fmla="*/ 351984 h 1039843"/>
                <a:gd name="connsiteX1294" fmla="*/ 73769 w 999584"/>
                <a:gd name="connsiteY1294" fmla="*/ 346628 h 1039843"/>
                <a:gd name="connsiteX1295" fmla="*/ 74962 w 999584"/>
                <a:gd name="connsiteY1295" fmla="*/ 344754 h 1039843"/>
                <a:gd name="connsiteX1296" fmla="*/ 74879 w 999584"/>
                <a:gd name="connsiteY1296" fmla="*/ 344837 h 1039843"/>
                <a:gd name="connsiteX1297" fmla="*/ 73478 w 999584"/>
                <a:gd name="connsiteY1297" fmla="*/ 344137 h 1039843"/>
                <a:gd name="connsiteX1298" fmla="*/ 75355 w 999584"/>
                <a:gd name="connsiteY1298" fmla="*/ 344137 h 1039843"/>
                <a:gd name="connsiteX1299" fmla="*/ 79125 w 999584"/>
                <a:gd name="connsiteY1299" fmla="*/ 338211 h 1039843"/>
                <a:gd name="connsiteX1300" fmla="*/ 80655 w 999584"/>
                <a:gd name="connsiteY1300" fmla="*/ 333620 h 1039843"/>
                <a:gd name="connsiteX1301" fmla="*/ 89837 w 999584"/>
                <a:gd name="connsiteY1301" fmla="*/ 328265 h 1039843"/>
                <a:gd name="connsiteX1302" fmla="*/ 90602 w 999584"/>
                <a:gd name="connsiteY1302" fmla="*/ 323674 h 1039843"/>
                <a:gd name="connsiteX1303" fmla="*/ 95958 w 999584"/>
                <a:gd name="connsiteY1303" fmla="*/ 313727 h 1039843"/>
                <a:gd name="connsiteX1304" fmla="*/ 97488 w 999584"/>
                <a:gd name="connsiteY1304" fmla="*/ 312962 h 1039843"/>
                <a:gd name="connsiteX1305" fmla="*/ 98254 w 999584"/>
                <a:gd name="connsiteY1305" fmla="*/ 316023 h 1039843"/>
                <a:gd name="connsiteX1306" fmla="*/ 97488 w 999584"/>
                <a:gd name="connsiteY1306" fmla="*/ 319083 h 1039843"/>
                <a:gd name="connsiteX1307" fmla="*/ 99018 w 999584"/>
                <a:gd name="connsiteY1307" fmla="*/ 323674 h 1039843"/>
                <a:gd name="connsiteX1308" fmla="*/ 102844 w 999584"/>
                <a:gd name="connsiteY1308" fmla="*/ 322909 h 1039843"/>
                <a:gd name="connsiteX1309" fmla="*/ 108200 w 999584"/>
                <a:gd name="connsiteY1309" fmla="*/ 317553 h 1039843"/>
                <a:gd name="connsiteX1310" fmla="*/ 111261 w 999584"/>
                <a:gd name="connsiteY1310" fmla="*/ 313727 h 1039843"/>
                <a:gd name="connsiteX1311" fmla="*/ 121972 w 999584"/>
                <a:gd name="connsiteY1311" fmla="*/ 301485 h 1039843"/>
                <a:gd name="connsiteX1312" fmla="*/ 131154 w 999584"/>
                <a:gd name="connsiteY1312" fmla="*/ 293833 h 1039843"/>
                <a:gd name="connsiteX1313" fmla="*/ 149517 w 999584"/>
                <a:gd name="connsiteY1313" fmla="*/ 281591 h 1039843"/>
                <a:gd name="connsiteX1314" fmla="*/ 151048 w 999584"/>
                <a:gd name="connsiteY1314" fmla="*/ 279296 h 1039843"/>
                <a:gd name="connsiteX1315" fmla="*/ 157169 w 999584"/>
                <a:gd name="connsiteY1315" fmla="*/ 276236 h 1039843"/>
                <a:gd name="connsiteX1316" fmla="*/ 167116 w 999584"/>
                <a:gd name="connsiteY1316" fmla="*/ 264758 h 1039843"/>
                <a:gd name="connsiteX1317" fmla="*/ 170176 w 999584"/>
                <a:gd name="connsiteY1317" fmla="*/ 263993 h 1039843"/>
                <a:gd name="connsiteX1318" fmla="*/ 179358 w 999584"/>
                <a:gd name="connsiteY1318" fmla="*/ 257107 h 1039843"/>
                <a:gd name="connsiteX1319" fmla="*/ 184714 w 999584"/>
                <a:gd name="connsiteY1319" fmla="*/ 252516 h 1039843"/>
                <a:gd name="connsiteX1320" fmla="*/ 190835 w 999584"/>
                <a:gd name="connsiteY1320" fmla="*/ 250986 h 1039843"/>
                <a:gd name="connsiteX1321" fmla="*/ 192365 w 999584"/>
                <a:gd name="connsiteY1321" fmla="*/ 248691 h 1039843"/>
                <a:gd name="connsiteX1322" fmla="*/ 195426 w 999584"/>
                <a:gd name="connsiteY1322" fmla="*/ 246395 h 1039843"/>
                <a:gd name="connsiteX1323" fmla="*/ 209198 w 999584"/>
                <a:gd name="connsiteY1323" fmla="*/ 243334 h 1039843"/>
                <a:gd name="connsiteX1324" fmla="*/ 210728 w 999584"/>
                <a:gd name="connsiteY1324" fmla="*/ 241804 h 1039843"/>
                <a:gd name="connsiteX1325" fmla="*/ 211494 w 999584"/>
                <a:gd name="connsiteY1325" fmla="*/ 240274 h 1039843"/>
                <a:gd name="connsiteX1326" fmla="*/ 212259 w 999584"/>
                <a:gd name="connsiteY1326" fmla="*/ 240274 h 1039843"/>
                <a:gd name="connsiteX1327" fmla="*/ 222206 w 999584"/>
                <a:gd name="connsiteY1327" fmla="*/ 231858 h 1039843"/>
                <a:gd name="connsiteX1328" fmla="*/ 223736 w 999584"/>
                <a:gd name="connsiteY1328" fmla="*/ 229562 h 1039843"/>
                <a:gd name="connsiteX1329" fmla="*/ 235978 w 999584"/>
                <a:gd name="connsiteY1329" fmla="*/ 221910 h 1039843"/>
                <a:gd name="connsiteX1330" fmla="*/ 236743 w 999584"/>
                <a:gd name="connsiteY1330" fmla="*/ 221910 h 1039843"/>
                <a:gd name="connsiteX1331" fmla="*/ 239803 w 999584"/>
                <a:gd name="connsiteY1331" fmla="*/ 218085 h 1039843"/>
                <a:gd name="connsiteX1332" fmla="*/ 250515 w 999584"/>
                <a:gd name="connsiteY1332" fmla="*/ 206608 h 1039843"/>
                <a:gd name="connsiteX1333" fmla="*/ 236743 w 999584"/>
                <a:gd name="connsiteY1333" fmla="*/ 203547 h 1039843"/>
                <a:gd name="connsiteX1334" fmla="*/ 250515 w 999584"/>
                <a:gd name="connsiteY1334" fmla="*/ 204313 h 1039843"/>
                <a:gd name="connsiteX1335" fmla="*/ 284947 w 999584"/>
                <a:gd name="connsiteY1335" fmla="*/ 179828 h 1039843"/>
                <a:gd name="connsiteX1336" fmla="*/ 301780 w 999584"/>
                <a:gd name="connsiteY1336" fmla="*/ 166820 h 1039843"/>
                <a:gd name="connsiteX1337" fmla="*/ 320908 w 999584"/>
                <a:gd name="connsiteY1337" fmla="*/ 155344 h 1039843"/>
                <a:gd name="connsiteX1338" fmla="*/ 307135 w 999584"/>
                <a:gd name="connsiteY1338" fmla="*/ 150753 h 1039843"/>
                <a:gd name="connsiteX1339" fmla="*/ 317083 w 999584"/>
                <a:gd name="connsiteY1339" fmla="*/ 146927 h 1039843"/>
                <a:gd name="connsiteX1340" fmla="*/ 305605 w 999584"/>
                <a:gd name="connsiteY1340" fmla="*/ 143866 h 1039843"/>
                <a:gd name="connsiteX1341" fmla="*/ 306371 w 999584"/>
                <a:gd name="connsiteY1341" fmla="*/ 149223 h 1039843"/>
                <a:gd name="connsiteX1342" fmla="*/ 291068 w 999584"/>
                <a:gd name="connsiteY1342" fmla="*/ 146927 h 1039843"/>
                <a:gd name="connsiteX1343" fmla="*/ 275765 w 999584"/>
                <a:gd name="connsiteY1343" fmla="*/ 149223 h 1039843"/>
                <a:gd name="connsiteX1344" fmla="*/ 228327 w 999584"/>
                <a:gd name="connsiteY1344" fmla="*/ 177532 h 1039843"/>
                <a:gd name="connsiteX1345" fmla="*/ 208433 w 999584"/>
                <a:gd name="connsiteY1345" fmla="*/ 191305 h 1039843"/>
                <a:gd name="connsiteX1346" fmla="*/ 197721 w 999584"/>
                <a:gd name="connsiteY1346" fmla="*/ 198192 h 1039843"/>
                <a:gd name="connsiteX1347" fmla="*/ 186244 w 999584"/>
                <a:gd name="connsiteY1347" fmla="*/ 205077 h 1039843"/>
                <a:gd name="connsiteX1348" fmla="*/ 163290 w 999584"/>
                <a:gd name="connsiteY1348" fmla="*/ 224971 h 1039843"/>
                <a:gd name="connsiteX1349" fmla="*/ 142792 w 999584"/>
                <a:gd name="connsiteY1349" fmla="*/ 242541 h 1039843"/>
                <a:gd name="connsiteX1350" fmla="*/ 153822 w 999584"/>
                <a:gd name="connsiteY1350" fmla="*/ 230040 h 1039843"/>
                <a:gd name="connsiteX1351" fmla="*/ 183949 w 999584"/>
                <a:gd name="connsiteY1351" fmla="*/ 202017 h 1039843"/>
                <a:gd name="connsiteX1352" fmla="*/ 219910 w 999584"/>
                <a:gd name="connsiteY1352" fmla="*/ 176002 h 1039843"/>
                <a:gd name="connsiteX1353" fmla="*/ 225266 w 999584"/>
                <a:gd name="connsiteY1353" fmla="*/ 169881 h 1039843"/>
                <a:gd name="connsiteX1354" fmla="*/ 291833 w 999584"/>
                <a:gd name="connsiteY1354" fmla="*/ 130859 h 1039843"/>
                <a:gd name="connsiteX1355" fmla="*/ 275000 w 999584"/>
                <a:gd name="connsiteY1355" fmla="*/ 126269 h 1039843"/>
                <a:gd name="connsiteX1356" fmla="*/ 216849 w 999584"/>
                <a:gd name="connsiteY1356" fmla="*/ 163760 h 1039843"/>
                <a:gd name="connsiteX1357" fmla="*/ 238273 w 999584"/>
                <a:gd name="connsiteY1357" fmla="*/ 134685 h 1039843"/>
                <a:gd name="connsiteX1358" fmla="*/ 253576 w 999584"/>
                <a:gd name="connsiteY1358" fmla="*/ 130094 h 1039843"/>
                <a:gd name="connsiteX1359" fmla="*/ 330855 w 999584"/>
                <a:gd name="connsiteY1359" fmla="*/ 91837 h 1039843"/>
                <a:gd name="connsiteX1360" fmla="*/ 416550 w 999584"/>
                <a:gd name="connsiteY1360" fmla="*/ 78065 h 1039843"/>
                <a:gd name="connsiteX1361" fmla="*/ 418081 w 999584"/>
                <a:gd name="connsiteY1361" fmla="*/ 78830 h 1039843"/>
                <a:gd name="connsiteX1362" fmla="*/ 398952 w 999584"/>
                <a:gd name="connsiteY1362" fmla="*/ 84952 h 1039843"/>
                <a:gd name="connsiteX1363" fmla="*/ 405073 w 999584"/>
                <a:gd name="connsiteY1363" fmla="*/ 81891 h 1039843"/>
                <a:gd name="connsiteX1364" fmla="*/ 389005 w 999584"/>
                <a:gd name="connsiteY1364" fmla="*/ 81125 h 1039843"/>
                <a:gd name="connsiteX1365" fmla="*/ 388240 w 999584"/>
                <a:gd name="connsiteY1365" fmla="*/ 84952 h 1039843"/>
                <a:gd name="connsiteX1366" fmla="*/ 372937 w 999584"/>
                <a:gd name="connsiteY1366" fmla="*/ 85717 h 1039843"/>
                <a:gd name="connsiteX1367" fmla="*/ 367582 w 999584"/>
                <a:gd name="connsiteY1367" fmla="*/ 91837 h 1039843"/>
                <a:gd name="connsiteX1368" fmla="*/ 380589 w 999584"/>
                <a:gd name="connsiteY1368" fmla="*/ 88012 h 1039843"/>
                <a:gd name="connsiteX1369" fmla="*/ 390536 w 999584"/>
                <a:gd name="connsiteY1369" fmla="*/ 92603 h 1039843"/>
                <a:gd name="connsiteX1370" fmla="*/ 395127 w 999584"/>
                <a:gd name="connsiteY1370" fmla="*/ 89542 h 1039843"/>
                <a:gd name="connsiteX1371" fmla="*/ 395891 w 999584"/>
                <a:gd name="connsiteY1371" fmla="*/ 92603 h 1039843"/>
                <a:gd name="connsiteX1372" fmla="*/ 410429 w 999584"/>
                <a:gd name="connsiteY1372" fmla="*/ 92603 h 1039843"/>
                <a:gd name="connsiteX1373" fmla="*/ 420376 w 999584"/>
                <a:gd name="connsiteY1373" fmla="*/ 86482 h 1039843"/>
                <a:gd name="connsiteX1374" fmla="*/ 464753 w 999584"/>
                <a:gd name="connsiteY1374" fmla="*/ 81891 h 1039843"/>
                <a:gd name="connsiteX1375" fmla="*/ 483117 w 999584"/>
                <a:gd name="connsiteY1375" fmla="*/ 83421 h 1039843"/>
                <a:gd name="connsiteX1376" fmla="*/ 494594 w 999584"/>
                <a:gd name="connsiteY1376" fmla="*/ 82656 h 1039843"/>
                <a:gd name="connsiteX1377" fmla="*/ 506836 w 999584"/>
                <a:gd name="connsiteY1377" fmla="*/ 81891 h 1039843"/>
                <a:gd name="connsiteX1378" fmla="*/ 549684 w 999584"/>
                <a:gd name="connsiteY1378" fmla="*/ 90307 h 1039843"/>
                <a:gd name="connsiteX1379" fmla="*/ 571873 w 999584"/>
                <a:gd name="connsiteY1379" fmla="*/ 92603 h 1039843"/>
                <a:gd name="connsiteX1380" fmla="*/ 591001 w 999584"/>
                <a:gd name="connsiteY1380" fmla="*/ 99489 h 1039843"/>
                <a:gd name="connsiteX1381" fmla="*/ 685113 w 999584"/>
                <a:gd name="connsiteY1381" fmla="*/ 126269 h 1039843"/>
                <a:gd name="connsiteX1382" fmla="*/ 760861 w 999584"/>
                <a:gd name="connsiteY1382" fmla="*/ 176002 h 1039843"/>
                <a:gd name="connsiteX1383" fmla="*/ 764687 w 999584"/>
                <a:gd name="connsiteY1383" fmla="*/ 178298 h 1039843"/>
                <a:gd name="connsiteX1384" fmla="*/ 767747 w 999584"/>
                <a:gd name="connsiteY1384" fmla="*/ 182123 h 1039843"/>
                <a:gd name="connsiteX1385" fmla="*/ 778459 w 999584"/>
                <a:gd name="connsiteY1385" fmla="*/ 187480 h 1039843"/>
                <a:gd name="connsiteX1386" fmla="*/ 779225 w 999584"/>
                <a:gd name="connsiteY1386" fmla="*/ 186714 h 1039843"/>
                <a:gd name="connsiteX1387" fmla="*/ 779989 w 999584"/>
                <a:gd name="connsiteY1387" fmla="*/ 188244 h 1039843"/>
                <a:gd name="connsiteX1388" fmla="*/ 779225 w 999584"/>
                <a:gd name="connsiteY1388" fmla="*/ 189010 h 1039843"/>
                <a:gd name="connsiteX1389" fmla="*/ 782285 w 999584"/>
                <a:gd name="connsiteY1389" fmla="*/ 191305 h 1039843"/>
                <a:gd name="connsiteX1390" fmla="*/ 797588 w 999584"/>
                <a:gd name="connsiteY1390" fmla="*/ 204313 h 1039843"/>
                <a:gd name="connsiteX1391" fmla="*/ 795292 w 999584"/>
                <a:gd name="connsiteY1391" fmla="*/ 200487 h 1039843"/>
                <a:gd name="connsiteX1392" fmla="*/ 795292 w 999584"/>
                <a:gd name="connsiteY1392" fmla="*/ 199722 h 1039843"/>
                <a:gd name="connsiteX1393" fmla="*/ 789171 w 999584"/>
                <a:gd name="connsiteY1393" fmla="*/ 195131 h 1039843"/>
                <a:gd name="connsiteX1394" fmla="*/ 789937 w 999584"/>
                <a:gd name="connsiteY1394" fmla="*/ 192070 h 1039843"/>
                <a:gd name="connsiteX1395" fmla="*/ 796058 w 999584"/>
                <a:gd name="connsiteY1395" fmla="*/ 198192 h 1039843"/>
                <a:gd name="connsiteX1396" fmla="*/ 796058 w 999584"/>
                <a:gd name="connsiteY1396" fmla="*/ 197426 h 1039843"/>
                <a:gd name="connsiteX1397" fmla="*/ 796822 w 999584"/>
                <a:gd name="connsiteY1397" fmla="*/ 196661 h 1039843"/>
                <a:gd name="connsiteX1398" fmla="*/ 799118 w 999584"/>
                <a:gd name="connsiteY1398" fmla="*/ 197426 h 1039843"/>
                <a:gd name="connsiteX1399" fmla="*/ 800649 w 999584"/>
                <a:gd name="connsiteY1399" fmla="*/ 207373 h 1039843"/>
                <a:gd name="connsiteX1400" fmla="*/ 806004 w 999584"/>
                <a:gd name="connsiteY1400" fmla="*/ 210434 h 1039843"/>
                <a:gd name="connsiteX1401" fmla="*/ 807534 w 999584"/>
                <a:gd name="connsiteY1401" fmla="*/ 207373 h 1039843"/>
                <a:gd name="connsiteX1402" fmla="*/ 816716 w 999584"/>
                <a:gd name="connsiteY1402" fmla="*/ 207373 h 1039843"/>
                <a:gd name="connsiteX1403" fmla="*/ 820542 w 999584"/>
                <a:gd name="connsiteY1403" fmla="*/ 213494 h 1039843"/>
                <a:gd name="connsiteX1404" fmla="*/ 825898 w 999584"/>
                <a:gd name="connsiteY1404" fmla="*/ 216555 h 1039843"/>
                <a:gd name="connsiteX1405" fmla="*/ 825133 w 999584"/>
                <a:gd name="connsiteY1405" fmla="*/ 214259 h 1039843"/>
                <a:gd name="connsiteX1406" fmla="*/ 826663 w 999584"/>
                <a:gd name="connsiteY1406" fmla="*/ 215789 h 1039843"/>
                <a:gd name="connsiteX1407" fmla="*/ 827428 w 999584"/>
                <a:gd name="connsiteY1407" fmla="*/ 217320 h 1039843"/>
                <a:gd name="connsiteX1408" fmla="*/ 829724 w 999584"/>
                <a:gd name="connsiteY1408" fmla="*/ 218085 h 1039843"/>
                <a:gd name="connsiteX1409" fmla="*/ 828193 w 999584"/>
                <a:gd name="connsiteY1409" fmla="*/ 216555 h 1039843"/>
                <a:gd name="connsiteX1410" fmla="*/ 829724 w 999584"/>
                <a:gd name="connsiteY1410" fmla="*/ 215025 h 1039843"/>
                <a:gd name="connsiteX1411" fmla="*/ 831254 w 999584"/>
                <a:gd name="connsiteY1411" fmla="*/ 218850 h 1039843"/>
                <a:gd name="connsiteX1412" fmla="*/ 848852 w 999584"/>
                <a:gd name="connsiteY1412" fmla="*/ 224971 h 1039843"/>
                <a:gd name="connsiteX1413" fmla="*/ 848852 w 999584"/>
                <a:gd name="connsiteY1413" fmla="*/ 222676 h 1039843"/>
                <a:gd name="connsiteX1414" fmla="*/ 846557 w 999584"/>
                <a:gd name="connsiteY1414" fmla="*/ 220380 h 1039843"/>
                <a:gd name="connsiteX1415" fmla="*/ 848087 w 999584"/>
                <a:gd name="connsiteY1415" fmla="*/ 221146 h 1039843"/>
                <a:gd name="connsiteX1416" fmla="*/ 845791 w 999584"/>
                <a:gd name="connsiteY1416" fmla="*/ 216555 h 1039843"/>
                <a:gd name="connsiteX1417" fmla="*/ 848087 w 999584"/>
                <a:gd name="connsiteY1417" fmla="*/ 217320 h 1039843"/>
                <a:gd name="connsiteX1418" fmla="*/ 845791 w 999584"/>
                <a:gd name="connsiteY1418" fmla="*/ 213494 h 1039843"/>
                <a:gd name="connsiteX1419" fmla="*/ 835079 w 999584"/>
                <a:gd name="connsiteY1419" fmla="*/ 203547 h 1039843"/>
                <a:gd name="connsiteX1420" fmla="*/ 837375 w 999584"/>
                <a:gd name="connsiteY1420" fmla="*/ 202782 h 1039843"/>
                <a:gd name="connsiteX1421" fmla="*/ 824367 w 999584"/>
                <a:gd name="connsiteY1421" fmla="*/ 191305 h 1039843"/>
                <a:gd name="connsiteX1422" fmla="*/ 813655 w 999584"/>
                <a:gd name="connsiteY1422" fmla="*/ 179828 h 1039843"/>
                <a:gd name="connsiteX1423" fmla="*/ 816525 w 999584"/>
                <a:gd name="connsiteY1423" fmla="*/ 182411 h 1039843"/>
                <a:gd name="connsiteX1424" fmla="*/ 817327 w 999584"/>
                <a:gd name="connsiteY1424" fmla="*/ 183270 h 1039843"/>
                <a:gd name="connsiteX1425" fmla="*/ 820542 w 999584"/>
                <a:gd name="connsiteY1425" fmla="*/ 186714 h 1039843"/>
                <a:gd name="connsiteX1426" fmla="*/ 819976 w 999584"/>
                <a:gd name="connsiteY1426" fmla="*/ 185478 h 1039843"/>
                <a:gd name="connsiteX1427" fmla="*/ 816908 w 999584"/>
                <a:gd name="connsiteY1427" fmla="*/ 178776 h 1039843"/>
                <a:gd name="connsiteX1428" fmla="*/ 809830 w 999584"/>
                <a:gd name="connsiteY1428" fmla="*/ 171411 h 1039843"/>
                <a:gd name="connsiteX1429" fmla="*/ 818246 w 999584"/>
                <a:gd name="connsiteY1429" fmla="*/ 172942 h 1039843"/>
                <a:gd name="connsiteX1430" fmla="*/ 825898 w 999584"/>
                <a:gd name="connsiteY1430" fmla="*/ 182889 h 1039843"/>
                <a:gd name="connsiteX1431" fmla="*/ 836610 w 999584"/>
                <a:gd name="connsiteY1431" fmla="*/ 192070 h 1039843"/>
                <a:gd name="connsiteX1432" fmla="*/ 832784 w 999584"/>
                <a:gd name="connsiteY1432" fmla="*/ 190540 h 1039843"/>
                <a:gd name="connsiteX1433" fmla="*/ 844261 w 999584"/>
                <a:gd name="connsiteY1433" fmla="*/ 200487 h 1039843"/>
                <a:gd name="connsiteX1434" fmla="*/ 844261 w 999584"/>
                <a:gd name="connsiteY1434" fmla="*/ 198956 h 1039843"/>
                <a:gd name="connsiteX1435" fmla="*/ 827428 w 999584"/>
                <a:gd name="connsiteY1435" fmla="*/ 178298 h 1039843"/>
                <a:gd name="connsiteX1436" fmla="*/ 810595 w 999584"/>
                <a:gd name="connsiteY1436" fmla="*/ 160699 h 1039843"/>
                <a:gd name="connsiteX1437" fmla="*/ 788406 w 999584"/>
                <a:gd name="connsiteY1437" fmla="*/ 149987 h 1039843"/>
                <a:gd name="connsiteX1438" fmla="*/ 765452 w 999584"/>
                <a:gd name="connsiteY1438" fmla="*/ 133154 h 1039843"/>
                <a:gd name="connsiteX1439" fmla="*/ 763922 w 999584"/>
                <a:gd name="connsiteY1439" fmla="*/ 126269 h 1039843"/>
                <a:gd name="connsiteX1440" fmla="*/ 701946 w 999584"/>
                <a:gd name="connsiteY1440" fmla="*/ 95663 h 1039843"/>
                <a:gd name="connsiteX1441" fmla="*/ 633083 w 999584"/>
                <a:gd name="connsiteY1441" fmla="*/ 84952 h 1039843"/>
                <a:gd name="connsiteX1442" fmla="*/ 626962 w 999584"/>
                <a:gd name="connsiteY1442" fmla="*/ 81891 h 1039843"/>
                <a:gd name="connsiteX1443" fmla="*/ 620263 w 999584"/>
                <a:gd name="connsiteY1443" fmla="*/ 81776 h 1039843"/>
                <a:gd name="connsiteX1444" fmla="*/ 620576 w 999584"/>
                <a:gd name="connsiteY1444" fmla="*/ 82146 h 1039843"/>
                <a:gd name="connsiteX1445" fmla="*/ 619219 w 999584"/>
                <a:gd name="connsiteY1445" fmla="*/ 81758 h 1039843"/>
                <a:gd name="connsiteX1446" fmla="*/ 615772 w 999584"/>
                <a:gd name="connsiteY1446" fmla="*/ 81700 h 1039843"/>
                <a:gd name="connsiteX1447" fmla="*/ 604008 w 999584"/>
                <a:gd name="connsiteY1447" fmla="*/ 80360 h 1039843"/>
                <a:gd name="connsiteX1448" fmla="*/ 605539 w 999584"/>
                <a:gd name="connsiteY1448" fmla="*/ 75004 h 1039843"/>
                <a:gd name="connsiteX1449" fmla="*/ 736861 w 999584"/>
                <a:gd name="connsiteY1449" fmla="*/ 71639 h 1039843"/>
                <a:gd name="connsiteX1450" fmla="*/ 753673 w 999584"/>
                <a:gd name="connsiteY1450" fmla="*/ 77942 h 1039843"/>
                <a:gd name="connsiteX1451" fmla="*/ 748069 w 999584"/>
                <a:gd name="connsiteY1451" fmla="*/ 76541 h 1039843"/>
                <a:gd name="connsiteX1452" fmla="*/ 748069 w 999584"/>
                <a:gd name="connsiteY1452" fmla="*/ 79343 h 1039843"/>
                <a:gd name="connsiteX1453" fmla="*/ 744566 w 999584"/>
                <a:gd name="connsiteY1453" fmla="*/ 78643 h 1039843"/>
                <a:gd name="connsiteX1454" fmla="*/ 736861 w 999584"/>
                <a:gd name="connsiteY1454" fmla="*/ 71639 h 1039843"/>
                <a:gd name="connsiteX1455" fmla="*/ 727754 w 999584"/>
                <a:gd name="connsiteY1455" fmla="*/ 66735 h 1039843"/>
                <a:gd name="connsiteX1456" fmla="*/ 735459 w 999584"/>
                <a:gd name="connsiteY1456" fmla="*/ 70238 h 1039843"/>
                <a:gd name="connsiteX1457" fmla="*/ 727754 w 999584"/>
                <a:gd name="connsiteY1457" fmla="*/ 66735 h 1039843"/>
                <a:gd name="connsiteX1458" fmla="*/ 555642 w 999584"/>
                <a:gd name="connsiteY1458" fmla="*/ 55358 h 1039843"/>
                <a:gd name="connsiteX1459" fmla="*/ 556452 w 999584"/>
                <a:gd name="connsiteY1459" fmla="*/ 55474 h 1039843"/>
                <a:gd name="connsiteX1460" fmla="*/ 556129 w 999584"/>
                <a:gd name="connsiteY1460" fmla="*/ 55527 h 1039843"/>
                <a:gd name="connsiteX1461" fmla="*/ 564536 w 999584"/>
                <a:gd name="connsiteY1461" fmla="*/ 54126 h 1039843"/>
                <a:gd name="connsiteX1462" fmla="*/ 579246 w 999584"/>
                <a:gd name="connsiteY1462" fmla="*/ 56928 h 1039843"/>
                <a:gd name="connsiteX1463" fmla="*/ 591856 w 999584"/>
                <a:gd name="connsiteY1463" fmla="*/ 61832 h 1039843"/>
                <a:gd name="connsiteX1464" fmla="*/ 576444 w 999584"/>
                <a:gd name="connsiteY1464" fmla="*/ 59031 h 1039843"/>
                <a:gd name="connsiteX1465" fmla="*/ 561733 w 999584"/>
                <a:gd name="connsiteY1465" fmla="*/ 56228 h 1039843"/>
                <a:gd name="connsiteX1466" fmla="*/ 556452 w 999584"/>
                <a:gd name="connsiteY1466" fmla="*/ 55474 h 1039843"/>
                <a:gd name="connsiteX1467" fmla="*/ 545797 w 999584"/>
                <a:gd name="connsiteY1467" fmla="*/ 51937 h 1039843"/>
                <a:gd name="connsiteX1468" fmla="*/ 555642 w 999584"/>
                <a:gd name="connsiteY1468" fmla="*/ 55358 h 1039843"/>
                <a:gd name="connsiteX1469" fmla="*/ 532312 w 999584"/>
                <a:gd name="connsiteY1469" fmla="*/ 52025 h 1039843"/>
                <a:gd name="connsiteX1470" fmla="*/ 545797 w 999584"/>
                <a:gd name="connsiteY1470" fmla="*/ 51937 h 1039843"/>
                <a:gd name="connsiteX1471" fmla="*/ 507794 w 999584"/>
                <a:gd name="connsiteY1471" fmla="*/ 47122 h 1039843"/>
                <a:gd name="connsiteX1472" fmla="*/ 507794 w 999584"/>
                <a:gd name="connsiteY1472" fmla="*/ 49924 h 1039843"/>
                <a:gd name="connsiteX1473" fmla="*/ 500088 w 999584"/>
                <a:gd name="connsiteY1473" fmla="*/ 47822 h 1039843"/>
                <a:gd name="connsiteX1474" fmla="*/ 507794 w 999584"/>
                <a:gd name="connsiteY1474" fmla="*/ 47122 h 1039843"/>
                <a:gd name="connsiteX1475" fmla="*/ 528809 w 999584"/>
                <a:gd name="connsiteY1475" fmla="*/ 46419 h 1039843"/>
                <a:gd name="connsiteX1476" fmla="*/ 517601 w 999584"/>
                <a:gd name="connsiteY1476" fmla="*/ 51323 h 1039843"/>
                <a:gd name="connsiteX1477" fmla="*/ 517601 w 999584"/>
                <a:gd name="connsiteY1477" fmla="*/ 47820 h 1039843"/>
                <a:gd name="connsiteX1478" fmla="*/ 528809 w 999584"/>
                <a:gd name="connsiteY1478" fmla="*/ 46419 h 1039843"/>
                <a:gd name="connsiteX1479" fmla="*/ 584149 w 999584"/>
                <a:gd name="connsiteY1479" fmla="*/ 10693 h 1039843"/>
                <a:gd name="connsiteX1480" fmla="*/ 589053 w 999584"/>
                <a:gd name="connsiteY1480" fmla="*/ 10693 h 1039843"/>
                <a:gd name="connsiteX1481" fmla="*/ 589753 w 999584"/>
                <a:gd name="connsiteY1481" fmla="*/ 13495 h 1039843"/>
                <a:gd name="connsiteX1482" fmla="*/ 586250 w 999584"/>
                <a:gd name="connsiteY1482" fmla="*/ 12795 h 1039843"/>
                <a:gd name="connsiteX1483" fmla="*/ 584149 w 999584"/>
                <a:gd name="connsiteY1483" fmla="*/ 10693 h 1039843"/>
                <a:gd name="connsiteX1484" fmla="*/ 550525 w 999584"/>
                <a:gd name="connsiteY1484" fmla="*/ 4390 h 1039843"/>
                <a:gd name="connsiteX1485" fmla="*/ 550637 w 999584"/>
                <a:gd name="connsiteY1485" fmla="*/ 4479 h 1039843"/>
                <a:gd name="connsiteX1486" fmla="*/ 550473 w 999584"/>
                <a:gd name="connsiteY1486" fmla="*/ 4442 h 1039843"/>
                <a:gd name="connsiteX1487" fmla="*/ 561734 w 999584"/>
                <a:gd name="connsiteY1487" fmla="*/ 3689 h 1039843"/>
                <a:gd name="connsiteX1488" fmla="*/ 572942 w 999584"/>
                <a:gd name="connsiteY1488" fmla="*/ 7192 h 1039843"/>
                <a:gd name="connsiteX1489" fmla="*/ 575044 w 999584"/>
                <a:gd name="connsiteY1489" fmla="*/ 7893 h 1039843"/>
                <a:gd name="connsiteX1490" fmla="*/ 579247 w 999584"/>
                <a:gd name="connsiteY1490" fmla="*/ 5791 h 1039843"/>
                <a:gd name="connsiteX1491" fmla="*/ 583449 w 999584"/>
                <a:gd name="connsiteY1491" fmla="*/ 9294 h 1039843"/>
                <a:gd name="connsiteX1492" fmla="*/ 554028 w 999584"/>
                <a:gd name="connsiteY1492" fmla="*/ 7192 h 1039843"/>
                <a:gd name="connsiteX1493" fmla="*/ 550637 w 999584"/>
                <a:gd name="connsiteY1493" fmla="*/ 4479 h 1039843"/>
                <a:gd name="connsiteX1494" fmla="*/ 553327 w 999584"/>
                <a:gd name="connsiteY1494" fmla="*/ 5090 h 1039843"/>
                <a:gd name="connsiteX1495" fmla="*/ 560333 w 999584"/>
                <a:gd name="connsiteY1495" fmla="*/ 5791 h 1039843"/>
                <a:gd name="connsiteX1496" fmla="*/ 561734 w 999584"/>
                <a:gd name="connsiteY1496" fmla="*/ 3689 h 1039843"/>
                <a:gd name="connsiteX1497" fmla="*/ 526708 w 999584"/>
                <a:gd name="connsiteY1497" fmla="*/ 186 h 1039843"/>
                <a:gd name="connsiteX1498" fmla="*/ 547723 w 999584"/>
                <a:gd name="connsiteY1498" fmla="*/ 2288 h 1039843"/>
                <a:gd name="connsiteX1499" fmla="*/ 549475 w 999584"/>
                <a:gd name="connsiteY1499" fmla="*/ 4215 h 1039843"/>
                <a:gd name="connsiteX1500" fmla="*/ 550473 w 999584"/>
                <a:gd name="connsiteY1500" fmla="*/ 4442 h 1039843"/>
                <a:gd name="connsiteX1501" fmla="*/ 549124 w 999584"/>
                <a:gd name="connsiteY1501" fmla="*/ 5791 h 1039843"/>
                <a:gd name="connsiteX1502" fmla="*/ 529510 w 999584"/>
                <a:gd name="connsiteY1502" fmla="*/ 1587 h 1039843"/>
                <a:gd name="connsiteX1503" fmla="*/ 536515 w 999584"/>
                <a:gd name="connsiteY1503" fmla="*/ 3689 h 1039843"/>
                <a:gd name="connsiteX1504" fmla="*/ 527408 w 999584"/>
                <a:gd name="connsiteY1504" fmla="*/ 3689 h 1039843"/>
                <a:gd name="connsiteX1505" fmla="*/ 526708 w 999584"/>
                <a:gd name="connsiteY1505" fmla="*/ 186 h 1039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</a:cxnLst>
              <a:rect l="l" t="t" r="r" b="b"/>
              <a:pathLst>
                <a:path w="999584" h="1039843">
                  <a:moveTo>
                    <a:pt x="450981" y="1025305"/>
                  </a:moveTo>
                  <a:cubicBezTo>
                    <a:pt x="450981" y="1025305"/>
                    <a:pt x="456337" y="1026835"/>
                    <a:pt x="457102" y="1025305"/>
                  </a:cubicBezTo>
                  <a:cubicBezTo>
                    <a:pt x="454807" y="1024540"/>
                    <a:pt x="451747" y="1023010"/>
                    <a:pt x="450981" y="1025305"/>
                  </a:cubicBezTo>
                  <a:close/>
                  <a:moveTo>
                    <a:pt x="446390" y="1019184"/>
                  </a:moveTo>
                  <a:lnTo>
                    <a:pt x="446677" y="1020045"/>
                  </a:lnTo>
                  <a:lnTo>
                    <a:pt x="443330" y="1021480"/>
                  </a:lnTo>
                  <a:lnTo>
                    <a:pt x="445419" y="1019390"/>
                  </a:lnTo>
                  <a:close/>
                  <a:moveTo>
                    <a:pt x="474318" y="1018993"/>
                  </a:moveTo>
                  <a:cubicBezTo>
                    <a:pt x="469536" y="1018801"/>
                    <a:pt x="465901" y="1019184"/>
                    <a:pt x="469344" y="1020714"/>
                  </a:cubicBezTo>
                  <a:cubicBezTo>
                    <a:pt x="462458" y="1019949"/>
                    <a:pt x="460928" y="1019949"/>
                    <a:pt x="454042" y="1019184"/>
                  </a:cubicBezTo>
                  <a:cubicBezTo>
                    <a:pt x="454042" y="1020714"/>
                    <a:pt x="450981" y="1020714"/>
                    <a:pt x="451747" y="1022244"/>
                  </a:cubicBezTo>
                  <a:cubicBezTo>
                    <a:pt x="455572" y="1020714"/>
                    <a:pt x="461693" y="1021480"/>
                    <a:pt x="467814" y="1021480"/>
                  </a:cubicBezTo>
                  <a:cubicBezTo>
                    <a:pt x="473935" y="1022244"/>
                    <a:pt x="480822" y="1022244"/>
                    <a:pt x="486177" y="1020714"/>
                  </a:cubicBezTo>
                  <a:cubicBezTo>
                    <a:pt x="485030" y="1019949"/>
                    <a:pt x="479100" y="1019184"/>
                    <a:pt x="474318" y="1018993"/>
                  </a:cubicBezTo>
                  <a:close/>
                  <a:moveTo>
                    <a:pt x="440972" y="1018519"/>
                  </a:moveTo>
                  <a:lnTo>
                    <a:pt x="445625" y="1019184"/>
                  </a:lnTo>
                  <a:lnTo>
                    <a:pt x="445419" y="1019390"/>
                  </a:lnTo>
                  <a:lnTo>
                    <a:pt x="443234" y="1019853"/>
                  </a:lnTo>
                  <a:close/>
                  <a:moveTo>
                    <a:pt x="439504" y="1017654"/>
                  </a:moveTo>
                  <a:lnTo>
                    <a:pt x="440972" y="1018519"/>
                  </a:lnTo>
                  <a:lnTo>
                    <a:pt x="437591" y="1018036"/>
                  </a:lnTo>
                  <a:close/>
                  <a:moveTo>
                    <a:pt x="548632" y="1017367"/>
                  </a:moveTo>
                  <a:cubicBezTo>
                    <a:pt x="545667" y="1017654"/>
                    <a:pt x="542797" y="1018419"/>
                    <a:pt x="541267" y="1019949"/>
                  </a:cubicBezTo>
                  <a:cubicBezTo>
                    <a:pt x="543563" y="1019184"/>
                    <a:pt x="548154" y="1017654"/>
                    <a:pt x="547388" y="1019949"/>
                  </a:cubicBezTo>
                  <a:cubicBezTo>
                    <a:pt x="543563" y="1020714"/>
                    <a:pt x="539737" y="1022244"/>
                    <a:pt x="533616" y="1023775"/>
                  </a:cubicBezTo>
                  <a:cubicBezTo>
                    <a:pt x="533616" y="1022244"/>
                    <a:pt x="535912" y="1021480"/>
                    <a:pt x="532085" y="1021480"/>
                  </a:cubicBezTo>
                  <a:cubicBezTo>
                    <a:pt x="531321" y="1023775"/>
                    <a:pt x="528260" y="1020714"/>
                    <a:pt x="525200" y="1021480"/>
                  </a:cubicBezTo>
                  <a:cubicBezTo>
                    <a:pt x="525200" y="1022244"/>
                    <a:pt x="529025" y="1023775"/>
                    <a:pt x="525964" y="1024540"/>
                  </a:cubicBezTo>
                  <a:cubicBezTo>
                    <a:pt x="523669" y="1023010"/>
                    <a:pt x="519843" y="1023010"/>
                    <a:pt x="516018" y="1022244"/>
                  </a:cubicBezTo>
                  <a:cubicBezTo>
                    <a:pt x="499185" y="1026835"/>
                    <a:pt x="477761" y="1026835"/>
                    <a:pt x="466284" y="1026835"/>
                  </a:cubicBezTo>
                  <a:cubicBezTo>
                    <a:pt x="467814" y="1027601"/>
                    <a:pt x="467814" y="1028365"/>
                    <a:pt x="467814" y="1029131"/>
                  </a:cubicBezTo>
                  <a:cubicBezTo>
                    <a:pt x="463989" y="1029131"/>
                    <a:pt x="457868" y="1027601"/>
                    <a:pt x="457868" y="1029896"/>
                  </a:cubicBezTo>
                  <a:cubicBezTo>
                    <a:pt x="459398" y="1030661"/>
                    <a:pt x="461693" y="1031426"/>
                    <a:pt x="464753" y="1031426"/>
                  </a:cubicBezTo>
                  <a:cubicBezTo>
                    <a:pt x="466284" y="1031426"/>
                    <a:pt x="465519" y="1029896"/>
                    <a:pt x="467049" y="1029896"/>
                  </a:cubicBezTo>
                  <a:cubicBezTo>
                    <a:pt x="479291" y="1032192"/>
                    <a:pt x="491534" y="1031426"/>
                    <a:pt x="503776" y="1030661"/>
                  </a:cubicBezTo>
                  <a:cubicBezTo>
                    <a:pt x="509897" y="1030661"/>
                    <a:pt x="516018" y="1029896"/>
                    <a:pt x="521374" y="1029131"/>
                  </a:cubicBezTo>
                  <a:cubicBezTo>
                    <a:pt x="524434" y="1028365"/>
                    <a:pt x="527495" y="1028365"/>
                    <a:pt x="529790" y="1027601"/>
                  </a:cubicBezTo>
                  <a:cubicBezTo>
                    <a:pt x="530555" y="1026835"/>
                    <a:pt x="530555" y="1026835"/>
                    <a:pt x="531321" y="1026835"/>
                  </a:cubicBezTo>
                  <a:lnTo>
                    <a:pt x="531321" y="1029131"/>
                  </a:lnTo>
                  <a:cubicBezTo>
                    <a:pt x="545093" y="1026070"/>
                    <a:pt x="556570" y="1027601"/>
                    <a:pt x="568047" y="1024540"/>
                  </a:cubicBezTo>
                  <a:cubicBezTo>
                    <a:pt x="562691" y="1021480"/>
                    <a:pt x="546623" y="1026070"/>
                    <a:pt x="537442" y="1026070"/>
                  </a:cubicBezTo>
                  <a:cubicBezTo>
                    <a:pt x="539737" y="1023010"/>
                    <a:pt x="554275" y="1025305"/>
                    <a:pt x="558866" y="1022244"/>
                  </a:cubicBezTo>
                  <a:cubicBezTo>
                    <a:pt x="551979" y="1023010"/>
                    <a:pt x="558100" y="1019949"/>
                    <a:pt x="556570" y="1017654"/>
                  </a:cubicBezTo>
                  <a:cubicBezTo>
                    <a:pt x="554657" y="1017271"/>
                    <a:pt x="551597" y="1017080"/>
                    <a:pt x="548632" y="1017367"/>
                  </a:cubicBezTo>
                  <a:close/>
                  <a:moveTo>
                    <a:pt x="430597" y="1016488"/>
                  </a:moveTo>
                  <a:lnTo>
                    <a:pt x="432235" y="1017271"/>
                  </a:lnTo>
                  <a:lnTo>
                    <a:pt x="437591" y="1018036"/>
                  </a:lnTo>
                  <a:lnTo>
                    <a:pt x="435678" y="1018419"/>
                  </a:lnTo>
                  <a:lnTo>
                    <a:pt x="441188" y="1021480"/>
                  </a:lnTo>
                  <a:lnTo>
                    <a:pt x="437976" y="1021480"/>
                  </a:lnTo>
                  <a:lnTo>
                    <a:pt x="433383" y="1020714"/>
                  </a:lnTo>
                  <a:cubicBezTo>
                    <a:pt x="431853" y="1017654"/>
                    <a:pt x="435678" y="1016889"/>
                    <a:pt x="428792" y="1016889"/>
                  </a:cubicBezTo>
                  <a:close/>
                  <a:moveTo>
                    <a:pt x="491534" y="1015358"/>
                  </a:moveTo>
                  <a:cubicBezTo>
                    <a:pt x="479291" y="1017654"/>
                    <a:pt x="466284" y="1013063"/>
                    <a:pt x="457868" y="1017654"/>
                  </a:cubicBezTo>
                  <a:cubicBezTo>
                    <a:pt x="464753" y="1016889"/>
                    <a:pt x="472405" y="1017654"/>
                    <a:pt x="479291" y="1017654"/>
                  </a:cubicBezTo>
                  <a:cubicBezTo>
                    <a:pt x="486177" y="1017654"/>
                    <a:pt x="492298" y="1016889"/>
                    <a:pt x="496124" y="1016123"/>
                  </a:cubicBezTo>
                  <a:cubicBezTo>
                    <a:pt x="493829" y="1016123"/>
                    <a:pt x="490768" y="1017654"/>
                    <a:pt x="491534" y="1015358"/>
                  </a:cubicBezTo>
                  <a:close/>
                  <a:moveTo>
                    <a:pt x="405838" y="1014593"/>
                  </a:moveTo>
                  <a:cubicBezTo>
                    <a:pt x="406603" y="1014593"/>
                    <a:pt x="408899" y="1014593"/>
                    <a:pt x="410429" y="1014593"/>
                  </a:cubicBezTo>
                  <a:cubicBezTo>
                    <a:pt x="410429" y="1015358"/>
                    <a:pt x="409664" y="1016123"/>
                    <a:pt x="411194" y="1016889"/>
                  </a:cubicBezTo>
                  <a:cubicBezTo>
                    <a:pt x="410429" y="1017654"/>
                    <a:pt x="404308" y="1016123"/>
                    <a:pt x="405838" y="1014593"/>
                  </a:cubicBezTo>
                  <a:close/>
                  <a:moveTo>
                    <a:pt x="499950" y="1013828"/>
                  </a:moveTo>
                  <a:cubicBezTo>
                    <a:pt x="495359" y="1016889"/>
                    <a:pt x="515252" y="1016889"/>
                    <a:pt x="523669" y="1014593"/>
                  </a:cubicBezTo>
                  <a:cubicBezTo>
                    <a:pt x="513722" y="1012298"/>
                    <a:pt x="506071" y="1016123"/>
                    <a:pt x="499950" y="1013828"/>
                  </a:cubicBezTo>
                  <a:close/>
                  <a:moveTo>
                    <a:pt x="543563" y="1013063"/>
                  </a:moveTo>
                  <a:cubicBezTo>
                    <a:pt x="537442" y="1013063"/>
                    <a:pt x="533616" y="1017654"/>
                    <a:pt x="529025" y="1016123"/>
                  </a:cubicBezTo>
                  <a:cubicBezTo>
                    <a:pt x="529790" y="1018419"/>
                    <a:pt x="538207" y="1015358"/>
                    <a:pt x="539737" y="1016889"/>
                  </a:cubicBezTo>
                  <a:cubicBezTo>
                    <a:pt x="539737" y="1015358"/>
                    <a:pt x="542797" y="1014593"/>
                    <a:pt x="543563" y="1013063"/>
                  </a:cubicBezTo>
                  <a:close/>
                  <a:moveTo>
                    <a:pt x="423436" y="1013063"/>
                  </a:moveTo>
                  <a:cubicBezTo>
                    <a:pt x="427645" y="1014211"/>
                    <a:pt x="430514" y="1014402"/>
                    <a:pt x="433096" y="1014115"/>
                  </a:cubicBezTo>
                  <a:lnTo>
                    <a:pt x="433570" y="1014007"/>
                  </a:lnTo>
                  <a:lnTo>
                    <a:pt x="435678" y="1015358"/>
                  </a:lnTo>
                  <a:lnTo>
                    <a:pt x="430597" y="1016488"/>
                  </a:lnTo>
                  <a:close/>
                  <a:moveTo>
                    <a:pt x="527495" y="1011532"/>
                  </a:moveTo>
                  <a:cubicBezTo>
                    <a:pt x="527495" y="1013063"/>
                    <a:pt x="523669" y="1012298"/>
                    <a:pt x="524434" y="1013828"/>
                  </a:cubicBezTo>
                  <a:cubicBezTo>
                    <a:pt x="525200" y="1013828"/>
                    <a:pt x="528260" y="1016123"/>
                    <a:pt x="529025" y="1013828"/>
                  </a:cubicBezTo>
                  <a:cubicBezTo>
                    <a:pt x="525200" y="1014593"/>
                    <a:pt x="532085" y="1011532"/>
                    <a:pt x="527495" y="1011532"/>
                  </a:cubicBezTo>
                  <a:close/>
                  <a:moveTo>
                    <a:pt x="593296" y="1010002"/>
                  </a:moveTo>
                  <a:cubicBezTo>
                    <a:pt x="588706" y="1011532"/>
                    <a:pt x="589471" y="1009237"/>
                    <a:pt x="584880" y="1010768"/>
                  </a:cubicBezTo>
                  <a:cubicBezTo>
                    <a:pt x="584880" y="1012298"/>
                    <a:pt x="586411" y="1011532"/>
                    <a:pt x="586411" y="1013063"/>
                  </a:cubicBezTo>
                  <a:cubicBezTo>
                    <a:pt x="587941" y="1012298"/>
                    <a:pt x="591766" y="1011532"/>
                    <a:pt x="593296" y="1010002"/>
                  </a:cubicBezTo>
                  <a:close/>
                  <a:moveTo>
                    <a:pt x="564987" y="1009237"/>
                  </a:moveTo>
                  <a:cubicBezTo>
                    <a:pt x="558100" y="1011532"/>
                    <a:pt x="551214" y="1010002"/>
                    <a:pt x="548154" y="1013063"/>
                  </a:cubicBezTo>
                  <a:cubicBezTo>
                    <a:pt x="555040" y="1013828"/>
                    <a:pt x="558100" y="1014593"/>
                    <a:pt x="564987" y="1013828"/>
                  </a:cubicBezTo>
                  <a:cubicBezTo>
                    <a:pt x="564221" y="1011532"/>
                    <a:pt x="565751" y="1010768"/>
                    <a:pt x="564987" y="1009237"/>
                  </a:cubicBezTo>
                  <a:close/>
                  <a:moveTo>
                    <a:pt x="549684" y="996995"/>
                  </a:moveTo>
                  <a:cubicBezTo>
                    <a:pt x="546623" y="998525"/>
                    <a:pt x="538207" y="999290"/>
                    <a:pt x="531321" y="1000820"/>
                  </a:cubicBezTo>
                  <a:cubicBezTo>
                    <a:pt x="525200" y="1002351"/>
                    <a:pt x="519079" y="1003881"/>
                    <a:pt x="522139" y="1006942"/>
                  </a:cubicBezTo>
                  <a:cubicBezTo>
                    <a:pt x="528260" y="1006177"/>
                    <a:pt x="531321" y="1004647"/>
                    <a:pt x="535146" y="1003881"/>
                  </a:cubicBezTo>
                  <a:cubicBezTo>
                    <a:pt x="538207" y="1003116"/>
                    <a:pt x="542797" y="1002351"/>
                    <a:pt x="550449" y="1000820"/>
                  </a:cubicBezTo>
                  <a:cubicBezTo>
                    <a:pt x="550449" y="1001586"/>
                    <a:pt x="549684" y="1001586"/>
                    <a:pt x="549684" y="1002351"/>
                  </a:cubicBezTo>
                  <a:cubicBezTo>
                    <a:pt x="555805" y="1000056"/>
                    <a:pt x="555040" y="997760"/>
                    <a:pt x="549684" y="996995"/>
                  </a:cubicBezTo>
                  <a:close/>
                  <a:moveTo>
                    <a:pt x="319282" y="991065"/>
                  </a:moveTo>
                  <a:cubicBezTo>
                    <a:pt x="320526" y="991830"/>
                    <a:pt x="322056" y="993169"/>
                    <a:pt x="323968" y="993935"/>
                  </a:cubicBezTo>
                  <a:cubicBezTo>
                    <a:pt x="323968" y="994699"/>
                    <a:pt x="319378" y="991639"/>
                    <a:pt x="316317" y="991639"/>
                  </a:cubicBezTo>
                  <a:cubicBezTo>
                    <a:pt x="317082" y="990109"/>
                    <a:pt x="318039" y="990300"/>
                    <a:pt x="319282" y="991065"/>
                  </a:cubicBezTo>
                  <a:close/>
                  <a:moveTo>
                    <a:pt x="600948" y="987814"/>
                  </a:moveTo>
                  <a:cubicBezTo>
                    <a:pt x="597887" y="987814"/>
                    <a:pt x="595592" y="988578"/>
                    <a:pt x="594827" y="990109"/>
                  </a:cubicBezTo>
                  <a:cubicBezTo>
                    <a:pt x="597887" y="988578"/>
                    <a:pt x="601713" y="990874"/>
                    <a:pt x="600948" y="987814"/>
                  </a:cubicBezTo>
                  <a:close/>
                  <a:moveTo>
                    <a:pt x="626198" y="986283"/>
                  </a:moveTo>
                  <a:cubicBezTo>
                    <a:pt x="621607" y="987814"/>
                    <a:pt x="618546" y="986283"/>
                    <a:pt x="617781" y="990109"/>
                  </a:cubicBezTo>
                  <a:cubicBezTo>
                    <a:pt x="620076" y="988578"/>
                    <a:pt x="626198" y="987814"/>
                    <a:pt x="626198" y="986283"/>
                  </a:cubicBezTo>
                  <a:close/>
                  <a:moveTo>
                    <a:pt x="649916" y="985518"/>
                  </a:moveTo>
                  <a:cubicBezTo>
                    <a:pt x="646856" y="984753"/>
                    <a:pt x="645326" y="983223"/>
                    <a:pt x="639970" y="986283"/>
                  </a:cubicBezTo>
                  <a:cubicBezTo>
                    <a:pt x="640735" y="987814"/>
                    <a:pt x="640735" y="989344"/>
                    <a:pt x="637674" y="990109"/>
                  </a:cubicBezTo>
                  <a:cubicBezTo>
                    <a:pt x="638440" y="989344"/>
                    <a:pt x="638440" y="988578"/>
                    <a:pt x="637674" y="987048"/>
                  </a:cubicBezTo>
                  <a:cubicBezTo>
                    <a:pt x="633849" y="989344"/>
                    <a:pt x="630023" y="991639"/>
                    <a:pt x="624667" y="992404"/>
                  </a:cubicBezTo>
                  <a:cubicBezTo>
                    <a:pt x="623902" y="995465"/>
                    <a:pt x="630023" y="990874"/>
                    <a:pt x="630788" y="992404"/>
                  </a:cubicBezTo>
                  <a:cubicBezTo>
                    <a:pt x="622371" y="996230"/>
                    <a:pt x="623137" y="994699"/>
                    <a:pt x="614720" y="996230"/>
                  </a:cubicBezTo>
                  <a:cubicBezTo>
                    <a:pt x="611660" y="997760"/>
                    <a:pt x="618546" y="996995"/>
                    <a:pt x="615486" y="998525"/>
                  </a:cubicBezTo>
                  <a:cubicBezTo>
                    <a:pt x="613190" y="996995"/>
                    <a:pt x="609365" y="1000820"/>
                    <a:pt x="607069" y="998525"/>
                  </a:cubicBezTo>
                  <a:cubicBezTo>
                    <a:pt x="594827" y="1002351"/>
                    <a:pt x="594062" y="1002351"/>
                    <a:pt x="583350" y="1006177"/>
                  </a:cubicBezTo>
                  <a:cubicBezTo>
                    <a:pt x="583350" y="1005411"/>
                    <a:pt x="583350" y="1003881"/>
                    <a:pt x="581820" y="1003881"/>
                  </a:cubicBezTo>
                  <a:cubicBezTo>
                    <a:pt x="581820" y="1005411"/>
                    <a:pt x="575699" y="1005411"/>
                    <a:pt x="576463" y="1006942"/>
                  </a:cubicBezTo>
                  <a:cubicBezTo>
                    <a:pt x="578759" y="1006942"/>
                    <a:pt x="581054" y="1006177"/>
                    <a:pt x="582584" y="1006942"/>
                  </a:cubicBezTo>
                  <a:cubicBezTo>
                    <a:pt x="575699" y="1008472"/>
                    <a:pt x="570342" y="1009237"/>
                    <a:pt x="568812" y="1010768"/>
                  </a:cubicBezTo>
                  <a:cubicBezTo>
                    <a:pt x="567282" y="1012298"/>
                    <a:pt x="568047" y="1013828"/>
                    <a:pt x="573403" y="1015358"/>
                  </a:cubicBezTo>
                  <a:cubicBezTo>
                    <a:pt x="571873" y="1013063"/>
                    <a:pt x="571873" y="1012298"/>
                    <a:pt x="574933" y="1010768"/>
                  </a:cubicBezTo>
                  <a:cubicBezTo>
                    <a:pt x="574933" y="1013063"/>
                    <a:pt x="581820" y="1012298"/>
                    <a:pt x="581820" y="1010002"/>
                  </a:cubicBezTo>
                  <a:cubicBezTo>
                    <a:pt x="581054" y="1009237"/>
                    <a:pt x="577994" y="1010768"/>
                    <a:pt x="577229" y="1010002"/>
                  </a:cubicBezTo>
                  <a:cubicBezTo>
                    <a:pt x="591766" y="1007707"/>
                    <a:pt x="603243" y="1003881"/>
                    <a:pt x="617781" y="1001586"/>
                  </a:cubicBezTo>
                  <a:cubicBezTo>
                    <a:pt x="623902" y="996230"/>
                    <a:pt x="646091" y="993169"/>
                    <a:pt x="649916" y="985518"/>
                  </a:cubicBezTo>
                  <a:close/>
                  <a:moveTo>
                    <a:pt x="522904" y="980927"/>
                  </a:moveTo>
                  <a:cubicBezTo>
                    <a:pt x="521374" y="982075"/>
                    <a:pt x="520035" y="982457"/>
                    <a:pt x="518026" y="982649"/>
                  </a:cubicBezTo>
                  <a:lnTo>
                    <a:pt x="517784" y="982664"/>
                  </a:lnTo>
                  <a:lnTo>
                    <a:pt x="518750" y="983374"/>
                  </a:lnTo>
                  <a:cubicBezTo>
                    <a:pt x="518695" y="983833"/>
                    <a:pt x="517776" y="984228"/>
                    <a:pt x="515499" y="984403"/>
                  </a:cubicBezTo>
                  <a:lnTo>
                    <a:pt x="514517" y="982875"/>
                  </a:lnTo>
                  <a:lnTo>
                    <a:pt x="509131" y="983223"/>
                  </a:lnTo>
                  <a:cubicBezTo>
                    <a:pt x="507601" y="985518"/>
                    <a:pt x="514488" y="985518"/>
                    <a:pt x="511427" y="986283"/>
                  </a:cubicBezTo>
                  <a:cubicBezTo>
                    <a:pt x="509131" y="985518"/>
                    <a:pt x="508367" y="987814"/>
                    <a:pt x="506836" y="985518"/>
                  </a:cubicBezTo>
                  <a:cubicBezTo>
                    <a:pt x="507601" y="985518"/>
                    <a:pt x="508367" y="983223"/>
                    <a:pt x="506836" y="981692"/>
                  </a:cubicBezTo>
                  <a:cubicBezTo>
                    <a:pt x="503776" y="983987"/>
                    <a:pt x="492298" y="983987"/>
                    <a:pt x="487708" y="987048"/>
                  </a:cubicBezTo>
                  <a:cubicBezTo>
                    <a:pt x="490768" y="987048"/>
                    <a:pt x="496124" y="985518"/>
                    <a:pt x="497655" y="987048"/>
                  </a:cubicBezTo>
                  <a:lnTo>
                    <a:pt x="494963" y="988394"/>
                  </a:lnTo>
                  <a:lnTo>
                    <a:pt x="489238" y="988578"/>
                  </a:lnTo>
                  <a:cubicBezTo>
                    <a:pt x="491534" y="987048"/>
                    <a:pt x="493064" y="990109"/>
                    <a:pt x="496889" y="989344"/>
                  </a:cubicBezTo>
                  <a:cubicBezTo>
                    <a:pt x="496889" y="988578"/>
                    <a:pt x="495359" y="988578"/>
                    <a:pt x="494594" y="988578"/>
                  </a:cubicBezTo>
                  <a:lnTo>
                    <a:pt x="494963" y="988394"/>
                  </a:lnTo>
                  <a:lnTo>
                    <a:pt x="512957" y="987814"/>
                  </a:lnTo>
                  <a:cubicBezTo>
                    <a:pt x="516783" y="987048"/>
                    <a:pt x="520609" y="987048"/>
                    <a:pt x="524434" y="986283"/>
                  </a:cubicBezTo>
                  <a:cubicBezTo>
                    <a:pt x="528260" y="985518"/>
                    <a:pt x="531321" y="984753"/>
                    <a:pt x="535146" y="984753"/>
                  </a:cubicBezTo>
                  <a:cubicBezTo>
                    <a:pt x="534381" y="980162"/>
                    <a:pt x="524434" y="987814"/>
                    <a:pt x="520609" y="984753"/>
                  </a:cubicBezTo>
                  <a:cubicBezTo>
                    <a:pt x="522904" y="983223"/>
                    <a:pt x="531321" y="985518"/>
                    <a:pt x="529790" y="980927"/>
                  </a:cubicBezTo>
                  <a:cubicBezTo>
                    <a:pt x="522904" y="981692"/>
                    <a:pt x="526730" y="981692"/>
                    <a:pt x="522904" y="980927"/>
                  </a:cubicBezTo>
                  <a:close/>
                  <a:moveTo>
                    <a:pt x="264469" y="975454"/>
                  </a:moveTo>
                  <a:lnTo>
                    <a:pt x="267532" y="977071"/>
                  </a:lnTo>
                  <a:lnTo>
                    <a:pt x="265818" y="976336"/>
                  </a:lnTo>
                  <a:close/>
                  <a:moveTo>
                    <a:pt x="584115" y="971745"/>
                  </a:moveTo>
                  <a:cubicBezTo>
                    <a:pt x="578759" y="973276"/>
                    <a:pt x="573403" y="974806"/>
                    <a:pt x="568812" y="975571"/>
                  </a:cubicBezTo>
                  <a:cubicBezTo>
                    <a:pt x="563456" y="976336"/>
                    <a:pt x="559630" y="976336"/>
                    <a:pt x="555040" y="977102"/>
                  </a:cubicBezTo>
                  <a:cubicBezTo>
                    <a:pt x="546623" y="977866"/>
                    <a:pt x="538972" y="979397"/>
                    <a:pt x="532085" y="983987"/>
                  </a:cubicBezTo>
                  <a:cubicBezTo>
                    <a:pt x="534381" y="983987"/>
                    <a:pt x="538972" y="981692"/>
                    <a:pt x="539737" y="983223"/>
                  </a:cubicBezTo>
                  <a:cubicBezTo>
                    <a:pt x="539737" y="984753"/>
                    <a:pt x="538972" y="985518"/>
                    <a:pt x="538972" y="986283"/>
                  </a:cubicBezTo>
                  <a:cubicBezTo>
                    <a:pt x="541267" y="986283"/>
                    <a:pt x="545093" y="987814"/>
                    <a:pt x="545858" y="985518"/>
                  </a:cubicBezTo>
                  <a:cubicBezTo>
                    <a:pt x="543563" y="986283"/>
                    <a:pt x="539737" y="983987"/>
                    <a:pt x="542033" y="983223"/>
                  </a:cubicBezTo>
                  <a:cubicBezTo>
                    <a:pt x="548154" y="982457"/>
                    <a:pt x="556570" y="981692"/>
                    <a:pt x="564221" y="980162"/>
                  </a:cubicBezTo>
                  <a:cubicBezTo>
                    <a:pt x="565751" y="979397"/>
                    <a:pt x="568047" y="979397"/>
                    <a:pt x="570342" y="978632"/>
                  </a:cubicBezTo>
                  <a:cubicBezTo>
                    <a:pt x="571873" y="977866"/>
                    <a:pt x="574168" y="977866"/>
                    <a:pt x="575699" y="977102"/>
                  </a:cubicBezTo>
                  <a:cubicBezTo>
                    <a:pt x="579524" y="976336"/>
                    <a:pt x="582584" y="974806"/>
                    <a:pt x="585645" y="973276"/>
                  </a:cubicBezTo>
                  <a:cubicBezTo>
                    <a:pt x="584115" y="973276"/>
                    <a:pt x="584115" y="972511"/>
                    <a:pt x="584115" y="971745"/>
                  </a:cubicBezTo>
                  <a:close/>
                  <a:moveTo>
                    <a:pt x="282074" y="970341"/>
                  </a:moveTo>
                  <a:lnTo>
                    <a:pt x="284181" y="971096"/>
                  </a:lnTo>
                  <a:lnTo>
                    <a:pt x="284181" y="971745"/>
                  </a:lnTo>
                  <a:close/>
                  <a:moveTo>
                    <a:pt x="284181" y="969647"/>
                  </a:moveTo>
                  <a:lnTo>
                    <a:pt x="285310" y="970066"/>
                  </a:lnTo>
                  <a:lnTo>
                    <a:pt x="285666" y="970260"/>
                  </a:lnTo>
                  <a:lnTo>
                    <a:pt x="284660" y="971267"/>
                  </a:lnTo>
                  <a:lnTo>
                    <a:pt x="284181" y="971096"/>
                  </a:lnTo>
                  <a:close/>
                  <a:moveTo>
                    <a:pt x="280503" y="969293"/>
                  </a:moveTo>
                  <a:lnTo>
                    <a:pt x="282074" y="970341"/>
                  </a:lnTo>
                  <a:lnTo>
                    <a:pt x="279591" y="969450"/>
                  </a:lnTo>
                  <a:close/>
                  <a:moveTo>
                    <a:pt x="731786" y="966390"/>
                  </a:moveTo>
                  <a:cubicBezTo>
                    <a:pt x="728726" y="969450"/>
                    <a:pt x="724135" y="970215"/>
                    <a:pt x="724135" y="973276"/>
                  </a:cubicBezTo>
                  <a:cubicBezTo>
                    <a:pt x="725665" y="970981"/>
                    <a:pt x="731786" y="967920"/>
                    <a:pt x="731786" y="966390"/>
                  </a:cubicBezTo>
                  <a:close/>
                  <a:moveTo>
                    <a:pt x="756271" y="964094"/>
                  </a:moveTo>
                  <a:cubicBezTo>
                    <a:pt x="757035" y="964859"/>
                    <a:pt x="757035" y="965624"/>
                    <a:pt x="758566" y="964859"/>
                  </a:cubicBezTo>
                  <a:cubicBezTo>
                    <a:pt x="758566" y="965624"/>
                    <a:pt x="757801" y="966390"/>
                    <a:pt x="757801" y="965624"/>
                  </a:cubicBezTo>
                  <a:cubicBezTo>
                    <a:pt x="755505" y="970215"/>
                    <a:pt x="756271" y="964859"/>
                    <a:pt x="752445" y="967154"/>
                  </a:cubicBezTo>
                  <a:cubicBezTo>
                    <a:pt x="752445" y="966390"/>
                    <a:pt x="754740" y="964859"/>
                    <a:pt x="756271" y="964094"/>
                  </a:cubicBezTo>
                  <a:close/>
                  <a:moveTo>
                    <a:pt x="315655" y="953750"/>
                  </a:moveTo>
                  <a:lnTo>
                    <a:pt x="356870" y="966390"/>
                  </a:lnTo>
                  <a:cubicBezTo>
                    <a:pt x="360313" y="966007"/>
                    <a:pt x="366625" y="966581"/>
                    <a:pt x="371790" y="968015"/>
                  </a:cubicBezTo>
                  <a:lnTo>
                    <a:pt x="376763" y="970185"/>
                  </a:lnTo>
                  <a:lnTo>
                    <a:pt x="376763" y="972511"/>
                  </a:lnTo>
                  <a:cubicBezTo>
                    <a:pt x="366051" y="971745"/>
                    <a:pt x="356104" y="968685"/>
                    <a:pt x="346158" y="964859"/>
                  </a:cubicBezTo>
                  <a:cubicBezTo>
                    <a:pt x="336976" y="960269"/>
                    <a:pt x="327029" y="956443"/>
                    <a:pt x="316317" y="954147"/>
                  </a:cubicBezTo>
                  <a:close/>
                  <a:moveTo>
                    <a:pt x="757801" y="953382"/>
                  </a:moveTo>
                  <a:lnTo>
                    <a:pt x="753975" y="955678"/>
                  </a:lnTo>
                  <a:cubicBezTo>
                    <a:pt x="754740" y="957208"/>
                    <a:pt x="757035" y="955678"/>
                    <a:pt x="758566" y="954912"/>
                  </a:cubicBezTo>
                  <a:close/>
                  <a:moveTo>
                    <a:pt x="221780" y="951257"/>
                  </a:moveTo>
                  <a:lnTo>
                    <a:pt x="232152" y="956443"/>
                  </a:lnTo>
                  <a:cubicBezTo>
                    <a:pt x="234448" y="957973"/>
                    <a:pt x="232918" y="960269"/>
                    <a:pt x="237508" y="961799"/>
                  </a:cubicBezTo>
                  <a:cubicBezTo>
                    <a:pt x="238273" y="962564"/>
                    <a:pt x="239039" y="961799"/>
                    <a:pt x="239803" y="962564"/>
                  </a:cubicBezTo>
                  <a:cubicBezTo>
                    <a:pt x="241334" y="963329"/>
                    <a:pt x="239039" y="959503"/>
                    <a:pt x="242099" y="960269"/>
                  </a:cubicBezTo>
                  <a:cubicBezTo>
                    <a:pt x="244394" y="961033"/>
                    <a:pt x="243629" y="965624"/>
                    <a:pt x="245924" y="963329"/>
                  </a:cubicBezTo>
                  <a:lnTo>
                    <a:pt x="264469" y="975454"/>
                  </a:lnTo>
                  <a:lnTo>
                    <a:pt x="258167" y="972128"/>
                  </a:lnTo>
                  <a:cubicBezTo>
                    <a:pt x="252620" y="969833"/>
                    <a:pt x="247072" y="968302"/>
                    <a:pt x="244394" y="969450"/>
                  </a:cubicBezTo>
                  <a:cubicBezTo>
                    <a:pt x="242099" y="967920"/>
                    <a:pt x="239039" y="964859"/>
                    <a:pt x="237508" y="966390"/>
                  </a:cubicBezTo>
                  <a:cubicBezTo>
                    <a:pt x="232152" y="958738"/>
                    <a:pt x="219145" y="955678"/>
                    <a:pt x="216085" y="951852"/>
                  </a:cubicBezTo>
                  <a:cubicBezTo>
                    <a:pt x="217615" y="951852"/>
                    <a:pt x="220675" y="953382"/>
                    <a:pt x="222206" y="953382"/>
                  </a:cubicBezTo>
                  <a:close/>
                  <a:moveTo>
                    <a:pt x="219309" y="948136"/>
                  </a:moveTo>
                  <a:lnTo>
                    <a:pt x="221440" y="949557"/>
                  </a:lnTo>
                  <a:lnTo>
                    <a:pt x="221780" y="951257"/>
                  </a:lnTo>
                  <a:lnTo>
                    <a:pt x="221440" y="951087"/>
                  </a:lnTo>
                  <a:close/>
                  <a:moveTo>
                    <a:pt x="763922" y="946496"/>
                  </a:moveTo>
                  <a:cubicBezTo>
                    <a:pt x="760861" y="948026"/>
                    <a:pt x="757801" y="950321"/>
                    <a:pt x="758566" y="951852"/>
                  </a:cubicBezTo>
                  <a:cubicBezTo>
                    <a:pt x="760096" y="951852"/>
                    <a:pt x="762392" y="950321"/>
                    <a:pt x="765452" y="948026"/>
                  </a:cubicBezTo>
                  <a:close/>
                  <a:moveTo>
                    <a:pt x="799883" y="935019"/>
                  </a:moveTo>
                  <a:cubicBezTo>
                    <a:pt x="802944" y="935019"/>
                    <a:pt x="806770" y="935784"/>
                    <a:pt x="802179" y="939609"/>
                  </a:cubicBezTo>
                  <a:cubicBezTo>
                    <a:pt x="799883" y="938079"/>
                    <a:pt x="799883" y="938079"/>
                    <a:pt x="799883" y="935019"/>
                  </a:cubicBezTo>
                  <a:close/>
                  <a:moveTo>
                    <a:pt x="771573" y="935019"/>
                  </a:moveTo>
                  <a:cubicBezTo>
                    <a:pt x="766983" y="938845"/>
                    <a:pt x="760096" y="944200"/>
                    <a:pt x="753210" y="948791"/>
                  </a:cubicBezTo>
                  <a:cubicBezTo>
                    <a:pt x="747089" y="953382"/>
                    <a:pt x="741733" y="957973"/>
                    <a:pt x="740968" y="960269"/>
                  </a:cubicBezTo>
                  <a:cubicBezTo>
                    <a:pt x="744029" y="957208"/>
                    <a:pt x="750914" y="953382"/>
                    <a:pt x="757035" y="948791"/>
                  </a:cubicBezTo>
                  <a:cubicBezTo>
                    <a:pt x="763156" y="944200"/>
                    <a:pt x="769278" y="938845"/>
                    <a:pt x="771573" y="935019"/>
                  </a:cubicBezTo>
                  <a:close/>
                  <a:moveTo>
                    <a:pt x="808300" y="931958"/>
                  </a:moveTo>
                  <a:cubicBezTo>
                    <a:pt x="808300" y="932724"/>
                    <a:pt x="808300" y="933488"/>
                    <a:pt x="808300" y="934254"/>
                  </a:cubicBezTo>
                  <a:cubicBezTo>
                    <a:pt x="806770" y="935019"/>
                    <a:pt x="804474" y="935019"/>
                    <a:pt x="806004" y="934254"/>
                  </a:cubicBezTo>
                  <a:cubicBezTo>
                    <a:pt x="805239" y="934254"/>
                    <a:pt x="802944" y="935784"/>
                    <a:pt x="802944" y="934254"/>
                  </a:cubicBezTo>
                  <a:cubicBezTo>
                    <a:pt x="804474" y="933488"/>
                    <a:pt x="805239" y="933488"/>
                    <a:pt x="805239" y="932724"/>
                  </a:cubicBezTo>
                  <a:cubicBezTo>
                    <a:pt x="806004" y="931958"/>
                    <a:pt x="806770" y="933488"/>
                    <a:pt x="808300" y="931958"/>
                  </a:cubicBezTo>
                  <a:close/>
                  <a:moveTo>
                    <a:pt x="330090" y="931958"/>
                  </a:moveTo>
                  <a:cubicBezTo>
                    <a:pt x="330090" y="934254"/>
                    <a:pt x="333150" y="936549"/>
                    <a:pt x="337741" y="938079"/>
                  </a:cubicBezTo>
                  <a:lnTo>
                    <a:pt x="337801" y="938380"/>
                  </a:lnTo>
                  <a:lnTo>
                    <a:pt x="339672" y="939570"/>
                  </a:lnTo>
                  <a:cubicBezTo>
                    <a:pt x="342474" y="941672"/>
                    <a:pt x="344575" y="943073"/>
                    <a:pt x="345276" y="945174"/>
                  </a:cubicBezTo>
                  <a:lnTo>
                    <a:pt x="344560" y="947593"/>
                  </a:lnTo>
                  <a:lnTo>
                    <a:pt x="346158" y="948791"/>
                  </a:lnTo>
                  <a:cubicBezTo>
                    <a:pt x="348453" y="949557"/>
                    <a:pt x="350749" y="950321"/>
                    <a:pt x="351513" y="951852"/>
                  </a:cubicBezTo>
                  <a:cubicBezTo>
                    <a:pt x="349983" y="951087"/>
                    <a:pt x="347688" y="950321"/>
                    <a:pt x="346158" y="949557"/>
                  </a:cubicBezTo>
                  <a:cubicBezTo>
                    <a:pt x="346158" y="951852"/>
                    <a:pt x="354574" y="954147"/>
                    <a:pt x="356870" y="953382"/>
                  </a:cubicBezTo>
                  <a:cubicBezTo>
                    <a:pt x="357634" y="950321"/>
                    <a:pt x="350749" y="954147"/>
                    <a:pt x="353044" y="950321"/>
                  </a:cubicBezTo>
                  <a:cubicBezTo>
                    <a:pt x="356870" y="951087"/>
                    <a:pt x="360695" y="951852"/>
                    <a:pt x="364521" y="952617"/>
                  </a:cubicBezTo>
                  <a:cubicBezTo>
                    <a:pt x="364521" y="952617"/>
                    <a:pt x="363756" y="952617"/>
                    <a:pt x="363756" y="951852"/>
                  </a:cubicBezTo>
                  <a:cubicBezTo>
                    <a:pt x="369877" y="954912"/>
                    <a:pt x="373703" y="953382"/>
                    <a:pt x="379824" y="954147"/>
                  </a:cubicBezTo>
                  <a:cubicBezTo>
                    <a:pt x="379824" y="954147"/>
                    <a:pt x="380589" y="953382"/>
                    <a:pt x="380589" y="953382"/>
                  </a:cubicBezTo>
                  <a:cubicBezTo>
                    <a:pt x="374467" y="951087"/>
                    <a:pt x="369112" y="948026"/>
                    <a:pt x="364521" y="943436"/>
                  </a:cubicBezTo>
                  <a:cubicBezTo>
                    <a:pt x="362225" y="941140"/>
                    <a:pt x="359165" y="940375"/>
                    <a:pt x="356870" y="938845"/>
                  </a:cubicBezTo>
                  <a:cubicBezTo>
                    <a:pt x="354574" y="938079"/>
                    <a:pt x="354574" y="939609"/>
                    <a:pt x="353044" y="940375"/>
                  </a:cubicBezTo>
                  <a:cubicBezTo>
                    <a:pt x="352279" y="940375"/>
                    <a:pt x="350749" y="941140"/>
                    <a:pt x="349218" y="939609"/>
                  </a:cubicBezTo>
                  <a:lnTo>
                    <a:pt x="346507" y="936356"/>
                  </a:lnTo>
                  <a:lnTo>
                    <a:pt x="338270" y="934667"/>
                  </a:lnTo>
                  <a:lnTo>
                    <a:pt x="338149" y="933570"/>
                  </a:lnTo>
                  <a:lnTo>
                    <a:pt x="336118" y="933164"/>
                  </a:lnTo>
                  <a:lnTo>
                    <a:pt x="336169" y="933266"/>
                  </a:lnTo>
                  <a:lnTo>
                    <a:pt x="336008" y="933142"/>
                  </a:lnTo>
                  <a:close/>
                  <a:moveTo>
                    <a:pt x="828958" y="919716"/>
                  </a:moveTo>
                  <a:cubicBezTo>
                    <a:pt x="825898" y="922776"/>
                    <a:pt x="827428" y="922776"/>
                    <a:pt x="823603" y="925072"/>
                  </a:cubicBezTo>
                  <a:cubicBezTo>
                    <a:pt x="823603" y="924307"/>
                    <a:pt x="825898" y="922776"/>
                    <a:pt x="826663" y="921246"/>
                  </a:cubicBezTo>
                  <a:cubicBezTo>
                    <a:pt x="825898" y="920481"/>
                    <a:pt x="824367" y="922776"/>
                    <a:pt x="823603" y="923542"/>
                  </a:cubicBezTo>
                  <a:cubicBezTo>
                    <a:pt x="822072" y="923542"/>
                    <a:pt x="825133" y="919716"/>
                    <a:pt x="822072" y="922012"/>
                  </a:cubicBezTo>
                  <a:cubicBezTo>
                    <a:pt x="822072" y="920481"/>
                    <a:pt x="827428" y="919716"/>
                    <a:pt x="828958" y="919716"/>
                  </a:cubicBezTo>
                  <a:close/>
                  <a:moveTo>
                    <a:pt x="231092" y="915052"/>
                  </a:moveTo>
                  <a:cubicBezTo>
                    <a:pt x="233894" y="915753"/>
                    <a:pt x="236696" y="915753"/>
                    <a:pt x="240199" y="918555"/>
                  </a:cubicBezTo>
                  <a:cubicBezTo>
                    <a:pt x="240899" y="917854"/>
                    <a:pt x="239498" y="916453"/>
                    <a:pt x="240199" y="915753"/>
                  </a:cubicBezTo>
                  <a:cubicBezTo>
                    <a:pt x="244401" y="917854"/>
                    <a:pt x="243701" y="919255"/>
                    <a:pt x="247904" y="919956"/>
                  </a:cubicBezTo>
                  <a:cubicBezTo>
                    <a:pt x="247904" y="919255"/>
                    <a:pt x="247204" y="918555"/>
                    <a:pt x="245102" y="917154"/>
                  </a:cubicBezTo>
                  <a:cubicBezTo>
                    <a:pt x="247204" y="916453"/>
                    <a:pt x="248605" y="918555"/>
                    <a:pt x="251406" y="917854"/>
                  </a:cubicBezTo>
                  <a:cubicBezTo>
                    <a:pt x="254209" y="919255"/>
                    <a:pt x="250706" y="919956"/>
                    <a:pt x="249305" y="919956"/>
                  </a:cubicBezTo>
                  <a:cubicBezTo>
                    <a:pt x="250706" y="921356"/>
                    <a:pt x="251406" y="922758"/>
                    <a:pt x="253508" y="924159"/>
                  </a:cubicBezTo>
                  <a:cubicBezTo>
                    <a:pt x="252808" y="924859"/>
                    <a:pt x="250706" y="923458"/>
                    <a:pt x="250706" y="924859"/>
                  </a:cubicBezTo>
                  <a:cubicBezTo>
                    <a:pt x="243701" y="922057"/>
                    <a:pt x="240899" y="919255"/>
                    <a:pt x="236696" y="919956"/>
                  </a:cubicBezTo>
                  <a:cubicBezTo>
                    <a:pt x="233894" y="917854"/>
                    <a:pt x="234595" y="916453"/>
                    <a:pt x="231092" y="915052"/>
                  </a:cubicBezTo>
                  <a:close/>
                  <a:moveTo>
                    <a:pt x="162525" y="903648"/>
                  </a:moveTo>
                  <a:cubicBezTo>
                    <a:pt x="167881" y="909004"/>
                    <a:pt x="176298" y="915125"/>
                    <a:pt x="184714" y="922012"/>
                  </a:cubicBezTo>
                  <a:cubicBezTo>
                    <a:pt x="193131" y="928898"/>
                    <a:pt x="201547" y="936549"/>
                    <a:pt x="209964" y="941905"/>
                  </a:cubicBezTo>
                  <a:cubicBezTo>
                    <a:pt x="211876" y="943436"/>
                    <a:pt x="215128" y="944583"/>
                    <a:pt x="217710" y="945922"/>
                  </a:cubicBezTo>
                  <a:lnTo>
                    <a:pt x="219309" y="948136"/>
                  </a:lnTo>
                  <a:lnTo>
                    <a:pt x="200782" y="935784"/>
                  </a:lnTo>
                  <a:cubicBezTo>
                    <a:pt x="194661" y="930428"/>
                    <a:pt x="188540" y="925072"/>
                    <a:pt x="181653" y="922012"/>
                  </a:cubicBezTo>
                  <a:cubicBezTo>
                    <a:pt x="175532" y="913595"/>
                    <a:pt x="170941" y="912830"/>
                    <a:pt x="162525" y="903648"/>
                  </a:cubicBezTo>
                  <a:close/>
                  <a:moveTo>
                    <a:pt x="303310" y="902883"/>
                  </a:moveTo>
                  <a:cubicBezTo>
                    <a:pt x="303310" y="902883"/>
                    <a:pt x="304075" y="903648"/>
                    <a:pt x="305605" y="903648"/>
                  </a:cubicBezTo>
                  <a:cubicBezTo>
                    <a:pt x="305605" y="902883"/>
                    <a:pt x="305605" y="902883"/>
                    <a:pt x="305605" y="902883"/>
                  </a:cubicBezTo>
                  <a:cubicBezTo>
                    <a:pt x="304840" y="902883"/>
                    <a:pt x="304840" y="902883"/>
                    <a:pt x="304075" y="902883"/>
                  </a:cubicBezTo>
                  <a:cubicBezTo>
                    <a:pt x="303310" y="902883"/>
                    <a:pt x="303310" y="902883"/>
                    <a:pt x="303310" y="902883"/>
                  </a:cubicBezTo>
                  <a:close/>
                  <a:moveTo>
                    <a:pt x="238273" y="899057"/>
                  </a:moveTo>
                  <a:lnTo>
                    <a:pt x="238300" y="899117"/>
                  </a:lnTo>
                  <a:lnTo>
                    <a:pt x="238241" y="899069"/>
                  </a:lnTo>
                  <a:close/>
                  <a:moveTo>
                    <a:pt x="234448" y="895997"/>
                  </a:moveTo>
                  <a:lnTo>
                    <a:pt x="238241" y="899069"/>
                  </a:lnTo>
                  <a:lnTo>
                    <a:pt x="237508" y="899344"/>
                  </a:lnTo>
                  <a:cubicBezTo>
                    <a:pt x="237700" y="900014"/>
                    <a:pt x="237891" y="900970"/>
                    <a:pt x="236743" y="901352"/>
                  </a:cubicBezTo>
                  <a:cubicBezTo>
                    <a:pt x="229091" y="896762"/>
                    <a:pt x="238273" y="899057"/>
                    <a:pt x="234448" y="895997"/>
                  </a:cubicBezTo>
                  <a:close/>
                  <a:moveTo>
                    <a:pt x="847608" y="891310"/>
                  </a:moveTo>
                  <a:lnTo>
                    <a:pt x="847506" y="892166"/>
                  </a:lnTo>
                  <a:lnTo>
                    <a:pt x="845791" y="893701"/>
                  </a:lnTo>
                  <a:lnTo>
                    <a:pt x="847262" y="891528"/>
                  </a:lnTo>
                  <a:close/>
                  <a:moveTo>
                    <a:pt x="849630" y="890264"/>
                  </a:moveTo>
                  <a:lnTo>
                    <a:pt x="847321" y="893701"/>
                  </a:lnTo>
                  <a:lnTo>
                    <a:pt x="847506" y="892166"/>
                  </a:lnTo>
                  <a:close/>
                  <a:moveTo>
                    <a:pt x="857269" y="889876"/>
                  </a:moveTo>
                  <a:cubicBezTo>
                    <a:pt x="858033" y="889876"/>
                    <a:pt x="853443" y="892936"/>
                    <a:pt x="852678" y="895231"/>
                  </a:cubicBezTo>
                  <a:cubicBezTo>
                    <a:pt x="853443" y="892171"/>
                    <a:pt x="851148" y="894467"/>
                    <a:pt x="848852" y="897527"/>
                  </a:cubicBezTo>
                  <a:cubicBezTo>
                    <a:pt x="848087" y="894467"/>
                    <a:pt x="854208" y="892171"/>
                    <a:pt x="857269" y="889876"/>
                  </a:cubicBezTo>
                  <a:close/>
                  <a:moveTo>
                    <a:pt x="845791" y="886815"/>
                  </a:moveTo>
                  <a:cubicBezTo>
                    <a:pt x="845026" y="889110"/>
                    <a:pt x="841200" y="892171"/>
                    <a:pt x="843496" y="892936"/>
                  </a:cubicBezTo>
                  <a:lnTo>
                    <a:pt x="847321" y="888345"/>
                  </a:lnTo>
                  <a:close/>
                  <a:moveTo>
                    <a:pt x="855545" y="881457"/>
                  </a:moveTo>
                  <a:lnTo>
                    <a:pt x="854017" y="886337"/>
                  </a:lnTo>
                  <a:lnTo>
                    <a:pt x="849630" y="890264"/>
                  </a:lnTo>
                  <a:close/>
                  <a:moveTo>
                    <a:pt x="223736" y="878398"/>
                  </a:moveTo>
                  <a:cubicBezTo>
                    <a:pt x="222206" y="879164"/>
                    <a:pt x="221440" y="879929"/>
                    <a:pt x="221440" y="880694"/>
                  </a:cubicBezTo>
                  <a:cubicBezTo>
                    <a:pt x="222206" y="880694"/>
                    <a:pt x="222970" y="879929"/>
                    <a:pt x="223736" y="879164"/>
                  </a:cubicBezTo>
                  <a:cubicBezTo>
                    <a:pt x="225266" y="880694"/>
                    <a:pt x="226031" y="881459"/>
                    <a:pt x="227561" y="882989"/>
                  </a:cubicBezTo>
                  <a:cubicBezTo>
                    <a:pt x="227561" y="882989"/>
                    <a:pt x="227561" y="882224"/>
                    <a:pt x="227561" y="882224"/>
                  </a:cubicBezTo>
                  <a:cubicBezTo>
                    <a:pt x="227561" y="879929"/>
                    <a:pt x="226031" y="877634"/>
                    <a:pt x="223736" y="878398"/>
                  </a:cubicBezTo>
                  <a:close/>
                  <a:moveTo>
                    <a:pt x="857998" y="877130"/>
                  </a:moveTo>
                  <a:lnTo>
                    <a:pt x="855929" y="880885"/>
                  </a:lnTo>
                  <a:lnTo>
                    <a:pt x="855545" y="881457"/>
                  </a:lnTo>
                  <a:lnTo>
                    <a:pt x="856503" y="878398"/>
                  </a:lnTo>
                  <a:close/>
                  <a:moveTo>
                    <a:pt x="242099" y="875338"/>
                  </a:moveTo>
                  <a:cubicBezTo>
                    <a:pt x="241334" y="875338"/>
                    <a:pt x="241334" y="876103"/>
                    <a:pt x="241334" y="876103"/>
                  </a:cubicBezTo>
                  <a:cubicBezTo>
                    <a:pt x="240569" y="876103"/>
                    <a:pt x="240569" y="876868"/>
                    <a:pt x="240569" y="876868"/>
                  </a:cubicBezTo>
                  <a:cubicBezTo>
                    <a:pt x="240569" y="877634"/>
                    <a:pt x="241334" y="877634"/>
                    <a:pt x="241334" y="877634"/>
                  </a:cubicBezTo>
                  <a:cubicBezTo>
                    <a:pt x="241334" y="877634"/>
                    <a:pt x="242099" y="876868"/>
                    <a:pt x="242099" y="876868"/>
                  </a:cubicBezTo>
                  <a:cubicBezTo>
                    <a:pt x="242099" y="876103"/>
                    <a:pt x="241334" y="876103"/>
                    <a:pt x="242099" y="875338"/>
                  </a:cubicBezTo>
                  <a:close/>
                  <a:moveTo>
                    <a:pt x="851912" y="867686"/>
                  </a:moveTo>
                  <a:cubicBezTo>
                    <a:pt x="848852" y="869217"/>
                    <a:pt x="845791" y="872277"/>
                    <a:pt x="842731" y="874573"/>
                  </a:cubicBezTo>
                  <a:cubicBezTo>
                    <a:pt x="843496" y="875338"/>
                    <a:pt x="845026" y="874573"/>
                    <a:pt x="845791" y="875338"/>
                  </a:cubicBezTo>
                  <a:cubicBezTo>
                    <a:pt x="848852" y="871512"/>
                    <a:pt x="853443" y="869982"/>
                    <a:pt x="851912" y="867686"/>
                  </a:cubicBezTo>
                  <a:close/>
                  <a:moveTo>
                    <a:pt x="868745" y="863861"/>
                  </a:moveTo>
                  <a:cubicBezTo>
                    <a:pt x="868363" y="866157"/>
                    <a:pt x="866450" y="869217"/>
                    <a:pt x="864059" y="871991"/>
                  </a:cubicBezTo>
                  <a:lnTo>
                    <a:pt x="857998" y="877130"/>
                  </a:lnTo>
                  <a:lnTo>
                    <a:pt x="861094" y="871513"/>
                  </a:lnTo>
                  <a:close/>
                  <a:moveTo>
                    <a:pt x="857269" y="860035"/>
                  </a:moveTo>
                  <a:cubicBezTo>
                    <a:pt x="854973" y="863096"/>
                    <a:pt x="854208" y="865391"/>
                    <a:pt x="854208" y="866922"/>
                  </a:cubicBezTo>
                  <a:cubicBezTo>
                    <a:pt x="856503" y="866156"/>
                    <a:pt x="861094" y="861565"/>
                    <a:pt x="859564" y="860035"/>
                  </a:cubicBezTo>
                  <a:cubicBezTo>
                    <a:pt x="858799" y="861565"/>
                    <a:pt x="858033" y="860801"/>
                    <a:pt x="857269" y="860035"/>
                  </a:cubicBezTo>
                  <a:close/>
                  <a:moveTo>
                    <a:pt x="882518" y="842437"/>
                  </a:moveTo>
                  <a:cubicBezTo>
                    <a:pt x="882518" y="847028"/>
                    <a:pt x="877162" y="849323"/>
                    <a:pt x="878692" y="852384"/>
                  </a:cubicBezTo>
                  <a:cubicBezTo>
                    <a:pt x="874102" y="856974"/>
                    <a:pt x="871806" y="858505"/>
                    <a:pt x="870276" y="863096"/>
                  </a:cubicBezTo>
                  <a:lnTo>
                    <a:pt x="867981" y="860801"/>
                  </a:lnTo>
                  <a:lnTo>
                    <a:pt x="873600" y="853702"/>
                  </a:lnTo>
                  <a:lnTo>
                    <a:pt x="874102" y="856210"/>
                  </a:lnTo>
                  <a:cubicBezTo>
                    <a:pt x="874866" y="853149"/>
                    <a:pt x="878692" y="850853"/>
                    <a:pt x="877927" y="850089"/>
                  </a:cubicBezTo>
                  <a:lnTo>
                    <a:pt x="875781" y="850947"/>
                  </a:lnTo>
                  <a:lnTo>
                    <a:pt x="879137" y="846708"/>
                  </a:lnTo>
                  <a:lnTo>
                    <a:pt x="879457" y="847028"/>
                  </a:lnTo>
                  <a:lnTo>
                    <a:pt x="881318" y="843953"/>
                  </a:lnTo>
                  <a:close/>
                  <a:moveTo>
                    <a:pt x="174767" y="839377"/>
                  </a:moveTo>
                  <a:cubicBezTo>
                    <a:pt x="170941" y="844732"/>
                    <a:pt x="168646" y="849323"/>
                    <a:pt x="167116" y="855444"/>
                  </a:cubicBezTo>
                  <a:cubicBezTo>
                    <a:pt x="166350" y="855444"/>
                    <a:pt x="167881" y="856974"/>
                    <a:pt x="168646" y="856974"/>
                  </a:cubicBezTo>
                  <a:cubicBezTo>
                    <a:pt x="169411" y="856974"/>
                    <a:pt x="170941" y="856210"/>
                    <a:pt x="170941" y="856210"/>
                  </a:cubicBezTo>
                  <a:cubicBezTo>
                    <a:pt x="170941" y="850089"/>
                    <a:pt x="175532" y="846263"/>
                    <a:pt x="177828" y="841672"/>
                  </a:cubicBezTo>
                  <a:cubicBezTo>
                    <a:pt x="177828" y="840907"/>
                    <a:pt x="177828" y="840141"/>
                    <a:pt x="178593" y="840141"/>
                  </a:cubicBezTo>
                  <a:cubicBezTo>
                    <a:pt x="178593" y="840141"/>
                    <a:pt x="177828" y="839377"/>
                    <a:pt x="177828" y="839377"/>
                  </a:cubicBezTo>
                  <a:cubicBezTo>
                    <a:pt x="176298" y="839377"/>
                    <a:pt x="174767" y="838611"/>
                    <a:pt x="174767" y="839377"/>
                  </a:cubicBezTo>
                  <a:close/>
                  <a:moveTo>
                    <a:pt x="167116" y="833256"/>
                  </a:moveTo>
                  <a:cubicBezTo>
                    <a:pt x="165586" y="834786"/>
                    <a:pt x="165586" y="836316"/>
                    <a:pt x="165586" y="838611"/>
                  </a:cubicBezTo>
                  <a:cubicBezTo>
                    <a:pt x="164820" y="838611"/>
                    <a:pt x="164055" y="839377"/>
                    <a:pt x="164055" y="840141"/>
                  </a:cubicBezTo>
                  <a:cubicBezTo>
                    <a:pt x="164055" y="840141"/>
                    <a:pt x="164055" y="840907"/>
                    <a:pt x="164055" y="840907"/>
                  </a:cubicBezTo>
                  <a:cubicBezTo>
                    <a:pt x="165586" y="840907"/>
                    <a:pt x="165586" y="839377"/>
                    <a:pt x="165586" y="838611"/>
                  </a:cubicBezTo>
                  <a:cubicBezTo>
                    <a:pt x="167881" y="838611"/>
                    <a:pt x="169411" y="836316"/>
                    <a:pt x="170176" y="835551"/>
                  </a:cubicBezTo>
                  <a:cubicBezTo>
                    <a:pt x="170941" y="834786"/>
                    <a:pt x="170941" y="834020"/>
                    <a:pt x="170941" y="833256"/>
                  </a:cubicBezTo>
                  <a:cubicBezTo>
                    <a:pt x="170941" y="832490"/>
                    <a:pt x="167881" y="832490"/>
                    <a:pt x="167116" y="833256"/>
                  </a:cubicBezTo>
                  <a:close/>
                  <a:moveTo>
                    <a:pt x="159465" y="828665"/>
                  </a:moveTo>
                  <a:cubicBezTo>
                    <a:pt x="158699" y="828665"/>
                    <a:pt x="157934" y="829429"/>
                    <a:pt x="157169" y="830195"/>
                  </a:cubicBezTo>
                  <a:cubicBezTo>
                    <a:pt x="157934" y="830960"/>
                    <a:pt x="158699" y="830960"/>
                    <a:pt x="159465" y="831725"/>
                  </a:cubicBezTo>
                  <a:cubicBezTo>
                    <a:pt x="160229" y="831725"/>
                    <a:pt x="160995" y="830960"/>
                    <a:pt x="161760" y="830195"/>
                  </a:cubicBezTo>
                  <a:cubicBezTo>
                    <a:pt x="160995" y="829429"/>
                    <a:pt x="160229" y="828665"/>
                    <a:pt x="159465" y="828665"/>
                  </a:cubicBezTo>
                  <a:close/>
                  <a:moveTo>
                    <a:pt x="145692" y="818718"/>
                  </a:moveTo>
                  <a:cubicBezTo>
                    <a:pt x="145692" y="818718"/>
                    <a:pt x="145692" y="819483"/>
                    <a:pt x="145692" y="819483"/>
                  </a:cubicBezTo>
                  <a:lnTo>
                    <a:pt x="146348" y="819702"/>
                  </a:lnTo>
                  <a:lnTo>
                    <a:pt x="147222" y="821013"/>
                  </a:lnTo>
                  <a:lnTo>
                    <a:pt x="147987" y="821587"/>
                  </a:lnTo>
                  <a:lnTo>
                    <a:pt x="147987" y="824074"/>
                  </a:lnTo>
                  <a:cubicBezTo>
                    <a:pt x="147987" y="824074"/>
                    <a:pt x="148753" y="824839"/>
                    <a:pt x="148753" y="824839"/>
                  </a:cubicBezTo>
                  <a:cubicBezTo>
                    <a:pt x="149517" y="824839"/>
                    <a:pt x="150283" y="824074"/>
                    <a:pt x="150283" y="823308"/>
                  </a:cubicBezTo>
                  <a:lnTo>
                    <a:pt x="147987" y="821587"/>
                  </a:lnTo>
                  <a:lnTo>
                    <a:pt x="147987" y="820248"/>
                  </a:lnTo>
                  <a:lnTo>
                    <a:pt x="146348" y="819702"/>
                  </a:lnTo>
                  <a:close/>
                  <a:moveTo>
                    <a:pt x="935312" y="787347"/>
                  </a:moveTo>
                  <a:cubicBezTo>
                    <a:pt x="933782" y="788112"/>
                    <a:pt x="932252" y="791938"/>
                    <a:pt x="929956" y="794233"/>
                  </a:cubicBezTo>
                  <a:cubicBezTo>
                    <a:pt x="929191" y="793468"/>
                    <a:pt x="927661" y="794233"/>
                    <a:pt x="926896" y="795763"/>
                  </a:cubicBezTo>
                  <a:cubicBezTo>
                    <a:pt x="925365" y="794999"/>
                    <a:pt x="926896" y="792703"/>
                    <a:pt x="929191" y="789642"/>
                  </a:cubicBezTo>
                  <a:cubicBezTo>
                    <a:pt x="929191" y="791938"/>
                    <a:pt x="930722" y="789642"/>
                    <a:pt x="930722" y="791938"/>
                  </a:cubicBezTo>
                  <a:cubicBezTo>
                    <a:pt x="932252" y="789642"/>
                    <a:pt x="933782" y="785052"/>
                    <a:pt x="935312" y="787347"/>
                  </a:cubicBezTo>
                  <a:close/>
                  <a:moveTo>
                    <a:pt x="137275" y="781226"/>
                  </a:moveTo>
                  <a:cubicBezTo>
                    <a:pt x="137275" y="781226"/>
                    <a:pt x="136510" y="781991"/>
                    <a:pt x="136510" y="781991"/>
                  </a:cubicBezTo>
                  <a:cubicBezTo>
                    <a:pt x="135745" y="781991"/>
                    <a:pt x="135745" y="781991"/>
                    <a:pt x="135745" y="782757"/>
                  </a:cubicBezTo>
                  <a:cubicBezTo>
                    <a:pt x="135745" y="783521"/>
                    <a:pt x="135745" y="785052"/>
                    <a:pt x="136510" y="785052"/>
                  </a:cubicBezTo>
                  <a:cubicBezTo>
                    <a:pt x="138041" y="785052"/>
                    <a:pt x="138041" y="784287"/>
                    <a:pt x="138041" y="783521"/>
                  </a:cubicBezTo>
                  <a:cubicBezTo>
                    <a:pt x="138041" y="782757"/>
                    <a:pt x="138041" y="781991"/>
                    <a:pt x="137275" y="781226"/>
                  </a:cubicBezTo>
                  <a:close/>
                  <a:moveTo>
                    <a:pt x="929171" y="765468"/>
                  </a:moveTo>
                  <a:lnTo>
                    <a:pt x="927174" y="770792"/>
                  </a:lnTo>
                  <a:lnTo>
                    <a:pt x="926131" y="769749"/>
                  </a:lnTo>
                  <a:cubicBezTo>
                    <a:pt x="926896" y="768984"/>
                    <a:pt x="927852" y="767071"/>
                    <a:pt x="928809" y="765636"/>
                  </a:cubicBezTo>
                  <a:close/>
                  <a:moveTo>
                    <a:pt x="936843" y="752916"/>
                  </a:moveTo>
                  <a:lnTo>
                    <a:pt x="936023" y="755048"/>
                  </a:lnTo>
                  <a:lnTo>
                    <a:pt x="935830" y="754470"/>
                  </a:lnTo>
                  <a:close/>
                  <a:moveTo>
                    <a:pt x="959031" y="710068"/>
                  </a:moveTo>
                  <a:cubicBezTo>
                    <a:pt x="962092" y="710068"/>
                    <a:pt x="958267" y="720780"/>
                    <a:pt x="955971" y="718485"/>
                  </a:cubicBezTo>
                  <a:cubicBezTo>
                    <a:pt x="958267" y="714659"/>
                    <a:pt x="956736" y="712364"/>
                    <a:pt x="959031" y="710068"/>
                  </a:cubicBezTo>
                  <a:close/>
                  <a:moveTo>
                    <a:pt x="943729" y="708538"/>
                  </a:moveTo>
                  <a:cubicBezTo>
                    <a:pt x="942198" y="713129"/>
                    <a:pt x="940668" y="714659"/>
                    <a:pt x="940668" y="717719"/>
                  </a:cubicBezTo>
                  <a:cubicBezTo>
                    <a:pt x="942198" y="716189"/>
                    <a:pt x="945259" y="708538"/>
                    <a:pt x="943729" y="708538"/>
                  </a:cubicBezTo>
                  <a:close/>
                  <a:moveTo>
                    <a:pt x="966683" y="700886"/>
                  </a:moveTo>
                  <a:cubicBezTo>
                    <a:pt x="964388" y="705477"/>
                    <a:pt x="962092" y="710068"/>
                    <a:pt x="959031" y="707773"/>
                  </a:cubicBezTo>
                  <a:cubicBezTo>
                    <a:pt x="962092" y="706243"/>
                    <a:pt x="963622" y="700886"/>
                    <a:pt x="966683" y="700886"/>
                  </a:cubicBezTo>
                  <a:close/>
                  <a:moveTo>
                    <a:pt x="948319" y="697826"/>
                  </a:moveTo>
                  <a:cubicBezTo>
                    <a:pt x="946789" y="704712"/>
                    <a:pt x="946024" y="707007"/>
                    <a:pt x="946789" y="711598"/>
                  </a:cubicBezTo>
                  <a:cubicBezTo>
                    <a:pt x="947555" y="707773"/>
                    <a:pt x="952145" y="702417"/>
                    <a:pt x="950615" y="700122"/>
                  </a:cubicBezTo>
                  <a:cubicBezTo>
                    <a:pt x="947555" y="706243"/>
                    <a:pt x="949085" y="700122"/>
                    <a:pt x="948319" y="697826"/>
                  </a:cubicBezTo>
                  <a:close/>
                  <a:moveTo>
                    <a:pt x="946789" y="691705"/>
                  </a:moveTo>
                  <a:cubicBezTo>
                    <a:pt x="946789" y="694001"/>
                    <a:pt x="942964" y="700122"/>
                    <a:pt x="945259" y="700122"/>
                  </a:cubicBezTo>
                  <a:cubicBezTo>
                    <a:pt x="945259" y="696296"/>
                    <a:pt x="948319" y="693235"/>
                    <a:pt x="946789" y="691705"/>
                  </a:cubicBezTo>
                  <a:close/>
                  <a:moveTo>
                    <a:pt x="950615" y="662630"/>
                  </a:moveTo>
                  <a:cubicBezTo>
                    <a:pt x="949085" y="664160"/>
                    <a:pt x="949085" y="664925"/>
                    <a:pt x="949085" y="666456"/>
                  </a:cubicBezTo>
                  <a:cubicBezTo>
                    <a:pt x="949085" y="667220"/>
                    <a:pt x="949085" y="667986"/>
                    <a:pt x="949850" y="668751"/>
                  </a:cubicBezTo>
                  <a:cubicBezTo>
                    <a:pt x="949850" y="666456"/>
                    <a:pt x="952145" y="662630"/>
                    <a:pt x="950615" y="662630"/>
                  </a:cubicBezTo>
                  <a:close/>
                  <a:moveTo>
                    <a:pt x="960562" y="633554"/>
                  </a:moveTo>
                  <a:cubicBezTo>
                    <a:pt x="962857" y="635850"/>
                    <a:pt x="958267" y="643501"/>
                    <a:pt x="957501" y="648857"/>
                  </a:cubicBezTo>
                  <a:cubicBezTo>
                    <a:pt x="955206" y="648857"/>
                    <a:pt x="959031" y="642736"/>
                    <a:pt x="956736" y="643501"/>
                  </a:cubicBezTo>
                  <a:cubicBezTo>
                    <a:pt x="959031" y="641206"/>
                    <a:pt x="959031" y="638911"/>
                    <a:pt x="960562" y="633554"/>
                  </a:cubicBezTo>
                  <a:close/>
                  <a:moveTo>
                    <a:pt x="961327" y="627433"/>
                  </a:moveTo>
                  <a:cubicBezTo>
                    <a:pt x="960562" y="627433"/>
                    <a:pt x="959797" y="628199"/>
                    <a:pt x="959031" y="628199"/>
                  </a:cubicBezTo>
                  <a:cubicBezTo>
                    <a:pt x="959031" y="633554"/>
                    <a:pt x="957501" y="638145"/>
                    <a:pt x="956736" y="642736"/>
                  </a:cubicBezTo>
                  <a:cubicBezTo>
                    <a:pt x="956736" y="643501"/>
                    <a:pt x="956736" y="643501"/>
                    <a:pt x="956736" y="643501"/>
                  </a:cubicBezTo>
                  <a:cubicBezTo>
                    <a:pt x="955971" y="646562"/>
                    <a:pt x="955206" y="648857"/>
                    <a:pt x="954440" y="651918"/>
                  </a:cubicBezTo>
                  <a:cubicBezTo>
                    <a:pt x="954440" y="652683"/>
                    <a:pt x="955206" y="653448"/>
                    <a:pt x="955971" y="651918"/>
                  </a:cubicBezTo>
                  <a:cubicBezTo>
                    <a:pt x="957501" y="651918"/>
                    <a:pt x="953676" y="657274"/>
                    <a:pt x="956736" y="655744"/>
                  </a:cubicBezTo>
                  <a:cubicBezTo>
                    <a:pt x="955971" y="657274"/>
                    <a:pt x="955971" y="654978"/>
                    <a:pt x="955206" y="654978"/>
                  </a:cubicBezTo>
                  <a:cubicBezTo>
                    <a:pt x="954440" y="664160"/>
                    <a:pt x="949850" y="674107"/>
                    <a:pt x="949085" y="683289"/>
                  </a:cubicBezTo>
                  <a:cubicBezTo>
                    <a:pt x="948319" y="681758"/>
                    <a:pt x="947555" y="681758"/>
                    <a:pt x="946789" y="684053"/>
                  </a:cubicBezTo>
                  <a:cubicBezTo>
                    <a:pt x="948319" y="684819"/>
                    <a:pt x="946789" y="691705"/>
                    <a:pt x="949085" y="688644"/>
                  </a:cubicBezTo>
                  <a:cubicBezTo>
                    <a:pt x="949850" y="690174"/>
                    <a:pt x="948319" y="694765"/>
                    <a:pt x="947555" y="695531"/>
                  </a:cubicBezTo>
                  <a:cubicBezTo>
                    <a:pt x="947555" y="697061"/>
                    <a:pt x="948319" y="697061"/>
                    <a:pt x="950615" y="697826"/>
                  </a:cubicBezTo>
                  <a:cubicBezTo>
                    <a:pt x="952145" y="691705"/>
                    <a:pt x="954440" y="683289"/>
                    <a:pt x="951380" y="684053"/>
                  </a:cubicBezTo>
                  <a:cubicBezTo>
                    <a:pt x="952145" y="681758"/>
                    <a:pt x="953676" y="684053"/>
                    <a:pt x="954440" y="680993"/>
                  </a:cubicBezTo>
                  <a:cubicBezTo>
                    <a:pt x="954440" y="674872"/>
                    <a:pt x="953676" y="671046"/>
                    <a:pt x="955971" y="658804"/>
                  </a:cubicBezTo>
                  <a:cubicBezTo>
                    <a:pt x="957501" y="659569"/>
                    <a:pt x="954440" y="664925"/>
                    <a:pt x="955971" y="665690"/>
                  </a:cubicBezTo>
                  <a:cubicBezTo>
                    <a:pt x="956736" y="663395"/>
                    <a:pt x="959031" y="651918"/>
                    <a:pt x="957501" y="649623"/>
                  </a:cubicBezTo>
                  <a:cubicBezTo>
                    <a:pt x="958267" y="648857"/>
                    <a:pt x="959031" y="649623"/>
                    <a:pt x="960562" y="646562"/>
                  </a:cubicBezTo>
                  <a:cubicBezTo>
                    <a:pt x="959797" y="643501"/>
                    <a:pt x="961327" y="639675"/>
                    <a:pt x="962092" y="636615"/>
                  </a:cubicBezTo>
                  <a:cubicBezTo>
                    <a:pt x="962857" y="633554"/>
                    <a:pt x="962857" y="629729"/>
                    <a:pt x="961327" y="627433"/>
                  </a:cubicBezTo>
                  <a:close/>
                  <a:moveTo>
                    <a:pt x="968213" y="603714"/>
                  </a:moveTo>
                  <a:cubicBezTo>
                    <a:pt x="967448" y="603714"/>
                    <a:pt x="966683" y="604479"/>
                    <a:pt x="966683" y="604479"/>
                  </a:cubicBezTo>
                  <a:cubicBezTo>
                    <a:pt x="966683" y="605245"/>
                    <a:pt x="966683" y="606775"/>
                    <a:pt x="966683" y="607540"/>
                  </a:cubicBezTo>
                  <a:cubicBezTo>
                    <a:pt x="966683" y="606775"/>
                    <a:pt x="967448" y="605245"/>
                    <a:pt x="968213" y="603714"/>
                  </a:cubicBezTo>
                  <a:close/>
                  <a:moveTo>
                    <a:pt x="969743" y="589176"/>
                  </a:moveTo>
                  <a:cubicBezTo>
                    <a:pt x="968978" y="591472"/>
                    <a:pt x="968978" y="593002"/>
                    <a:pt x="968213" y="594533"/>
                  </a:cubicBezTo>
                  <a:cubicBezTo>
                    <a:pt x="968213" y="596063"/>
                    <a:pt x="968978" y="598358"/>
                    <a:pt x="968978" y="599888"/>
                  </a:cubicBezTo>
                  <a:cubicBezTo>
                    <a:pt x="968978" y="596063"/>
                    <a:pt x="969743" y="593767"/>
                    <a:pt x="969743" y="589176"/>
                  </a:cubicBezTo>
                  <a:close/>
                  <a:moveTo>
                    <a:pt x="971273" y="570048"/>
                  </a:moveTo>
                  <a:cubicBezTo>
                    <a:pt x="970509" y="570813"/>
                    <a:pt x="970509" y="570813"/>
                    <a:pt x="970509" y="571579"/>
                  </a:cubicBezTo>
                  <a:cubicBezTo>
                    <a:pt x="970509" y="571579"/>
                    <a:pt x="970509" y="572343"/>
                    <a:pt x="970509" y="572343"/>
                  </a:cubicBezTo>
                  <a:cubicBezTo>
                    <a:pt x="970509" y="572343"/>
                    <a:pt x="970509" y="573109"/>
                    <a:pt x="970509" y="573109"/>
                  </a:cubicBezTo>
                  <a:lnTo>
                    <a:pt x="971226" y="577417"/>
                  </a:lnTo>
                  <a:lnTo>
                    <a:pt x="971157" y="577524"/>
                  </a:lnTo>
                  <a:lnTo>
                    <a:pt x="969743" y="575404"/>
                  </a:lnTo>
                  <a:cubicBezTo>
                    <a:pt x="968978" y="577700"/>
                    <a:pt x="968213" y="579995"/>
                    <a:pt x="968213" y="583055"/>
                  </a:cubicBezTo>
                  <a:cubicBezTo>
                    <a:pt x="968978" y="583055"/>
                    <a:pt x="968978" y="584586"/>
                    <a:pt x="968978" y="586116"/>
                  </a:cubicBezTo>
                  <a:cubicBezTo>
                    <a:pt x="969744" y="582290"/>
                    <a:pt x="969361" y="581142"/>
                    <a:pt x="969361" y="580282"/>
                  </a:cubicBezTo>
                  <a:lnTo>
                    <a:pt x="971157" y="577524"/>
                  </a:lnTo>
                  <a:lnTo>
                    <a:pt x="971273" y="577700"/>
                  </a:lnTo>
                  <a:lnTo>
                    <a:pt x="971226" y="577417"/>
                  </a:lnTo>
                  <a:lnTo>
                    <a:pt x="972039" y="576169"/>
                  </a:lnTo>
                  <a:cubicBezTo>
                    <a:pt x="972804" y="572343"/>
                    <a:pt x="971273" y="572343"/>
                    <a:pt x="971273" y="570048"/>
                  </a:cubicBezTo>
                  <a:close/>
                  <a:moveTo>
                    <a:pt x="969743" y="537913"/>
                  </a:moveTo>
                  <a:cubicBezTo>
                    <a:pt x="968213" y="538677"/>
                    <a:pt x="967448" y="540208"/>
                    <a:pt x="966683" y="541738"/>
                  </a:cubicBezTo>
                  <a:cubicBezTo>
                    <a:pt x="966683" y="542503"/>
                    <a:pt x="966683" y="542503"/>
                    <a:pt x="966683" y="542503"/>
                  </a:cubicBezTo>
                  <a:cubicBezTo>
                    <a:pt x="967448" y="544798"/>
                    <a:pt x="967448" y="546329"/>
                    <a:pt x="967448" y="548624"/>
                  </a:cubicBezTo>
                  <a:cubicBezTo>
                    <a:pt x="968213" y="556276"/>
                    <a:pt x="968213" y="563927"/>
                    <a:pt x="968213" y="570048"/>
                  </a:cubicBezTo>
                  <a:cubicBezTo>
                    <a:pt x="968978" y="567753"/>
                    <a:pt x="969743" y="564692"/>
                    <a:pt x="970509" y="560867"/>
                  </a:cubicBezTo>
                  <a:cubicBezTo>
                    <a:pt x="970509" y="558571"/>
                    <a:pt x="968978" y="559336"/>
                    <a:pt x="968213" y="559336"/>
                  </a:cubicBezTo>
                  <a:cubicBezTo>
                    <a:pt x="968213" y="557041"/>
                    <a:pt x="969743" y="557041"/>
                    <a:pt x="970509" y="557041"/>
                  </a:cubicBezTo>
                  <a:cubicBezTo>
                    <a:pt x="970509" y="552450"/>
                    <a:pt x="969743" y="548624"/>
                    <a:pt x="969743" y="544034"/>
                  </a:cubicBezTo>
                  <a:cubicBezTo>
                    <a:pt x="969743" y="541738"/>
                    <a:pt x="969743" y="540208"/>
                    <a:pt x="969743" y="537913"/>
                  </a:cubicBezTo>
                  <a:close/>
                  <a:moveTo>
                    <a:pt x="988106" y="495065"/>
                  </a:moveTo>
                  <a:cubicBezTo>
                    <a:pt x="987342" y="498125"/>
                    <a:pt x="986576" y="503481"/>
                    <a:pt x="989637" y="505011"/>
                  </a:cubicBezTo>
                  <a:cubicBezTo>
                    <a:pt x="988872" y="500420"/>
                    <a:pt x="988872" y="493535"/>
                    <a:pt x="988106" y="495065"/>
                  </a:cubicBezTo>
                  <a:close/>
                  <a:moveTo>
                    <a:pt x="984281" y="483587"/>
                  </a:moveTo>
                  <a:cubicBezTo>
                    <a:pt x="985046" y="487413"/>
                    <a:pt x="985046" y="490474"/>
                    <a:pt x="984281" y="493535"/>
                  </a:cubicBezTo>
                  <a:cubicBezTo>
                    <a:pt x="984281" y="495065"/>
                    <a:pt x="984281" y="495830"/>
                    <a:pt x="984281" y="496595"/>
                  </a:cubicBezTo>
                  <a:cubicBezTo>
                    <a:pt x="986576" y="493535"/>
                    <a:pt x="988106" y="485118"/>
                    <a:pt x="984281" y="483587"/>
                  </a:cubicBezTo>
                  <a:close/>
                  <a:moveTo>
                    <a:pt x="983516" y="475171"/>
                  </a:moveTo>
                  <a:cubicBezTo>
                    <a:pt x="982751" y="477466"/>
                    <a:pt x="983516" y="484353"/>
                    <a:pt x="985811" y="482057"/>
                  </a:cubicBezTo>
                  <a:cubicBezTo>
                    <a:pt x="985046" y="478997"/>
                    <a:pt x="984281" y="476702"/>
                    <a:pt x="983516" y="475171"/>
                  </a:cubicBezTo>
                  <a:close/>
                  <a:moveTo>
                    <a:pt x="984281" y="468285"/>
                  </a:moveTo>
                  <a:cubicBezTo>
                    <a:pt x="983516" y="469815"/>
                    <a:pt x="982751" y="470580"/>
                    <a:pt x="982751" y="471345"/>
                  </a:cubicBezTo>
                  <a:cubicBezTo>
                    <a:pt x="982751" y="472111"/>
                    <a:pt x="982751" y="472111"/>
                    <a:pt x="983516" y="472875"/>
                  </a:cubicBezTo>
                  <a:cubicBezTo>
                    <a:pt x="984281" y="472111"/>
                    <a:pt x="984281" y="470580"/>
                    <a:pt x="984281" y="468285"/>
                  </a:cubicBezTo>
                  <a:close/>
                  <a:moveTo>
                    <a:pt x="981221" y="457573"/>
                  </a:moveTo>
                  <a:cubicBezTo>
                    <a:pt x="981221" y="458338"/>
                    <a:pt x="981221" y="458338"/>
                    <a:pt x="981221" y="459103"/>
                  </a:cubicBezTo>
                  <a:cubicBezTo>
                    <a:pt x="981985" y="459869"/>
                    <a:pt x="981985" y="459869"/>
                    <a:pt x="982751" y="459869"/>
                  </a:cubicBezTo>
                  <a:cubicBezTo>
                    <a:pt x="981985" y="459103"/>
                    <a:pt x="981985" y="458338"/>
                    <a:pt x="981221" y="457573"/>
                  </a:cubicBezTo>
                  <a:close/>
                  <a:moveTo>
                    <a:pt x="975864" y="444566"/>
                  </a:moveTo>
                  <a:cubicBezTo>
                    <a:pt x="974334" y="444566"/>
                    <a:pt x="972804" y="446096"/>
                    <a:pt x="973569" y="447626"/>
                  </a:cubicBezTo>
                  <a:cubicBezTo>
                    <a:pt x="973569" y="447626"/>
                    <a:pt x="973569" y="448391"/>
                    <a:pt x="974334" y="449157"/>
                  </a:cubicBezTo>
                  <a:cubicBezTo>
                    <a:pt x="975100" y="449921"/>
                    <a:pt x="975864" y="450687"/>
                    <a:pt x="976630" y="451452"/>
                  </a:cubicBezTo>
                  <a:cubicBezTo>
                    <a:pt x="976630" y="452217"/>
                    <a:pt x="976630" y="452217"/>
                    <a:pt x="976630" y="452982"/>
                  </a:cubicBezTo>
                  <a:cubicBezTo>
                    <a:pt x="977395" y="453747"/>
                    <a:pt x="977395" y="454512"/>
                    <a:pt x="978160" y="455278"/>
                  </a:cubicBezTo>
                  <a:cubicBezTo>
                    <a:pt x="978160" y="455278"/>
                    <a:pt x="978925" y="454512"/>
                    <a:pt x="978925" y="452982"/>
                  </a:cubicBezTo>
                  <a:cubicBezTo>
                    <a:pt x="978160" y="453747"/>
                    <a:pt x="975864" y="449921"/>
                    <a:pt x="977395" y="446096"/>
                  </a:cubicBezTo>
                  <a:cubicBezTo>
                    <a:pt x="976630" y="446096"/>
                    <a:pt x="975864" y="445331"/>
                    <a:pt x="975864" y="444566"/>
                  </a:cubicBezTo>
                  <a:close/>
                  <a:moveTo>
                    <a:pt x="972804" y="423907"/>
                  </a:moveTo>
                  <a:cubicBezTo>
                    <a:pt x="971273" y="423907"/>
                    <a:pt x="972039" y="425437"/>
                    <a:pt x="971273" y="427733"/>
                  </a:cubicBezTo>
                  <a:cubicBezTo>
                    <a:pt x="972039" y="427733"/>
                    <a:pt x="972039" y="428497"/>
                    <a:pt x="972804" y="429263"/>
                  </a:cubicBezTo>
                  <a:cubicBezTo>
                    <a:pt x="973569" y="429263"/>
                    <a:pt x="973569" y="429263"/>
                    <a:pt x="973569" y="429263"/>
                  </a:cubicBezTo>
                  <a:cubicBezTo>
                    <a:pt x="973569" y="427733"/>
                    <a:pt x="973569" y="426202"/>
                    <a:pt x="972804" y="423907"/>
                  </a:cubicBezTo>
                  <a:close/>
                  <a:moveTo>
                    <a:pt x="968213" y="410900"/>
                  </a:moveTo>
                  <a:cubicBezTo>
                    <a:pt x="968213" y="410900"/>
                    <a:pt x="968213" y="411664"/>
                    <a:pt x="968213" y="412430"/>
                  </a:cubicBezTo>
                  <a:cubicBezTo>
                    <a:pt x="968978" y="416255"/>
                    <a:pt x="969743" y="420081"/>
                    <a:pt x="970509" y="423142"/>
                  </a:cubicBezTo>
                  <a:cubicBezTo>
                    <a:pt x="971273" y="421612"/>
                    <a:pt x="972039" y="420846"/>
                    <a:pt x="971273" y="417786"/>
                  </a:cubicBezTo>
                  <a:cubicBezTo>
                    <a:pt x="968213" y="417786"/>
                    <a:pt x="971273" y="418551"/>
                    <a:pt x="968213" y="410900"/>
                  </a:cubicBezTo>
                  <a:close/>
                  <a:moveTo>
                    <a:pt x="972804" y="404779"/>
                  </a:moveTo>
                  <a:cubicBezTo>
                    <a:pt x="972039" y="405543"/>
                    <a:pt x="972039" y="406309"/>
                    <a:pt x="971273" y="406309"/>
                  </a:cubicBezTo>
                  <a:cubicBezTo>
                    <a:pt x="972039" y="407839"/>
                    <a:pt x="972804" y="408604"/>
                    <a:pt x="972804" y="410134"/>
                  </a:cubicBezTo>
                  <a:cubicBezTo>
                    <a:pt x="972039" y="410134"/>
                    <a:pt x="969743" y="405543"/>
                    <a:pt x="970509" y="409369"/>
                  </a:cubicBezTo>
                  <a:cubicBezTo>
                    <a:pt x="972804" y="410134"/>
                    <a:pt x="971273" y="413195"/>
                    <a:pt x="972039" y="415491"/>
                  </a:cubicBezTo>
                  <a:lnTo>
                    <a:pt x="974334" y="414725"/>
                  </a:lnTo>
                  <a:cubicBezTo>
                    <a:pt x="974334" y="410900"/>
                    <a:pt x="973569" y="407839"/>
                    <a:pt x="972804" y="404779"/>
                  </a:cubicBezTo>
                  <a:close/>
                  <a:moveTo>
                    <a:pt x="968978" y="389476"/>
                  </a:moveTo>
                  <a:cubicBezTo>
                    <a:pt x="968213" y="389476"/>
                    <a:pt x="968213" y="390241"/>
                    <a:pt x="967448" y="390241"/>
                  </a:cubicBezTo>
                  <a:cubicBezTo>
                    <a:pt x="967448" y="391771"/>
                    <a:pt x="968213" y="394067"/>
                    <a:pt x="968978" y="394067"/>
                  </a:cubicBezTo>
                  <a:cubicBezTo>
                    <a:pt x="968978" y="391771"/>
                    <a:pt x="970509" y="392536"/>
                    <a:pt x="968978" y="389476"/>
                  </a:cubicBezTo>
                  <a:close/>
                  <a:moveTo>
                    <a:pt x="958267" y="381824"/>
                  </a:moveTo>
                  <a:cubicBezTo>
                    <a:pt x="958267" y="381824"/>
                    <a:pt x="957501" y="382589"/>
                    <a:pt x="957501" y="382589"/>
                  </a:cubicBezTo>
                  <a:cubicBezTo>
                    <a:pt x="957501" y="384885"/>
                    <a:pt x="959797" y="386415"/>
                    <a:pt x="959797" y="387946"/>
                  </a:cubicBezTo>
                  <a:cubicBezTo>
                    <a:pt x="960562" y="389476"/>
                    <a:pt x="959031" y="391771"/>
                    <a:pt x="958267" y="393301"/>
                  </a:cubicBezTo>
                  <a:cubicBezTo>
                    <a:pt x="958267" y="394067"/>
                    <a:pt x="959031" y="395597"/>
                    <a:pt x="959797" y="395597"/>
                  </a:cubicBezTo>
                  <a:cubicBezTo>
                    <a:pt x="962092" y="395597"/>
                    <a:pt x="963622" y="395597"/>
                    <a:pt x="965918" y="395597"/>
                  </a:cubicBezTo>
                  <a:cubicBezTo>
                    <a:pt x="965152" y="394831"/>
                    <a:pt x="965152" y="394067"/>
                    <a:pt x="965152" y="393301"/>
                  </a:cubicBezTo>
                  <a:cubicBezTo>
                    <a:pt x="961327" y="390241"/>
                    <a:pt x="964388" y="388710"/>
                    <a:pt x="965918" y="394067"/>
                  </a:cubicBezTo>
                  <a:cubicBezTo>
                    <a:pt x="965918" y="394067"/>
                    <a:pt x="965918" y="392536"/>
                    <a:pt x="966683" y="392536"/>
                  </a:cubicBezTo>
                  <a:cubicBezTo>
                    <a:pt x="966683" y="391771"/>
                    <a:pt x="965918" y="390241"/>
                    <a:pt x="965918" y="389476"/>
                  </a:cubicBezTo>
                  <a:cubicBezTo>
                    <a:pt x="965152" y="389476"/>
                    <a:pt x="963622" y="389476"/>
                    <a:pt x="963622" y="387946"/>
                  </a:cubicBezTo>
                  <a:cubicBezTo>
                    <a:pt x="962857" y="384885"/>
                    <a:pt x="961327" y="383355"/>
                    <a:pt x="959031" y="381824"/>
                  </a:cubicBezTo>
                  <a:cubicBezTo>
                    <a:pt x="959031" y="381824"/>
                    <a:pt x="958267" y="381824"/>
                    <a:pt x="958267" y="381824"/>
                  </a:cubicBezTo>
                  <a:close/>
                  <a:moveTo>
                    <a:pt x="933017" y="335916"/>
                  </a:moveTo>
                  <a:cubicBezTo>
                    <a:pt x="933017" y="336681"/>
                    <a:pt x="933017" y="337447"/>
                    <a:pt x="933017" y="338211"/>
                  </a:cubicBezTo>
                  <a:cubicBezTo>
                    <a:pt x="933782" y="338977"/>
                    <a:pt x="933782" y="340507"/>
                    <a:pt x="934547" y="341272"/>
                  </a:cubicBezTo>
                  <a:cubicBezTo>
                    <a:pt x="935312" y="340507"/>
                    <a:pt x="936077" y="341272"/>
                    <a:pt x="936843" y="341272"/>
                  </a:cubicBezTo>
                  <a:cubicBezTo>
                    <a:pt x="935312" y="339742"/>
                    <a:pt x="933782" y="337447"/>
                    <a:pt x="933017" y="335916"/>
                  </a:cubicBezTo>
                  <a:close/>
                  <a:moveTo>
                    <a:pt x="85386" y="323822"/>
                  </a:moveTo>
                  <a:cubicBezTo>
                    <a:pt x="86787" y="323822"/>
                    <a:pt x="87488" y="324523"/>
                    <a:pt x="87488" y="325223"/>
                  </a:cubicBezTo>
                  <a:cubicBezTo>
                    <a:pt x="86787" y="325223"/>
                    <a:pt x="86086" y="324523"/>
                    <a:pt x="85386" y="324523"/>
                  </a:cubicBezTo>
                  <a:cubicBezTo>
                    <a:pt x="85386" y="324523"/>
                    <a:pt x="85386" y="323822"/>
                    <a:pt x="85386" y="323822"/>
                  </a:cubicBezTo>
                  <a:close/>
                  <a:moveTo>
                    <a:pt x="907002" y="316787"/>
                  </a:moveTo>
                  <a:cubicBezTo>
                    <a:pt x="904707" y="318318"/>
                    <a:pt x="904707" y="320614"/>
                    <a:pt x="906237" y="322144"/>
                  </a:cubicBezTo>
                  <a:cubicBezTo>
                    <a:pt x="909298" y="325204"/>
                    <a:pt x="910828" y="326735"/>
                    <a:pt x="913889" y="325969"/>
                  </a:cubicBezTo>
                  <a:cubicBezTo>
                    <a:pt x="911593" y="322144"/>
                    <a:pt x="910063" y="319083"/>
                    <a:pt x="907768" y="316787"/>
                  </a:cubicBezTo>
                  <a:cubicBezTo>
                    <a:pt x="907002" y="316787"/>
                    <a:pt x="907002" y="316787"/>
                    <a:pt x="907002" y="316787"/>
                  </a:cubicBezTo>
                  <a:close/>
                  <a:moveTo>
                    <a:pt x="914090" y="291598"/>
                  </a:moveTo>
                  <a:cubicBezTo>
                    <a:pt x="916191" y="291598"/>
                    <a:pt x="917593" y="295801"/>
                    <a:pt x="919694" y="295101"/>
                  </a:cubicBezTo>
                  <a:cubicBezTo>
                    <a:pt x="919694" y="299304"/>
                    <a:pt x="914790" y="290898"/>
                    <a:pt x="915491" y="297202"/>
                  </a:cubicBezTo>
                  <a:cubicBezTo>
                    <a:pt x="913390" y="294400"/>
                    <a:pt x="916892" y="295101"/>
                    <a:pt x="914090" y="291598"/>
                  </a:cubicBezTo>
                  <a:close/>
                  <a:moveTo>
                    <a:pt x="140588" y="245038"/>
                  </a:moveTo>
                  <a:lnTo>
                    <a:pt x="130389" y="258637"/>
                  </a:lnTo>
                  <a:cubicBezTo>
                    <a:pt x="125799" y="263993"/>
                    <a:pt x="120442" y="269349"/>
                    <a:pt x="115087" y="274705"/>
                  </a:cubicBezTo>
                  <a:cubicBezTo>
                    <a:pt x="115087" y="267054"/>
                    <a:pt x="122738" y="265524"/>
                    <a:pt x="126563" y="260933"/>
                  </a:cubicBezTo>
                  <a:close/>
                  <a:moveTo>
                    <a:pt x="179956" y="243963"/>
                  </a:moveTo>
                  <a:cubicBezTo>
                    <a:pt x="179956" y="245364"/>
                    <a:pt x="179956" y="246064"/>
                    <a:pt x="179956" y="246765"/>
                  </a:cubicBezTo>
                  <a:cubicBezTo>
                    <a:pt x="179255" y="246765"/>
                    <a:pt x="178554" y="246765"/>
                    <a:pt x="178554" y="246064"/>
                  </a:cubicBezTo>
                  <a:cubicBezTo>
                    <a:pt x="177853" y="244663"/>
                    <a:pt x="179255" y="244663"/>
                    <a:pt x="179956" y="243963"/>
                  </a:cubicBezTo>
                  <a:close/>
                  <a:moveTo>
                    <a:pt x="181356" y="242562"/>
                  </a:moveTo>
                  <a:cubicBezTo>
                    <a:pt x="182057" y="241861"/>
                    <a:pt x="182757" y="242562"/>
                    <a:pt x="182757" y="243963"/>
                  </a:cubicBezTo>
                  <a:cubicBezTo>
                    <a:pt x="182057" y="244663"/>
                    <a:pt x="181356" y="244663"/>
                    <a:pt x="180656" y="244663"/>
                  </a:cubicBezTo>
                  <a:cubicBezTo>
                    <a:pt x="180656" y="243963"/>
                    <a:pt x="180656" y="242562"/>
                    <a:pt x="181356" y="242562"/>
                  </a:cubicBezTo>
                  <a:close/>
                  <a:moveTo>
                    <a:pt x="142792" y="242541"/>
                  </a:moveTo>
                  <a:lnTo>
                    <a:pt x="140588" y="245038"/>
                  </a:lnTo>
                  <a:lnTo>
                    <a:pt x="141866" y="243334"/>
                  </a:lnTo>
                  <a:close/>
                  <a:moveTo>
                    <a:pt x="849617" y="221910"/>
                  </a:moveTo>
                  <a:cubicBezTo>
                    <a:pt x="851148" y="225736"/>
                    <a:pt x="851912" y="228797"/>
                    <a:pt x="854973" y="229562"/>
                  </a:cubicBezTo>
                  <a:cubicBezTo>
                    <a:pt x="854973" y="228797"/>
                    <a:pt x="854973" y="228797"/>
                    <a:pt x="854973" y="228797"/>
                  </a:cubicBezTo>
                  <a:cubicBezTo>
                    <a:pt x="854208" y="228031"/>
                    <a:pt x="854208" y="228031"/>
                    <a:pt x="853443" y="227267"/>
                  </a:cubicBezTo>
                  <a:cubicBezTo>
                    <a:pt x="851912" y="225736"/>
                    <a:pt x="850382" y="224206"/>
                    <a:pt x="849617" y="221910"/>
                  </a:cubicBezTo>
                  <a:close/>
                  <a:moveTo>
                    <a:pt x="867856" y="204735"/>
                  </a:moveTo>
                  <a:lnTo>
                    <a:pt x="869958" y="207537"/>
                  </a:lnTo>
                  <a:cubicBezTo>
                    <a:pt x="870658" y="208938"/>
                    <a:pt x="868557" y="210339"/>
                    <a:pt x="866455" y="207537"/>
                  </a:cubicBezTo>
                  <a:cubicBezTo>
                    <a:pt x="868557" y="206837"/>
                    <a:pt x="867155" y="205436"/>
                    <a:pt x="867856" y="204735"/>
                  </a:cubicBezTo>
                  <a:close/>
                  <a:moveTo>
                    <a:pt x="794443" y="181982"/>
                  </a:moveTo>
                  <a:lnTo>
                    <a:pt x="795003" y="182319"/>
                  </a:lnTo>
                  <a:cubicBezTo>
                    <a:pt x="794303" y="183019"/>
                    <a:pt x="794303" y="183720"/>
                    <a:pt x="795003" y="185121"/>
                  </a:cubicBezTo>
                  <a:close/>
                  <a:moveTo>
                    <a:pt x="790800" y="175314"/>
                  </a:moveTo>
                  <a:cubicBezTo>
                    <a:pt x="791500" y="175314"/>
                    <a:pt x="792901" y="176715"/>
                    <a:pt x="792201" y="175314"/>
                  </a:cubicBezTo>
                  <a:cubicBezTo>
                    <a:pt x="791851" y="177065"/>
                    <a:pt x="793077" y="178641"/>
                    <a:pt x="794127" y="180217"/>
                  </a:cubicBezTo>
                  <a:lnTo>
                    <a:pt x="794443" y="181982"/>
                  </a:lnTo>
                  <a:lnTo>
                    <a:pt x="791500" y="180217"/>
                  </a:lnTo>
                  <a:cubicBezTo>
                    <a:pt x="791500" y="178817"/>
                    <a:pt x="792201" y="177416"/>
                    <a:pt x="790800" y="175314"/>
                  </a:cubicBezTo>
                  <a:close/>
                  <a:moveTo>
                    <a:pt x="784496" y="169709"/>
                  </a:moveTo>
                  <a:cubicBezTo>
                    <a:pt x="785897" y="170410"/>
                    <a:pt x="788700" y="174612"/>
                    <a:pt x="789400" y="173912"/>
                  </a:cubicBezTo>
                  <a:lnTo>
                    <a:pt x="786291" y="171760"/>
                  </a:lnTo>
                  <a:close/>
                  <a:moveTo>
                    <a:pt x="841937" y="169009"/>
                  </a:moveTo>
                  <a:cubicBezTo>
                    <a:pt x="841237" y="169709"/>
                    <a:pt x="840536" y="169709"/>
                    <a:pt x="841237" y="171110"/>
                  </a:cubicBezTo>
                  <a:cubicBezTo>
                    <a:pt x="841937" y="168308"/>
                    <a:pt x="845439" y="176014"/>
                    <a:pt x="846140" y="173212"/>
                  </a:cubicBezTo>
                  <a:cubicBezTo>
                    <a:pt x="844739" y="171110"/>
                    <a:pt x="843338" y="169709"/>
                    <a:pt x="841937" y="169009"/>
                  </a:cubicBezTo>
                  <a:close/>
                  <a:moveTo>
                    <a:pt x="400482" y="168351"/>
                  </a:moveTo>
                  <a:cubicBezTo>
                    <a:pt x="397422" y="168351"/>
                    <a:pt x="394361" y="168351"/>
                    <a:pt x="390536" y="169116"/>
                  </a:cubicBezTo>
                  <a:cubicBezTo>
                    <a:pt x="385945" y="169881"/>
                    <a:pt x="381354" y="171411"/>
                    <a:pt x="375998" y="172942"/>
                  </a:cubicBezTo>
                  <a:cubicBezTo>
                    <a:pt x="377528" y="174472"/>
                    <a:pt x="379058" y="176002"/>
                    <a:pt x="381354" y="173707"/>
                  </a:cubicBezTo>
                  <a:cubicBezTo>
                    <a:pt x="385179" y="170647"/>
                    <a:pt x="391300" y="174472"/>
                    <a:pt x="394361" y="169881"/>
                  </a:cubicBezTo>
                  <a:cubicBezTo>
                    <a:pt x="395127" y="169116"/>
                    <a:pt x="396657" y="169116"/>
                    <a:pt x="397422" y="169116"/>
                  </a:cubicBezTo>
                  <a:cubicBezTo>
                    <a:pt x="398952" y="169116"/>
                    <a:pt x="399717" y="169116"/>
                    <a:pt x="400482" y="168351"/>
                  </a:cubicBezTo>
                  <a:close/>
                  <a:moveTo>
                    <a:pt x="420376" y="164525"/>
                  </a:moveTo>
                  <a:cubicBezTo>
                    <a:pt x="417315" y="164525"/>
                    <a:pt x="413490" y="165290"/>
                    <a:pt x="409664" y="166056"/>
                  </a:cubicBezTo>
                  <a:cubicBezTo>
                    <a:pt x="411959" y="169116"/>
                    <a:pt x="413490" y="169116"/>
                    <a:pt x="417315" y="166820"/>
                  </a:cubicBezTo>
                  <a:cubicBezTo>
                    <a:pt x="418081" y="166820"/>
                    <a:pt x="418845" y="166056"/>
                    <a:pt x="419611" y="166056"/>
                  </a:cubicBezTo>
                  <a:cubicBezTo>
                    <a:pt x="421141" y="169116"/>
                    <a:pt x="422671" y="169881"/>
                    <a:pt x="424966" y="168351"/>
                  </a:cubicBezTo>
                  <a:cubicBezTo>
                    <a:pt x="426497" y="167586"/>
                    <a:pt x="428027" y="166056"/>
                    <a:pt x="428792" y="164525"/>
                  </a:cubicBezTo>
                  <a:cubicBezTo>
                    <a:pt x="426497" y="164525"/>
                    <a:pt x="424966" y="164525"/>
                    <a:pt x="422671" y="164525"/>
                  </a:cubicBezTo>
                  <a:cubicBezTo>
                    <a:pt x="422671" y="165290"/>
                    <a:pt x="421906" y="166056"/>
                    <a:pt x="420376" y="166056"/>
                  </a:cubicBezTo>
                  <a:cubicBezTo>
                    <a:pt x="420376" y="165290"/>
                    <a:pt x="420376" y="165290"/>
                    <a:pt x="420376" y="164525"/>
                  </a:cubicBezTo>
                  <a:close/>
                  <a:moveTo>
                    <a:pt x="437974" y="161465"/>
                  </a:moveTo>
                  <a:cubicBezTo>
                    <a:pt x="434914" y="161465"/>
                    <a:pt x="432618" y="162230"/>
                    <a:pt x="429557" y="162995"/>
                  </a:cubicBezTo>
                  <a:cubicBezTo>
                    <a:pt x="431087" y="162995"/>
                    <a:pt x="432618" y="162995"/>
                    <a:pt x="433383" y="162995"/>
                  </a:cubicBezTo>
                  <a:cubicBezTo>
                    <a:pt x="433383" y="162995"/>
                    <a:pt x="434148" y="162995"/>
                    <a:pt x="434148" y="162995"/>
                  </a:cubicBezTo>
                  <a:cubicBezTo>
                    <a:pt x="435678" y="162995"/>
                    <a:pt x="437209" y="162230"/>
                    <a:pt x="437974" y="161465"/>
                  </a:cubicBezTo>
                  <a:close/>
                  <a:moveTo>
                    <a:pt x="771186" y="161303"/>
                  </a:moveTo>
                  <a:lnTo>
                    <a:pt x="786291" y="171760"/>
                  </a:lnTo>
                  <a:lnTo>
                    <a:pt x="789400" y="175313"/>
                  </a:lnTo>
                  <a:cubicBezTo>
                    <a:pt x="785197" y="173211"/>
                    <a:pt x="774689" y="165506"/>
                    <a:pt x="771186" y="161303"/>
                  </a:cubicBezTo>
                  <a:close/>
                  <a:moveTo>
                    <a:pt x="284331" y="157801"/>
                  </a:moveTo>
                  <a:cubicBezTo>
                    <a:pt x="281529" y="160603"/>
                    <a:pt x="280829" y="159202"/>
                    <a:pt x="278027" y="160603"/>
                  </a:cubicBezTo>
                  <a:cubicBezTo>
                    <a:pt x="276626" y="159202"/>
                    <a:pt x="284331" y="156400"/>
                    <a:pt x="284331" y="157801"/>
                  </a:cubicBezTo>
                  <a:close/>
                  <a:moveTo>
                    <a:pt x="823724" y="157100"/>
                  </a:moveTo>
                  <a:cubicBezTo>
                    <a:pt x="827226" y="160603"/>
                    <a:pt x="827927" y="164105"/>
                    <a:pt x="826526" y="166207"/>
                  </a:cubicBezTo>
                  <a:cubicBezTo>
                    <a:pt x="826526" y="162704"/>
                    <a:pt x="821622" y="158501"/>
                    <a:pt x="823724" y="157100"/>
                  </a:cubicBezTo>
                  <a:close/>
                  <a:moveTo>
                    <a:pt x="754373" y="144491"/>
                  </a:moveTo>
                  <a:cubicBezTo>
                    <a:pt x="755774" y="143791"/>
                    <a:pt x="757175" y="144491"/>
                    <a:pt x="757876" y="144491"/>
                  </a:cubicBezTo>
                  <a:cubicBezTo>
                    <a:pt x="756475" y="147994"/>
                    <a:pt x="770485" y="157100"/>
                    <a:pt x="774688" y="159202"/>
                  </a:cubicBezTo>
                  <a:cubicBezTo>
                    <a:pt x="776088" y="160603"/>
                    <a:pt x="778190" y="162704"/>
                    <a:pt x="776789" y="163405"/>
                  </a:cubicBezTo>
                  <a:cubicBezTo>
                    <a:pt x="773987" y="159902"/>
                    <a:pt x="772586" y="160603"/>
                    <a:pt x="769784" y="158501"/>
                  </a:cubicBezTo>
                  <a:cubicBezTo>
                    <a:pt x="769784" y="159202"/>
                    <a:pt x="770485" y="159902"/>
                    <a:pt x="771185" y="160603"/>
                  </a:cubicBezTo>
                  <a:cubicBezTo>
                    <a:pt x="764881" y="159902"/>
                    <a:pt x="759277" y="150095"/>
                    <a:pt x="754373" y="144491"/>
                  </a:cubicBezTo>
                  <a:close/>
                  <a:moveTo>
                    <a:pt x="734059" y="140988"/>
                  </a:moveTo>
                  <a:cubicBezTo>
                    <a:pt x="736161" y="141689"/>
                    <a:pt x="741765" y="146592"/>
                    <a:pt x="741765" y="147993"/>
                  </a:cubicBezTo>
                  <a:cubicBezTo>
                    <a:pt x="739663" y="145892"/>
                    <a:pt x="736861" y="143090"/>
                    <a:pt x="734059" y="140988"/>
                  </a:cubicBezTo>
                  <a:close/>
                  <a:moveTo>
                    <a:pt x="746668" y="137486"/>
                  </a:moveTo>
                  <a:cubicBezTo>
                    <a:pt x="747369" y="138187"/>
                    <a:pt x="747369" y="138187"/>
                    <a:pt x="748069" y="138887"/>
                  </a:cubicBezTo>
                  <a:cubicBezTo>
                    <a:pt x="749470" y="139588"/>
                    <a:pt x="750171" y="138887"/>
                    <a:pt x="750871" y="138887"/>
                  </a:cubicBezTo>
                  <a:cubicBezTo>
                    <a:pt x="751572" y="139588"/>
                    <a:pt x="750871" y="140288"/>
                    <a:pt x="750171" y="139588"/>
                  </a:cubicBezTo>
                  <a:cubicBezTo>
                    <a:pt x="749470" y="140989"/>
                    <a:pt x="750871" y="140989"/>
                    <a:pt x="752973" y="142390"/>
                  </a:cubicBezTo>
                  <a:cubicBezTo>
                    <a:pt x="755775" y="145192"/>
                    <a:pt x="749470" y="139588"/>
                    <a:pt x="750171" y="142390"/>
                  </a:cubicBezTo>
                  <a:cubicBezTo>
                    <a:pt x="747369" y="140288"/>
                    <a:pt x="745267" y="138887"/>
                    <a:pt x="746668" y="137486"/>
                  </a:cubicBezTo>
                  <a:close/>
                  <a:moveTo>
                    <a:pt x="795703" y="124877"/>
                  </a:moveTo>
                  <a:cubicBezTo>
                    <a:pt x="797805" y="127679"/>
                    <a:pt x="799906" y="128380"/>
                    <a:pt x="802708" y="127679"/>
                  </a:cubicBezTo>
                  <a:cubicBezTo>
                    <a:pt x="808312" y="133283"/>
                    <a:pt x="809713" y="135385"/>
                    <a:pt x="816018" y="139587"/>
                  </a:cubicBezTo>
                  <a:cubicBezTo>
                    <a:pt x="816018" y="138186"/>
                    <a:pt x="816718" y="136785"/>
                    <a:pt x="815317" y="135385"/>
                  </a:cubicBezTo>
                  <a:cubicBezTo>
                    <a:pt x="816718" y="135385"/>
                    <a:pt x="817419" y="136785"/>
                    <a:pt x="820221" y="138887"/>
                  </a:cubicBezTo>
                  <a:cubicBezTo>
                    <a:pt x="819521" y="141689"/>
                    <a:pt x="820221" y="144491"/>
                    <a:pt x="821622" y="147993"/>
                  </a:cubicBezTo>
                  <a:cubicBezTo>
                    <a:pt x="824424" y="150795"/>
                    <a:pt x="829328" y="150795"/>
                    <a:pt x="829328" y="154998"/>
                  </a:cubicBezTo>
                  <a:cubicBezTo>
                    <a:pt x="830729" y="155699"/>
                    <a:pt x="832130" y="154298"/>
                    <a:pt x="833531" y="153597"/>
                  </a:cubicBezTo>
                  <a:cubicBezTo>
                    <a:pt x="835632" y="157800"/>
                    <a:pt x="837734" y="154998"/>
                    <a:pt x="838434" y="158501"/>
                  </a:cubicBezTo>
                  <a:cubicBezTo>
                    <a:pt x="839135" y="157800"/>
                    <a:pt x="839135" y="157100"/>
                    <a:pt x="837034" y="154998"/>
                  </a:cubicBezTo>
                  <a:cubicBezTo>
                    <a:pt x="838434" y="153597"/>
                    <a:pt x="841937" y="160602"/>
                    <a:pt x="843338" y="159902"/>
                  </a:cubicBezTo>
                  <a:cubicBezTo>
                    <a:pt x="845439" y="162704"/>
                    <a:pt x="841237" y="159902"/>
                    <a:pt x="839836" y="158501"/>
                  </a:cubicBezTo>
                  <a:cubicBezTo>
                    <a:pt x="839836" y="159902"/>
                    <a:pt x="839135" y="160602"/>
                    <a:pt x="840536" y="162704"/>
                  </a:cubicBezTo>
                  <a:cubicBezTo>
                    <a:pt x="841937" y="164105"/>
                    <a:pt x="842637" y="162704"/>
                    <a:pt x="843338" y="162003"/>
                  </a:cubicBezTo>
                  <a:cubicBezTo>
                    <a:pt x="846140" y="165506"/>
                    <a:pt x="847541" y="170410"/>
                    <a:pt x="850343" y="168308"/>
                  </a:cubicBezTo>
                  <a:cubicBezTo>
                    <a:pt x="852444" y="174613"/>
                    <a:pt x="858049" y="178816"/>
                    <a:pt x="860851" y="183720"/>
                  </a:cubicBezTo>
                  <a:cubicBezTo>
                    <a:pt x="862252" y="184420"/>
                    <a:pt x="862952" y="183720"/>
                    <a:pt x="861551" y="181618"/>
                  </a:cubicBezTo>
                  <a:cubicBezTo>
                    <a:pt x="865054" y="183019"/>
                    <a:pt x="866455" y="187923"/>
                    <a:pt x="867155" y="187923"/>
                  </a:cubicBezTo>
                  <a:cubicBezTo>
                    <a:pt x="867856" y="189324"/>
                    <a:pt x="867155" y="189324"/>
                    <a:pt x="866455" y="190024"/>
                  </a:cubicBezTo>
                  <a:cubicBezTo>
                    <a:pt x="869257" y="192826"/>
                    <a:pt x="868556" y="194928"/>
                    <a:pt x="870658" y="194227"/>
                  </a:cubicBezTo>
                  <a:cubicBezTo>
                    <a:pt x="869957" y="197029"/>
                    <a:pt x="874161" y="202633"/>
                    <a:pt x="873460" y="205436"/>
                  </a:cubicBezTo>
                  <a:cubicBezTo>
                    <a:pt x="872059" y="203334"/>
                    <a:pt x="869957" y="196329"/>
                    <a:pt x="867856" y="199131"/>
                  </a:cubicBezTo>
                  <a:cubicBezTo>
                    <a:pt x="867155" y="197730"/>
                    <a:pt x="867856" y="197730"/>
                    <a:pt x="868556" y="197029"/>
                  </a:cubicBezTo>
                  <a:cubicBezTo>
                    <a:pt x="867155" y="195628"/>
                    <a:pt x="865754" y="194227"/>
                    <a:pt x="863652" y="192126"/>
                  </a:cubicBezTo>
                  <a:cubicBezTo>
                    <a:pt x="863652" y="190024"/>
                    <a:pt x="862952" y="187923"/>
                    <a:pt x="862252" y="185821"/>
                  </a:cubicBezTo>
                  <a:cubicBezTo>
                    <a:pt x="860150" y="183720"/>
                    <a:pt x="862252" y="187923"/>
                    <a:pt x="860150" y="187222"/>
                  </a:cubicBezTo>
                  <a:cubicBezTo>
                    <a:pt x="860150" y="183019"/>
                    <a:pt x="856647" y="184420"/>
                    <a:pt x="855947" y="183720"/>
                  </a:cubicBezTo>
                  <a:cubicBezTo>
                    <a:pt x="855247" y="187222"/>
                    <a:pt x="860851" y="196329"/>
                    <a:pt x="866455" y="201232"/>
                  </a:cubicBezTo>
                  <a:cubicBezTo>
                    <a:pt x="865054" y="201933"/>
                    <a:pt x="865054" y="201232"/>
                    <a:pt x="864353" y="203334"/>
                  </a:cubicBezTo>
                  <a:cubicBezTo>
                    <a:pt x="865054" y="197730"/>
                    <a:pt x="855247" y="195628"/>
                    <a:pt x="854546" y="188623"/>
                  </a:cubicBezTo>
                  <a:cubicBezTo>
                    <a:pt x="847541" y="183019"/>
                    <a:pt x="839836" y="174613"/>
                    <a:pt x="832831" y="166207"/>
                  </a:cubicBezTo>
                  <a:cubicBezTo>
                    <a:pt x="829328" y="162003"/>
                    <a:pt x="825825" y="157800"/>
                    <a:pt x="822323" y="153597"/>
                  </a:cubicBezTo>
                  <a:cubicBezTo>
                    <a:pt x="820221" y="151496"/>
                    <a:pt x="818820" y="149395"/>
                    <a:pt x="816718" y="147993"/>
                  </a:cubicBezTo>
                  <a:cubicBezTo>
                    <a:pt x="814617" y="146592"/>
                    <a:pt x="813216" y="145191"/>
                    <a:pt x="811114" y="143790"/>
                  </a:cubicBezTo>
                  <a:cubicBezTo>
                    <a:pt x="812515" y="143790"/>
                    <a:pt x="813916" y="143790"/>
                    <a:pt x="814617" y="143790"/>
                  </a:cubicBezTo>
                  <a:cubicBezTo>
                    <a:pt x="812515" y="140988"/>
                    <a:pt x="811114" y="141689"/>
                    <a:pt x="809013" y="139587"/>
                  </a:cubicBezTo>
                  <a:cubicBezTo>
                    <a:pt x="809013" y="135385"/>
                    <a:pt x="797104" y="128380"/>
                    <a:pt x="795703" y="124877"/>
                  </a:cubicBezTo>
                  <a:close/>
                  <a:moveTo>
                    <a:pt x="700434" y="106663"/>
                  </a:moveTo>
                  <a:cubicBezTo>
                    <a:pt x="700434" y="105962"/>
                    <a:pt x="701835" y="107364"/>
                    <a:pt x="702535" y="106663"/>
                  </a:cubicBezTo>
                  <a:cubicBezTo>
                    <a:pt x="703236" y="108766"/>
                    <a:pt x="703937" y="109466"/>
                    <a:pt x="706038" y="110867"/>
                  </a:cubicBezTo>
                  <a:cubicBezTo>
                    <a:pt x="703937" y="111567"/>
                    <a:pt x="700434" y="108065"/>
                    <a:pt x="700434" y="106663"/>
                  </a:cubicBezTo>
                  <a:close/>
                  <a:moveTo>
                    <a:pt x="770485" y="89851"/>
                  </a:moveTo>
                  <a:cubicBezTo>
                    <a:pt x="771185" y="91252"/>
                    <a:pt x="771185" y="92653"/>
                    <a:pt x="771886" y="94054"/>
                  </a:cubicBezTo>
                  <a:cubicBezTo>
                    <a:pt x="774688" y="94054"/>
                    <a:pt x="779591" y="97556"/>
                    <a:pt x="782393" y="97556"/>
                  </a:cubicBezTo>
                  <a:cubicBezTo>
                    <a:pt x="784495" y="98957"/>
                    <a:pt x="783093" y="99658"/>
                    <a:pt x="782393" y="101059"/>
                  </a:cubicBezTo>
                  <a:cubicBezTo>
                    <a:pt x="783794" y="101759"/>
                    <a:pt x="784495" y="102460"/>
                    <a:pt x="783794" y="103160"/>
                  </a:cubicBezTo>
                  <a:cubicBezTo>
                    <a:pt x="787997" y="103861"/>
                    <a:pt x="789398" y="106663"/>
                    <a:pt x="793601" y="108064"/>
                  </a:cubicBezTo>
                  <a:cubicBezTo>
                    <a:pt x="795002" y="110867"/>
                    <a:pt x="795002" y="112968"/>
                    <a:pt x="799205" y="116471"/>
                  </a:cubicBezTo>
                  <a:cubicBezTo>
                    <a:pt x="795703" y="114370"/>
                    <a:pt x="792901" y="111567"/>
                    <a:pt x="790098" y="108765"/>
                  </a:cubicBezTo>
                  <a:cubicBezTo>
                    <a:pt x="787297" y="106663"/>
                    <a:pt x="784495" y="104562"/>
                    <a:pt x="782393" y="103861"/>
                  </a:cubicBezTo>
                  <a:cubicBezTo>
                    <a:pt x="780992" y="101759"/>
                    <a:pt x="780292" y="99658"/>
                    <a:pt x="778190" y="97556"/>
                  </a:cubicBezTo>
                  <a:cubicBezTo>
                    <a:pt x="775388" y="96155"/>
                    <a:pt x="773287" y="97556"/>
                    <a:pt x="769083" y="94054"/>
                  </a:cubicBezTo>
                  <a:cubicBezTo>
                    <a:pt x="770485" y="93354"/>
                    <a:pt x="769784" y="92653"/>
                    <a:pt x="768383" y="90551"/>
                  </a:cubicBezTo>
                  <a:cubicBezTo>
                    <a:pt x="769083" y="90551"/>
                    <a:pt x="769784" y="90551"/>
                    <a:pt x="770485" y="89851"/>
                  </a:cubicBezTo>
                  <a:close/>
                  <a:moveTo>
                    <a:pt x="656302" y="87750"/>
                  </a:moveTo>
                  <a:cubicBezTo>
                    <a:pt x="656302" y="85650"/>
                    <a:pt x="665410" y="89151"/>
                    <a:pt x="664008" y="91253"/>
                  </a:cubicBezTo>
                  <a:cubicBezTo>
                    <a:pt x="661206" y="89151"/>
                    <a:pt x="660505" y="89852"/>
                    <a:pt x="656302" y="87750"/>
                  </a:cubicBezTo>
                  <a:close/>
                  <a:moveTo>
                    <a:pt x="634586" y="86349"/>
                  </a:moveTo>
                  <a:cubicBezTo>
                    <a:pt x="635987" y="86349"/>
                    <a:pt x="638789" y="86349"/>
                    <a:pt x="641591" y="87750"/>
                  </a:cubicBezTo>
                  <a:cubicBezTo>
                    <a:pt x="641591" y="90552"/>
                    <a:pt x="636688" y="87049"/>
                    <a:pt x="634586" y="86349"/>
                  </a:cubicBezTo>
                  <a:close/>
                  <a:moveTo>
                    <a:pt x="300442" y="84947"/>
                  </a:moveTo>
                  <a:cubicBezTo>
                    <a:pt x="303945" y="85648"/>
                    <a:pt x="289234" y="91953"/>
                    <a:pt x="287133" y="91953"/>
                  </a:cubicBezTo>
                  <a:cubicBezTo>
                    <a:pt x="287833" y="91252"/>
                    <a:pt x="299041" y="87749"/>
                    <a:pt x="300442" y="84947"/>
                  </a:cubicBezTo>
                  <a:close/>
                  <a:moveTo>
                    <a:pt x="605539" y="75004"/>
                  </a:moveTo>
                  <a:cubicBezTo>
                    <a:pt x="607069" y="75770"/>
                    <a:pt x="607069" y="77300"/>
                    <a:pt x="610129" y="78065"/>
                  </a:cubicBezTo>
                  <a:cubicBezTo>
                    <a:pt x="614720" y="79596"/>
                    <a:pt x="614720" y="76534"/>
                    <a:pt x="617781" y="76534"/>
                  </a:cubicBezTo>
                  <a:cubicBezTo>
                    <a:pt x="623519" y="81125"/>
                    <a:pt x="630788" y="81890"/>
                    <a:pt x="638248" y="82178"/>
                  </a:cubicBezTo>
                  <a:lnTo>
                    <a:pt x="650711" y="83777"/>
                  </a:lnTo>
                  <a:lnTo>
                    <a:pt x="651398" y="83548"/>
                  </a:lnTo>
                  <a:lnTo>
                    <a:pt x="651762" y="83912"/>
                  </a:lnTo>
                  <a:lnTo>
                    <a:pt x="659864" y="84952"/>
                  </a:lnTo>
                  <a:cubicBezTo>
                    <a:pt x="666749" y="82656"/>
                    <a:pt x="672870" y="81891"/>
                    <a:pt x="680522" y="82656"/>
                  </a:cubicBezTo>
                  <a:cubicBezTo>
                    <a:pt x="688173" y="83421"/>
                    <a:pt x="695825" y="84952"/>
                    <a:pt x="704241" y="88012"/>
                  </a:cubicBezTo>
                  <a:cubicBezTo>
                    <a:pt x="718779" y="93367"/>
                    <a:pt x="730256" y="103315"/>
                    <a:pt x="743263" y="111731"/>
                  </a:cubicBezTo>
                  <a:cubicBezTo>
                    <a:pt x="752445" y="117087"/>
                    <a:pt x="762392" y="123208"/>
                    <a:pt x="772338" y="129329"/>
                  </a:cubicBezTo>
                  <a:cubicBezTo>
                    <a:pt x="782285" y="136215"/>
                    <a:pt x="791467" y="141571"/>
                    <a:pt x="798353" y="148457"/>
                  </a:cubicBezTo>
                  <a:cubicBezTo>
                    <a:pt x="800649" y="149987"/>
                    <a:pt x="800649" y="146162"/>
                    <a:pt x="802944" y="148457"/>
                  </a:cubicBezTo>
                  <a:cubicBezTo>
                    <a:pt x="815186" y="154578"/>
                    <a:pt x="823603" y="164525"/>
                    <a:pt x="832019" y="174472"/>
                  </a:cubicBezTo>
                  <a:cubicBezTo>
                    <a:pt x="839670" y="184419"/>
                    <a:pt x="846557" y="195896"/>
                    <a:pt x="853443" y="206608"/>
                  </a:cubicBezTo>
                  <a:cubicBezTo>
                    <a:pt x="854973" y="210434"/>
                    <a:pt x="858033" y="213494"/>
                    <a:pt x="861094" y="216555"/>
                  </a:cubicBezTo>
                  <a:cubicBezTo>
                    <a:pt x="863390" y="219615"/>
                    <a:pt x="866450" y="223441"/>
                    <a:pt x="869511" y="226501"/>
                  </a:cubicBezTo>
                  <a:cubicBezTo>
                    <a:pt x="870276" y="227267"/>
                    <a:pt x="871041" y="228031"/>
                    <a:pt x="871806" y="228797"/>
                  </a:cubicBezTo>
                  <a:cubicBezTo>
                    <a:pt x="871806" y="228797"/>
                    <a:pt x="872571" y="229562"/>
                    <a:pt x="874102" y="231092"/>
                  </a:cubicBezTo>
                  <a:cubicBezTo>
                    <a:pt x="873336" y="231092"/>
                    <a:pt x="873336" y="231858"/>
                    <a:pt x="873336" y="231858"/>
                  </a:cubicBezTo>
                  <a:cubicBezTo>
                    <a:pt x="875632" y="234918"/>
                    <a:pt x="877162" y="238743"/>
                    <a:pt x="877927" y="241804"/>
                  </a:cubicBezTo>
                  <a:cubicBezTo>
                    <a:pt x="882518" y="246395"/>
                    <a:pt x="887109" y="251751"/>
                    <a:pt x="887874" y="256342"/>
                  </a:cubicBezTo>
                  <a:cubicBezTo>
                    <a:pt x="889404" y="257107"/>
                    <a:pt x="890169" y="257872"/>
                    <a:pt x="890935" y="257107"/>
                  </a:cubicBezTo>
                  <a:cubicBezTo>
                    <a:pt x="893230" y="262463"/>
                    <a:pt x="896290" y="266288"/>
                    <a:pt x="898586" y="270879"/>
                  </a:cubicBezTo>
                  <a:cubicBezTo>
                    <a:pt x="905472" y="280061"/>
                    <a:pt x="912358" y="290008"/>
                    <a:pt x="917714" y="300720"/>
                  </a:cubicBezTo>
                  <a:cubicBezTo>
                    <a:pt x="920774" y="305311"/>
                    <a:pt x="923070" y="309902"/>
                    <a:pt x="925365" y="315257"/>
                  </a:cubicBezTo>
                  <a:cubicBezTo>
                    <a:pt x="924601" y="315257"/>
                    <a:pt x="924601" y="315257"/>
                    <a:pt x="924601" y="315257"/>
                  </a:cubicBezTo>
                  <a:cubicBezTo>
                    <a:pt x="924601" y="316787"/>
                    <a:pt x="925365" y="318318"/>
                    <a:pt x="926131" y="319848"/>
                  </a:cubicBezTo>
                  <a:cubicBezTo>
                    <a:pt x="927661" y="321378"/>
                    <a:pt x="929956" y="323674"/>
                    <a:pt x="931486" y="325204"/>
                  </a:cubicBezTo>
                  <a:cubicBezTo>
                    <a:pt x="930722" y="325969"/>
                    <a:pt x="931486" y="327499"/>
                    <a:pt x="932252" y="329795"/>
                  </a:cubicBezTo>
                  <a:cubicBezTo>
                    <a:pt x="933782" y="329795"/>
                    <a:pt x="934547" y="329795"/>
                    <a:pt x="934547" y="331325"/>
                  </a:cubicBezTo>
                  <a:cubicBezTo>
                    <a:pt x="934547" y="332856"/>
                    <a:pt x="934547" y="333620"/>
                    <a:pt x="934547" y="334386"/>
                  </a:cubicBezTo>
                  <a:cubicBezTo>
                    <a:pt x="936077" y="337447"/>
                    <a:pt x="937607" y="338977"/>
                    <a:pt x="939138" y="338977"/>
                  </a:cubicBezTo>
                  <a:cubicBezTo>
                    <a:pt x="939138" y="343568"/>
                    <a:pt x="943729" y="358870"/>
                    <a:pt x="947555" y="361165"/>
                  </a:cubicBezTo>
                  <a:cubicBezTo>
                    <a:pt x="946024" y="363461"/>
                    <a:pt x="946789" y="366522"/>
                    <a:pt x="948319" y="370347"/>
                  </a:cubicBezTo>
                  <a:cubicBezTo>
                    <a:pt x="949850" y="371877"/>
                    <a:pt x="949850" y="372643"/>
                    <a:pt x="949850" y="374173"/>
                  </a:cubicBezTo>
                  <a:cubicBezTo>
                    <a:pt x="949850" y="374938"/>
                    <a:pt x="950615" y="376468"/>
                    <a:pt x="950615" y="377234"/>
                  </a:cubicBezTo>
                  <a:cubicBezTo>
                    <a:pt x="950615" y="377998"/>
                    <a:pt x="951380" y="377998"/>
                    <a:pt x="951380" y="377998"/>
                  </a:cubicBezTo>
                  <a:cubicBezTo>
                    <a:pt x="953676" y="377234"/>
                    <a:pt x="955206" y="376468"/>
                    <a:pt x="956736" y="375703"/>
                  </a:cubicBezTo>
                  <a:cubicBezTo>
                    <a:pt x="955971" y="373408"/>
                    <a:pt x="954440" y="368052"/>
                    <a:pt x="955971" y="367286"/>
                  </a:cubicBezTo>
                  <a:cubicBezTo>
                    <a:pt x="956736" y="370347"/>
                    <a:pt x="955971" y="371113"/>
                    <a:pt x="958267" y="374173"/>
                  </a:cubicBezTo>
                  <a:cubicBezTo>
                    <a:pt x="958267" y="374173"/>
                    <a:pt x="957501" y="374173"/>
                    <a:pt x="957501" y="374938"/>
                  </a:cubicBezTo>
                  <a:cubicBezTo>
                    <a:pt x="958267" y="374173"/>
                    <a:pt x="959031" y="374173"/>
                    <a:pt x="959797" y="373408"/>
                  </a:cubicBezTo>
                  <a:cubicBezTo>
                    <a:pt x="960562" y="373408"/>
                    <a:pt x="960562" y="373408"/>
                    <a:pt x="961327" y="373408"/>
                  </a:cubicBezTo>
                  <a:cubicBezTo>
                    <a:pt x="960562" y="372643"/>
                    <a:pt x="960562" y="371877"/>
                    <a:pt x="959797" y="371877"/>
                  </a:cubicBezTo>
                  <a:cubicBezTo>
                    <a:pt x="959031" y="368052"/>
                    <a:pt x="961327" y="372643"/>
                    <a:pt x="962092" y="371113"/>
                  </a:cubicBezTo>
                  <a:cubicBezTo>
                    <a:pt x="960562" y="367286"/>
                    <a:pt x="958267" y="369582"/>
                    <a:pt x="956736" y="364991"/>
                  </a:cubicBezTo>
                  <a:cubicBezTo>
                    <a:pt x="958267" y="365756"/>
                    <a:pt x="960562" y="368052"/>
                    <a:pt x="962092" y="368052"/>
                  </a:cubicBezTo>
                  <a:cubicBezTo>
                    <a:pt x="961327" y="363461"/>
                    <a:pt x="959031" y="364226"/>
                    <a:pt x="957501" y="360401"/>
                  </a:cubicBezTo>
                  <a:cubicBezTo>
                    <a:pt x="959031" y="360401"/>
                    <a:pt x="956736" y="357340"/>
                    <a:pt x="959031" y="357340"/>
                  </a:cubicBezTo>
                  <a:cubicBezTo>
                    <a:pt x="958267" y="361931"/>
                    <a:pt x="960562" y="362696"/>
                    <a:pt x="962857" y="366522"/>
                  </a:cubicBezTo>
                  <a:cubicBezTo>
                    <a:pt x="963622" y="364226"/>
                    <a:pt x="958267" y="350453"/>
                    <a:pt x="955206" y="348923"/>
                  </a:cubicBezTo>
                  <a:cubicBezTo>
                    <a:pt x="955206" y="346628"/>
                    <a:pt x="952145" y="342037"/>
                    <a:pt x="954440" y="341272"/>
                  </a:cubicBezTo>
                  <a:cubicBezTo>
                    <a:pt x="956736" y="345098"/>
                    <a:pt x="955206" y="345863"/>
                    <a:pt x="956736" y="348923"/>
                  </a:cubicBezTo>
                  <a:cubicBezTo>
                    <a:pt x="957501" y="348923"/>
                    <a:pt x="957501" y="347393"/>
                    <a:pt x="956736" y="345863"/>
                  </a:cubicBezTo>
                  <a:cubicBezTo>
                    <a:pt x="959797" y="349689"/>
                    <a:pt x="959031" y="356575"/>
                    <a:pt x="962092" y="360401"/>
                  </a:cubicBezTo>
                  <a:cubicBezTo>
                    <a:pt x="962857" y="361931"/>
                    <a:pt x="962092" y="359635"/>
                    <a:pt x="963622" y="359635"/>
                  </a:cubicBezTo>
                  <a:cubicBezTo>
                    <a:pt x="966683" y="361931"/>
                    <a:pt x="965152" y="369582"/>
                    <a:pt x="968213" y="368817"/>
                  </a:cubicBezTo>
                  <a:cubicBezTo>
                    <a:pt x="967448" y="373408"/>
                    <a:pt x="973569" y="383355"/>
                    <a:pt x="975864" y="388710"/>
                  </a:cubicBezTo>
                  <a:cubicBezTo>
                    <a:pt x="975100" y="394067"/>
                    <a:pt x="978160" y="400953"/>
                    <a:pt x="979690" y="408604"/>
                  </a:cubicBezTo>
                  <a:cubicBezTo>
                    <a:pt x="981985" y="405543"/>
                    <a:pt x="978925" y="400953"/>
                    <a:pt x="977395" y="393301"/>
                  </a:cubicBezTo>
                  <a:cubicBezTo>
                    <a:pt x="980455" y="394831"/>
                    <a:pt x="978925" y="402483"/>
                    <a:pt x="981985" y="407839"/>
                  </a:cubicBezTo>
                  <a:cubicBezTo>
                    <a:pt x="978925" y="407074"/>
                    <a:pt x="985046" y="416255"/>
                    <a:pt x="980455" y="414725"/>
                  </a:cubicBezTo>
                  <a:cubicBezTo>
                    <a:pt x="983516" y="420846"/>
                    <a:pt x="984281" y="423907"/>
                    <a:pt x="984281" y="430793"/>
                  </a:cubicBezTo>
                  <a:cubicBezTo>
                    <a:pt x="990402" y="434619"/>
                    <a:pt x="989637" y="452982"/>
                    <a:pt x="992697" y="457573"/>
                  </a:cubicBezTo>
                  <a:cubicBezTo>
                    <a:pt x="993463" y="463694"/>
                    <a:pt x="994228" y="469815"/>
                    <a:pt x="994993" y="475936"/>
                  </a:cubicBezTo>
                  <a:cubicBezTo>
                    <a:pt x="995758" y="478997"/>
                    <a:pt x="995758" y="482057"/>
                    <a:pt x="996523" y="485118"/>
                  </a:cubicBezTo>
                  <a:cubicBezTo>
                    <a:pt x="996523" y="488178"/>
                    <a:pt x="997288" y="492004"/>
                    <a:pt x="997288" y="495065"/>
                  </a:cubicBezTo>
                  <a:cubicBezTo>
                    <a:pt x="998054" y="508072"/>
                    <a:pt x="998818" y="521844"/>
                    <a:pt x="999584" y="535617"/>
                  </a:cubicBezTo>
                  <a:cubicBezTo>
                    <a:pt x="998818" y="563927"/>
                    <a:pt x="998818" y="592237"/>
                    <a:pt x="989637" y="609835"/>
                  </a:cubicBezTo>
                  <a:lnTo>
                    <a:pt x="987342" y="609835"/>
                  </a:lnTo>
                  <a:cubicBezTo>
                    <a:pt x="988872" y="610600"/>
                    <a:pt x="989637" y="619017"/>
                    <a:pt x="987342" y="615957"/>
                  </a:cubicBezTo>
                  <a:cubicBezTo>
                    <a:pt x="988872" y="621312"/>
                    <a:pt x="985046" y="632790"/>
                    <a:pt x="984281" y="638911"/>
                  </a:cubicBezTo>
                  <a:cubicBezTo>
                    <a:pt x="984281" y="637380"/>
                    <a:pt x="984281" y="635085"/>
                    <a:pt x="984281" y="632790"/>
                  </a:cubicBezTo>
                  <a:cubicBezTo>
                    <a:pt x="984281" y="629729"/>
                    <a:pt x="984281" y="627433"/>
                    <a:pt x="984281" y="625138"/>
                  </a:cubicBezTo>
                  <a:cubicBezTo>
                    <a:pt x="984281" y="619782"/>
                    <a:pt x="984281" y="614426"/>
                    <a:pt x="985046" y="609070"/>
                  </a:cubicBezTo>
                  <a:cubicBezTo>
                    <a:pt x="985811" y="598358"/>
                    <a:pt x="988106" y="587646"/>
                    <a:pt x="989637" y="579230"/>
                  </a:cubicBezTo>
                  <a:cubicBezTo>
                    <a:pt x="987342" y="582291"/>
                    <a:pt x="987342" y="566988"/>
                    <a:pt x="989637" y="570048"/>
                  </a:cubicBezTo>
                  <a:cubicBezTo>
                    <a:pt x="986576" y="557041"/>
                    <a:pt x="988872" y="545564"/>
                    <a:pt x="987342" y="531026"/>
                  </a:cubicBezTo>
                  <a:cubicBezTo>
                    <a:pt x="988872" y="531791"/>
                    <a:pt x="988872" y="531791"/>
                    <a:pt x="989637" y="529496"/>
                  </a:cubicBezTo>
                  <a:cubicBezTo>
                    <a:pt x="987342" y="525670"/>
                    <a:pt x="987342" y="518784"/>
                    <a:pt x="988106" y="513428"/>
                  </a:cubicBezTo>
                  <a:cubicBezTo>
                    <a:pt x="988106" y="510368"/>
                    <a:pt x="986576" y="511132"/>
                    <a:pt x="986576" y="508837"/>
                  </a:cubicBezTo>
                  <a:cubicBezTo>
                    <a:pt x="986576" y="511898"/>
                    <a:pt x="985811" y="518019"/>
                    <a:pt x="984281" y="521080"/>
                  </a:cubicBezTo>
                  <a:cubicBezTo>
                    <a:pt x="984281" y="523375"/>
                    <a:pt x="985046" y="526435"/>
                    <a:pt x="985046" y="528731"/>
                  </a:cubicBezTo>
                  <a:cubicBezTo>
                    <a:pt x="985811" y="531791"/>
                    <a:pt x="985811" y="533322"/>
                    <a:pt x="986576" y="537147"/>
                  </a:cubicBezTo>
                  <a:cubicBezTo>
                    <a:pt x="985811" y="537147"/>
                    <a:pt x="985811" y="537147"/>
                    <a:pt x="985811" y="537147"/>
                  </a:cubicBezTo>
                  <a:cubicBezTo>
                    <a:pt x="986576" y="544798"/>
                    <a:pt x="986576" y="552450"/>
                    <a:pt x="987342" y="560101"/>
                  </a:cubicBezTo>
                  <a:cubicBezTo>
                    <a:pt x="986576" y="560101"/>
                    <a:pt x="985811" y="560101"/>
                    <a:pt x="985046" y="560101"/>
                  </a:cubicBezTo>
                  <a:cubicBezTo>
                    <a:pt x="985046" y="566222"/>
                    <a:pt x="985046" y="573874"/>
                    <a:pt x="985046" y="580760"/>
                  </a:cubicBezTo>
                  <a:cubicBezTo>
                    <a:pt x="984281" y="589942"/>
                    <a:pt x="982751" y="599124"/>
                    <a:pt x="981985" y="607540"/>
                  </a:cubicBezTo>
                  <a:cubicBezTo>
                    <a:pt x="981221" y="610600"/>
                    <a:pt x="980455" y="613661"/>
                    <a:pt x="980455" y="612131"/>
                  </a:cubicBezTo>
                  <a:cubicBezTo>
                    <a:pt x="980455" y="620547"/>
                    <a:pt x="978160" y="634320"/>
                    <a:pt x="973569" y="635085"/>
                  </a:cubicBezTo>
                  <a:cubicBezTo>
                    <a:pt x="976630" y="638145"/>
                    <a:pt x="970509" y="643501"/>
                    <a:pt x="971273" y="650387"/>
                  </a:cubicBezTo>
                  <a:cubicBezTo>
                    <a:pt x="967448" y="648092"/>
                    <a:pt x="965152" y="661865"/>
                    <a:pt x="965918" y="667220"/>
                  </a:cubicBezTo>
                  <a:cubicBezTo>
                    <a:pt x="968978" y="664925"/>
                    <a:pt x="970509" y="658039"/>
                    <a:pt x="971273" y="651918"/>
                  </a:cubicBezTo>
                  <a:cubicBezTo>
                    <a:pt x="973569" y="660335"/>
                    <a:pt x="964388" y="676402"/>
                    <a:pt x="968213" y="682523"/>
                  </a:cubicBezTo>
                  <a:cubicBezTo>
                    <a:pt x="964388" y="694765"/>
                    <a:pt x="958267" y="700886"/>
                    <a:pt x="956736" y="712364"/>
                  </a:cubicBezTo>
                  <a:cubicBezTo>
                    <a:pt x="955971" y="710834"/>
                    <a:pt x="955206" y="710068"/>
                    <a:pt x="952910" y="712364"/>
                  </a:cubicBezTo>
                  <a:cubicBezTo>
                    <a:pt x="950615" y="717719"/>
                    <a:pt x="954440" y="713894"/>
                    <a:pt x="955206" y="716955"/>
                  </a:cubicBezTo>
                  <a:cubicBezTo>
                    <a:pt x="949850" y="728431"/>
                    <a:pt x="948319" y="744500"/>
                    <a:pt x="938373" y="758272"/>
                  </a:cubicBezTo>
                  <a:cubicBezTo>
                    <a:pt x="937607" y="762097"/>
                    <a:pt x="939903" y="759037"/>
                    <a:pt x="939903" y="761333"/>
                  </a:cubicBezTo>
                  <a:cubicBezTo>
                    <a:pt x="936843" y="767454"/>
                    <a:pt x="934547" y="772045"/>
                    <a:pt x="933017" y="775105"/>
                  </a:cubicBezTo>
                  <a:cubicBezTo>
                    <a:pt x="930722" y="778930"/>
                    <a:pt x="929191" y="781226"/>
                    <a:pt x="928426" y="784287"/>
                  </a:cubicBezTo>
                  <a:cubicBezTo>
                    <a:pt x="926896" y="784287"/>
                    <a:pt x="924601" y="786582"/>
                    <a:pt x="922305" y="791173"/>
                  </a:cubicBezTo>
                  <a:cubicBezTo>
                    <a:pt x="921540" y="790408"/>
                    <a:pt x="923070" y="788878"/>
                    <a:pt x="923835" y="787347"/>
                  </a:cubicBezTo>
                  <a:cubicBezTo>
                    <a:pt x="922305" y="785817"/>
                    <a:pt x="921540" y="788878"/>
                    <a:pt x="920010" y="789642"/>
                  </a:cubicBezTo>
                  <a:cubicBezTo>
                    <a:pt x="920010" y="791173"/>
                    <a:pt x="922305" y="790408"/>
                    <a:pt x="918479" y="794999"/>
                  </a:cubicBezTo>
                  <a:cubicBezTo>
                    <a:pt x="917714" y="794233"/>
                    <a:pt x="920010" y="791938"/>
                    <a:pt x="917714" y="791938"/>
                  </a:cubicBezTo>
                  <a:cubicBezTo>
                    <a:pt x="920010" y="786582"/>
                    <a:pt x="923835" y="784287"/>
                    <a:pt x="920774" y="781991"/>
                  </a:cubicBezTo>
                  <a:cubicBezTo>
                    <a:pt x="924601" y="780461"/>
                    <a:pt x="925365" y="777400"/>
                    <a:pt x="926131" y="773575"/>
                  </a:cubicBezTo>
                  <a:lnTo>
                    <a:pt x="927174" y="770792"/>
                  </a:lnTo>
                  <a:lnTo>
                    <a:pt x="929191" y="772809"/>
                  </a:lnTo>
                  <a:lnTo>
                    <a:pt x="936023" y="755048"/>
                  </a:lnTo>
                  <a:lnTo>
                    <a:pt x="936077" y="755212"/>
                  </a:lnTo>
                  <a:cubicBezTo>
                    <a:pt x="938373" y="749855"/>
                    <a:pt x="937607" y="750621"/>
                    <a:pt x="939903" y="746030"/>
                  </a:cubicBezTo>
                  <a:cubicBezTo>
                    <a:pt x="936077" y="745264"/>
                    <a:pt x="936077" y="755212"/>
                    <a:pt x="934547" y="750621"/>
                  </a:cubicBezTo>
                  <a:lnTo>
                    <a:pt x="935830" y="754470"/>
                  </a:lnTo>
                  <a:lnTo>
                    <a:pt x="932730" y="759228"/>
                  </a:lnTo>
                  <a:cubicBezTo>
                    <a:pt x="931486" y="761332"/>
                    <a:pt x="930721" y="763245"/>
                    <a:pt x="931486" y="764393"/>
                  </a:cubicBezTo>
                  <a:lnTo>
                    <a:pt x="929171" y="765468"/>
                  </a:lnTo>
                  <a:lnTo>
                    <a:pt x="930722" y="761333"/>
                  </a:lnTo>
                  <a:cubicBezTo>
                    <a:pt x="926131" y="760567"/>
                    <a:pt x="927661" y="772809"/>
                    <a:pt x="923070" y="772809"/>
                  </a:cubicBezTo>
                  <a:cubicBezTo>
                    <a:pt x="921540" y="776635"/>
                    <a:pt x="922305" y="778930"/>
                    <a:pt x="919244" y="781991"/>
                  </a:cubicBezTo>
                  <a:cubicBezTo>
                    <a:pt x="918479" y="781991"/>
                    <a:pt x="921540" y="778166"/>
                    <a:pt x="920774" y="777400"/>
                  </a:cubicBezTo>
                  <a:cubicBezTo>
                    <a:pt x="918479" y="778930"/>
                    <a:pt x="916184" y="785052"/>
                    <a:pt x="915419" y="787347"/>
                  </a:cubicBezTo>
                  <a:cubicBezTo>
                    <a:pt x="915419" y="788112"/>
                    <a:pt x="916184" y="786582"/>
                    <a:pt x="916949" y="785817"/>
                  </a:cubicBezTo>
                  <a:cubicBezTo>
                    <a:pt x="916184" y="787347"/>
                    <a:pt x="912358" y="795763"/>
                    <a:pt x="912358" y="791938"/>
                  </a:cubicBezTo>
                  <a:cubicBezTo>
                    <a:pt x="911593" y="794233"/>
                    <a:pt x="910828" y="796529"/>
                    <a:pt x="910828" y="798059"/>
                  </a:cubicBezTo>
                  <a:cubicBezTo>
                    <a:pt x="909298" y="801120"/>
                    <a:pt x="907768" y="801885"/>
                    <a:pt x="907768" y="799590"/>
                  </a:cubicBezTo>
                  <a:cubicBezTo>
                    <a:pt x="906237" y="801885"/>
                    <a:pt x="907768" y="802650"/>
                    <a:pt x="909298" y="800354"/>
                  </a:cubicBezTo>
                  <a:cubicBezTo>
                    <a:pt x="908532" y="804180"/>
                    <a:pt x="905472" y="804945"/>
                    <a:pt x="902411" y="809536"/>
                  </a:cubicBezTo>
                  <a:cubicBezTo>
                    <a:pt x="909298" y="804945"/>
                    <a:pt x="897820" y="814892"/>
                    <a:pt x="897056" y="817953"/>
                  </a:cubicBezTo>
                  <a:cubicBezTo>
                    <a:pt x="897820" y="817953"/>
                    <a:pt x="898586" y="817187"/>
                    <a:pt x="899351" y="817953"/>
                  </a:cubicBezTo>
                  <a:cubicBezTo>
                    <a:pt x="897820" y="819483"/>
                    <a:pt x="896290" y="817187"/>
                    <a:pt x="894760" y="821013"/>
                  </a:cubicBezTo>
                  <a:cubicBezTo>
                    <a:pt x="894760" y="823691"/>
                    <a:pt x="891891" y="827517"/>
                    <a:pt x="888543" y="832012"/>
                  </a:cubicBezTo>
                  <a:lnTo>
                    <a:pt x="887709" y="833391"/>
                  </a:lnTo>
                  <a:lnTo>
                    <a:pt x="886770" y="835894"/>
                  </a:lnTo>
                  <a:lnTo>
                    <a:pt x="886899" y="834729"/>
                  </a:lnTo>
                  <a:lnTo>
                    <a:pt x="881318" y="843953"/>
                  </a:lnTo>
                  <a:lnTo>
                    <a:pt x="879137" y="846708"/>
                  </a:lnTo>
                  <a:lnTo>
                    <a:pt x="877927" y="845498"/>
                  </a:lnTo>
                  <a:cubicBezTo>
                    <a:pt x="875632" y="847793"/>
                    <a:pt x="875632" y="849323"/>
                    <a:pt x="874102" y="851619"/>
                  </a:cubicBezTo>
                  <a:lnTo>
                    <a:pt x="875781" y="850947"/>
                  </a:lnTo>
                  <a:lnTo>
                    <a:pt x="873600" y="853702"/>
                  </a:lnTo>
                  <a:lnTo>
                    <a:pt x="873336" y="852384"/>
                  </a:lnTo>
                  <a:cubicBezTo>
                    <a:pt x="871041" y="856974"/>
                    <a:pt x="868745" y="859270"/>
                    <a:pt x="865685" y="860801"/>
                  </a:cubicBezTo>
                  <a:cubicBezTo>
                    <a:pt x="864154" y="863096"/>
                    <a:pt x="867981" y="860035"/>
                    <a:pt x="867981" y="862331"/>
                  </a:cubicBezTo>
                  <a:cubicBezTo>
                    <a:pt x="863390" y="864626"/>
                    <a:pt x="858033" y="867686"/>
                    <a:pt x="861094" y="871512"/>
                  </a:cubicBezTo>
                  <a:lnTo>
                    <a:pt x="861094" y="871513"/>
                  </a:lnTo>
                  <a:lnTo>
                    <a:pt x="851912" y="880694"/>
                  </a:lnTo>
                  <a:cubicBezTo>
                    <a:pt x="853060" y="882990"/>
                    <a:pt x="851721" y="885285"/>
                    <a:pt x="850000" y="887485"/>
                  </a:cubicBezTo>
                  <a:lnTo>
                    <a:pt x="847262" y="891528"/>
                  </a:lnTo>
                  <a:lnTo>
                    <a:pt x="845026" y="892936"/>
                  </a:lnTo>
                  <a:cubicBezTo>
                    <a:pt x="844261" y="894467"/>
                    <a:pt x="844261" y="896762"/>
                    <a:pt x="843496" y="898292"/>
                  </a:cubicBezTo>
                  <a:cubicBezTo>
                    <a:pt x="839670" y="899822"/>
                    <a:pt x="840436" y="899057"/>
                    <a:pt x="836610" y="903648"/>
                  </a:cubicBezTo>
                  <a:cubicBezTo>
                    <a:pt x="835845" y="902883"/>
                    <a:pt x="837375" y="901352"/>
                    <a:pt x="835079" y="902118"/>
                  </a:cubicBezTo>
                  <a:cubicBezTo>
                    <a:pt x="833549" y="905943"/>
                    <a:pt x="832019" y="906709"/>
                    <a:pt x="829724" y="911300"/>
                  </a:cubicBezTo>
                  <a:cubicBezTo>
                    <a:pt x="829724" y="909004"/>
                    <a:pt x="826663" y="909004"/>
                    <a:pt x="824367" y="914360"/>
                  </a:cubicBezTo>
                  <a:cubicBezTo>
                    <a:pt x="822837" y="913595"/>
                    <a:pt x="818246" y="919716"/>
                    <a:pt x="816716" y="917421"/>
                  </a:cubicBezTo>
                  <a:cubicBezTo>
                    <a:pt x="814421" y="918951"/>
                    <a:pt x="817482" y="919716"/>
                    <a:pt x="814421" y="922012"/>
                  </a:cubicBezTo>
                  <a:cubicBezTo>
                    <a:pt x="812125" y="920481"/>
                    <a:pt x="812125" y="921246"/>
                    <a:pt x="812891" y="918185"/>
                  </a:cubicBezTo>
                  <a:cubicBezTo>
                    <a:pt x="810595" y="920481"/>
                    <a:pt x="808300" y="922012"/>
                    <a:pt x="806770" y="922776"/>
                  </a:cubicBezTo>
                  <a:cubicBezTo>
                    <a:pt x="807534" y="925072"/>
                    <a:pt x="810595" y="921246"/>
                    <a:pt x="811360" y="924307"/>
                  </a:cubicBezTo>
                  <a:cubicBezTo>
                    <a:pt x="806004" y="929663"/>
                    <a:pt x="791467" y="938845"/>
                    <a:pt x="790701" y="935784"/>
                  </a:cubicBezTo>
                  <a:cubicBezTo>
                    <a:pt x="789937" y="937314"/>
                    <a:pt x="790701" y="938079"/>
                    <a:pt x="791467" y="938845"/>
                  </a:cubicBezTo>
                  <a:cubicBezTo>
                    <a:pt x="788406" y="941905"/>
                    <a:pt x="787641" y="939609"/>
                    <a:pt x="785346" y="938845"/>
                  </a:cubicBezTo>
                  <a:cubicBezTo>
                    <a:pt x="789937" y="936549"/>
                    <a:pt x="786876" y="935019"/>
                    <a:pt x="791467" y="932724"/>
                  </a:cubicBezTo>
                  <a:cubicBezTo>
                    <a:pt x="783050" y="935019"/>
                    <a:pt x="782285" y="939609"/>
                    <a:pt x="774634" y="944200"/>
                  </a:cubicBezTo>
                  <a:cubicBezTo>
                    <a:pt x="776929" y="944966"/>
                    <a:pt x="779225" y="944966"/>
                    <a:pt x="783816" y="941140"/>
                  </a:cubicBezTo>
                  <a:cubicBezTo>
                    <a:pt x="783050" y="942670"/>
                    <a:pt x="779989" y="944966"/>
                    <a:pt x="777694" y="947261"/>
                  </a:cubicBezTo>
                  <a:cubicBezTo>
                    <a:pt x="777694" y="945731"/>
                    <a:pt x="776164" y="946496"/>
                    <a:pt x="775399" y="945731"/>
                  </a:cubicBezTo>
                  <a:cubicBezTo>
                    <a:pt x="770808" y="948026"/>
                    <a:pt x="772338" y="949557"/>
                    <a:pt x="769278" y="951852"/>
                  </a:cubicBezTo>
                  <a:cubicBezTo>
                    <a:pt x="768513" y="951087"/>
                    <a:pt x="769278" y="949557"/>
                    <a:pt x="768513" y="948791"/>
                  </a:cubicBezTo>
                  <a:cubicBezTo>
                    <a:pt x="765452" y="956443"/>
                    <a:pt x="758566" y="959503"/>
                    <a:pt x="752445" y="963329"/>
                  </a:cubicBezTo>
                  <a:cubicBezTo>
                    <a:pt x="746324" y="966390"/>
                    <a:pt x="739438" y="969450"/>
                    <a:pt x="734081" y="976336"/>
                  </a:cubicBezTo>
                  <a:cubicBezTo>
                    <a:pt x="737142" y="972511"/>
                    <a:pt x="734081" y="972511"/>
                    <a:pt x="737907" y="968685"/>
                  </a:cubicBezTo>
                  <a:cubicBezTo>
                    <a:pt x="737142" y="968685"/>
                    <a:pt x="735612" y="969450"/>
                    <a:pt x="735612" y="970215"/>
                  </a:cubicBezTo>
                  <a:cubicBezTo>
                    <a:pt x="733317" y="964859"/>
                    <a:pt x="723369" y="975571"/>
                    <a:pt x="716484" y="979397"/>
                  </a:cubicBezTo>
                  <a:cubicBezTo>
                    <a:pt x="717248" y="976336"/>
                    <a:pt x="721839" y="974041"/>
                    <a:pt x="724900" y="970981"/>
                  </a:cubicBezTo>
                  <a:cubicBezTo>
                    <a:pt x="723369" y="970981"/>
                    <a:pt x="721074" y="971745"/>
                    <a:pt x="719544" y="972511"/>
                  </a:cubicBezTo>
                  <a:cubicBezTo>
                    <a:pt x="718014" y="974041"/>
                    <a:pt x="716484" y="974806"/>
                    <a:pt x="718014" y="976336"/>
                  </a:cubicBezTo>
                  <a:cubicBezTo>
                    <a:pt x="713423" y="977102"/>
                    <a:pt x="712658" y="978632"/>
                    <a:pt x="708832" y="980927"/>
                  </a:cubicBezTo>
                  <a:cubicBezTo>
                    <a:pt x="705006" y="981692"/>
                    <a:pt x="714953" y="977866"/>
                    <a:pt x="713423" y="976336"/>
                  </a:cubicBezTo>
                  <a:cubicBezTo>
                    <a:pt x="709597" y="975571"/>
                    <a:pt x="698120" y="982457"/>
                    <a:pt x="697355" y="983223"/>
                  </a:cubicBezTo>
                  <a:cubicBezTo>
                    <a:pt x="694294" y="984753"/>
                    <a:pt x="691999" y="986283"/>
                    <a:pt x="692764" y="985518"/>
                  </a:cubicBezTo>
                  <a:cubicBezTo>
                    <a:pt x="687408" y="989344"/>
                    <a:pt x="683582" y="987814"/>
                    <a:pt x="679757" y="989344"/>
                  </a:cubicBezTo>
                  <a:cubicBezTo>
                    <a:pt x="678992" y="990109"/>
                    <a:pt x="678227" y="992404"/>
                    <a:pt x="675166" y="993935"/>
                  </a:cubicBezTo>
                  <a:cubicBezTo>
                    <a:pt x="666749" y="996230"/>
                    <a:pt x="649152" y="1001586"/>
                    <a:pt x="637674" y="1010002"/>
                  </a:cubicBezTo>
                  <a:cubicBezTo>
                    <a:pt x="636144" y="1010002"/>
                    <a:pt x="636144" y="1008472"/>
                    <a:pt x="634614" y="1009237"/>
                  </a:cubicBezTo>
                  <a:cubicBezTo>
                    <a:pt x="635379" y="1006942"/>
                    <a:pt x="637674" y="1009237"/>
                    <a:pt x="640735" y="1007707"/>
                  </a:cubicBezTo>
                  <a:cubicBezTo>
                    <a:pt x="638440" y="1004647"/>
                    <a:pt x="630023" y="1008472"/>
                    <a:pt x="625432" y="1010002"/>
                  </a:cubicBezTo>
                  <a:cubicBezTo>
                    <a:pt x="626198" y="1010768"/>
                    <a:pt x="628493" y="1010002"/>
                    <a:pt x="628493" y="1011532"/>
                  </a:cubicBezTo>
                  <a:cubicBezTo>
                    <a:pt x="623137" y="1012298"/>
                    <a:pt x="611660" y="1010768"/>
                    <a:pt x="609365" y="1016123"/>
                  </a:cubicBezTo>
                  <a:cubicBezTo>
                    <a:pt x="607069" y="1016889"/>
                    <a:pt x="607069" y="1015358"/>
                    <a:pt x="606304" y="1014593"/>
                  </a:cubicBezTo>
                  <a:cubicBezTo>
                    <a:pt x="600948" y="1016123"/>
                    <a:pt x="600948" y="1016123"/>
                    <a:pt x="597887" y="1017654"/>
                  </a:cubicBezTo>
                  <a:cubicBezTo>
                    <a:pt x="597887" y="1019184"/>
                    <a:pt x="599417" y="1018419"/>
                    <a:pt x="600948" y="1018419"/>
                  </a:cubicBezTo>
                  <a:cubicBezTo>
                    <a:pt x="597122" y="1022244"/>
                    <a:pt x="591766" y="1019949"/>
                    <a:pt x="585645" y="1023775"/>
                  </a:cubicBezTo>
                  <a:cubicBezTo>
                    <a:pt x="585645" y="1021480"/>
                    <a:pt x="580289" y="1023775"/>
                    <a:pt x="578759" y="1022244"/>
                  </a:cubicBezTo>
                  <a:cubicBezTo>
                    <a:pt x="571108" y="1025305"/>
                    <a:pt x="560396" y="1027601"/>
                    <a:pt x="548918" y="1029896"/>
                  </a:cubicBezTo>
                  <a:cubicBezTo>
                    <a:pt x="542797" y="1030661"/>
                    <a:pt x="536676" y="1031426"/>
                    <a:pt x="531321" y="1032192"/>
                  </a:cubicBezTo>
                  <a:cubicBezTo>
                    <a:pt x="525964" y="1032192"/>
                    <a:pt x="519843" y="1032192"/>
                    <a:pt x="515252" y="1032192"/>
                  </a:cubicBezTo>
                  <a:cubicBezTo>
                    <a:pt x="506836" y="1036782"/>
                    <a:pt x="496889" y="1032956"/>
                    <a:pt x="486943" y="1036017"/>
                  </a:cubicBezTo>
                  <a:cubicBezTo>
                    <a:pt x="484647" y="1035252"/>
                    <a:pt x="480822" y="1035252"/>
                    <a:pt x="480822" y="1032956"/>
                  </a:cubicBezTo>
                  <a:cubicBezTo>
                    <a:pt x="477761" y="1034487"/>
                    <a:pt x="476996" y="1034487"/>
                    <a:pt x="473170" y="1033722"/>
                  </a:cubicBezTo>
                  <a:cubicBezTo>
                    <a:pt x="470110" y="1033722"/>
                    <a:pt x="474701" y="1034487"/>
                    <a:pt x="473170" y="1036017"/>
                  </a:cubicBezTo>
                  <a:cubicBezTo>
                    <a:pt x="463223" y="1034487"/>
                    <a:pt x="459398" y="1039843"/>
                    <a:pt x="450981" y="1039843"/>
                  </a:cubicBezTo>
                  <a:cubicBezTo>
                    <a:pt x="452511" y="1036017"/>
                    <a:pt x="458632" y="1038313"/>
                    <a:pt x="462458" y="1036017"/>
                  </a:cubicBezTo>
                  <a:cubicBezTo>
                    <a:pt x="457868" y="1034487"/>
                    <a:pt x="451747" y="1032956"/>
                    <a:pt x="446390" y="1033722"/>
                  </a:cubicBezTo>
                  <a:cubicBezTo>
                    <a:pt x="447156" y="1033722"/>
                    <a:pt x="447920" y="1032956"/>
                    <a:pt x="447920" y="1032192"/>
                  </a:cubicBezTo>
                  <a:cubicBezTo>
                    <a:pt x="442565" y="1034487"/>
                    <a:pt x="437209" y="1033722"/>
                    <a:pt x="430323" y="1032192"/>
                  </a:cubicBezTo>
                  <a:cubicBezTo>
                    <a:pt x="428792" y="1032956"/>
                    <a:pt x="431087" y="1033722"/>
                    <a:pt x="430323" y="1034487"/>
                  </a:cubicBezTo>
                  <a:cubicBezTo>
                    <a:pt x="421141" y="1032956"/>
                    <a:pt x="411959" y="1031426"/>
                    <a:pt x="402778" y="1030661"/>
                  </a:cubicBezTo>
                  <a:cubicBezTo>
                    <a:pt x="393596" y="1029896"/>
                    <a:pt x="383649" y="1028365"/>
                    <a:pt x="373703" y="1025305"/>
                  </a:cubicBezTo>
                  <a:cubicBezTo>
                    <a:pt x="372172" y="1025305"/>
                    <a:pt x="372172" y="1026835"/>
                    <a:pt x="372172" y="1027601"/>
                  </a:cubicBezTo>
                  <a:cubicBezTo>
                    <a:pt x="365286" y="1026070"/>
                    <a:pt x="364521" y="1025305"/>
                    <a:pt x="359165" y="1023775"/>
                  </a:cubicBezTo>
                  <a:cubicBezTo>
                    <a:pt x="364521" y="1028365"/>
                    <a:pt x="352279" y="1022244"/>
                    <a:pt x="350749" y="1020714"/>
                  </a:cubicBezTo>
                  <a:cubicBezTo>
                    <a:pt x="348453" y="1020714"/>
                    <a:pt x="349218" y="1023010"/>
                    <a:pt x="347688" y="1023010"/>
                  </a:cubicBezTo>
                  <a:cubicBezTo>
                    <a:pt x="343097" y="1021480"/>
                    <a:pt x="349218" y="1020714"/>
                    <a:pt x="344628" y="1018419"/>
                  </a:cubicBezTo>
                  <a:cubicBezTo>
                    <a:pt x="340801" y="1019949"/>
                    <a:pt x="336211" y="1017654"/>
                    <a:pt x="329325" y="1016889"/>
                  </a:cubicBezTo>
                  <a:cubicBezTo>
                    <a:pt x="326264" y="1015358"/>
                    <a:pt x="333916" y="1016889"/>
                    <a:pt x="335446" y="1016889"/>
                  </a:cubicBezTo>
                  <a:cubicBezTo>
                    <a:pt x="336976" y="1014593"/>
                    <a:pt x="329325" y="1013828"/>
                    <a:pt x="325499" y="1012298"/>
                  </a:cubicBezTo>
                  <a:cubicBezTo>
                    <a:pt x="322438" y="1011532"/>
                    <a:pt x="323968" y="1014593"/>
                    <a:pt x="323204" y="1015358"/>
                  </a:cubicBezTo>
                  <a:cubicBezTo>
                    <a:pt x="318613" y="1013828"/>
                    <a:pt x="320143" y="1010768"/>
                    <a:pt x="313257" y="1009237"/>
                  </a:cubicBezTo>
                  <a:cubicBezTo>
                    <a:pt x="309431" y="1009237"/>
                    <a:pt x="314022" y="1011532"/>
                    <a:pt x="310962" y="1011532"/>
                  </a:cubicBezTo>
                  <a:cubicBezTo>
                    <a:pt x="307901" y="1006942"/>
                    <a:pt x="297189" y="1004647"/>
                    <a:pt x="291068" y="1000820"/>
                  </a:cubicBezTo>
                  <a:cubicBezTo>
                    <a:pt x="291833" y="1000056"/>
                    <a:pt x="293363" y="1000820"/>
                    <a:pt x="294893" y="1001586"/>
                  </a:cubicBezTo>
                  <a:cubicBezTo>
                    <a:pt x="294129" y="999290"/>
                    <a:pt x="291068" y="1000056"/>
                    <a:pt x="288772" y="999290"/>
                  </a:cubicBezTo>
                  <a:cubicBezTo>
                    <a:pt x="288772" y="1000056"/>
                    <a:pt x="288772" y="1000820"/>
                    <a:pt x="290302" y="1001586"/>
                  </a:cubicBezTo>
                  <a:cubicBezTo>
                    <a:pt x="288007" y="1000820"/>
                    <a:pt x="282651" y="998525"/>
                    <a:pt x="278060" y="995465"/>
                  </a:cubicBezTo>
                  <a:cubicBezTo>
                    <a:pt x="275765" y="992404"/>
                    <a:pt x="282651" y="994699"/>
                    <a:pt x="279591" y="991639"/>
                  </a:cubicBezTo>
                  <a:cubicBezTo>
                    <a:pt x="278826" y="992404"/>
                    <a:pt x="278060" y="994699"/>
                    <a:pt x="273469" y="990874"/>
                  </a:cubicBezTo>
                  <a:cubicBezTo>
                    <a:pt x="275765" y="990874"/>
                    <a:pt x="278826" y="991639"/>
                    <a:pt x="278826" y="988578"/>
                  </a:cubicBezTo>
                  <a:cubicBezTo>
                    <a:pt x="277296" y="987814"/>
                    <a:pt x="276530" y="987814"/>
                    <a:pt x="276530" y="987048"/>
                  </a:cubicBezTo>
                  <a:cubicBezTo>
                    <a:pt x="271174" y="984753"/>
                    <a:pt x="276530" y="990109"/>
                    <a:pt x="271939" y="987814"/>
                  </a:cubicBezTo>
                  <a:cubicBezTo>
                    <a:pt x="275000" y="984753"/>
                    <a:pt x="267348" y="982457"/>
                    <a:pt x="264288" y="980162"/>
                  </a:cubicBezTo>
                  <a:cubicBezTo>
                    <a:pt x="265053" y="978632"/>
                    <a:pt x="268879" y="981692"/>
                    <a:pt x="271174" y="982457"/>
                  </a:cubicBezTo>
                  <a:cubicBezTo>
                    <a:pt x="271939" y="980927"/>
                    <a:pt x="268114" y="979397"/>
                    <a:pt x="265053" y="977866"/>
                  </a:cubicBezTo>
                  <a:cubicBezTo>
                    <a:pt x="261993" y="974806"/>
                    <a:pt x="271174" y="980162"/>
                    <a:pt x="271939" y="979397"/>
                  </a:cubicBezTo>
                  <a:lnTo>
                    <a:pt x="267532" y="977071"/>
                  </a:lnTo>
                  <a:lnTo>
                    <a:pt x="292598" y="987814"/>
                  </a:lnTo>
                  <a:cubicBezTo>
                    <a:pt x="294893" y="992404"/>
                    <a:pt x="307135" y="995465"/>
                    <a:pt x="312492" y="996995"/>
                  </a:cubicBezTo>
                  <a:cubicBezTo>
                    <a:pt x="313257" y="995465"/>
                    <a:pt x="304840" y="995465"/>
                    <a:pt x="307135" y="993169"/>
                  </a:cubicBezTo>
                  <a:cubicBezTo>
                    <a:pt x="310962" y="994699"/>
                    <a:pt x="313257" y="994699"/>
                    <a:pt x="316317" y="995465"/>
                  </a:cubicBezTo>
                  <a:cubicBezTo>
                    <a:pt x="310962" y="998525"/>
                    <a:pt x="327795" y="1002351"/>
                    <a:pt x="331620" y="1003116"/>
                  </a:cubicBezTo>
                  <a:cubicBezTo>
                    <a:pt x="332385" y="1001586"/>
                    <a:pt x="327029" y="1000820"/>
                    <a:pt x="323968" y="999290"/>
                  </a:cubicBezTo>
                  <a:cubicBezTo>
                    <a:pt x="336976" y="997760"/>
                    <a:pt x="350749" y="1008472"/>
                    <a:pt x="366051" y="1010002"/>
                  </a:cubicBezTo>
                  <a:cubicBezTo>
                    <a:pt x="365286" y="1011532"/>
                    <a:pt x="369112" y="1011532"/>
                    <a:pt x="369112" y="1013063"/>
                  </a:cubicBezTo>
                  <a:cubicBezTo>
                    <a:pt x="374467" y="1012298"/>
                    <a:pt x="380589" y="1013063"/>
                    <a:pt x="385945" y="1014593"/>
                  </a:cubicBezTo>
                  <a:cubicBezTo>
                    <a:pt x="392066" y="1015358"/>
                    <a:pt x="397422" y="1016889"/>
                    <a:pt x="402778" y="1016889"/>
                  </a:cubicBezTo>
                  <a:cubicBezTo>
                    <a:pt x="411194" y="1019184"/>
                    <a:pt x="418081" y="1020714"/>
                    <a:pt x="424202" y="1021480"/>
                  </a:cubicBezTo>
                  <a:lnTo>
                    <a:pt x="437976" y="1021480"/>
                  </a:lnTo>
                  <a:lnTo>
                    <a:pt x="442565" y="1022244"/>
                  </a:lnTo>
                  <a:lnTo>
                    <a:pt x="441188" y="1021480"/>
                  </a:lnTo>
                  <a:lnTo>
                    <a:pt x="443330" y="1021480"/>
                  </a:lnTo>
                  <a:lnTo>
                    <a:pt x="447156" y="1021480"/>
                  </a:lnTo>
                  <a:lnTo>
                    <a:pt x="446677" y="1020045"/>
                  </a:lnTo>
                  <a:lnTo>
                    <a:pt x="448686" y="1019184"/>
                  </a:lnTo>
                  <a:cubicBezTo>
                    <a:pt x="443330" y="1018419"/>
                    <a:pt x="440269" y="1016889"/>
                    <a:pt x="439504" y="1014593"/>
                  </a:cubicBezTo>
                  <a:cubicBezTo>
                    <a:pt x="442565" y="1015358"/>
                    <a:pt x="444095" y="1016123"/>
                    <a:pt x="445625" y="1014593"/>
                  </a:cubicBezTo>
                  <a:cubicBezTo>
                    <a:pt x="443330" y="1013828"/>
                    <a:pt x="442565" y="1013063"/>
                    <a:pt x="441035" y="1012298"/>
                  </a:cubicBezTo>
                  <a:lnTo>
                    <a:pt x="433570" y="1014007"/>
                  </a:lnTo>
                  <a:lnTo>
                    <a:pt x="431948" y="1012967"/>
                  </a:lnTo>
                  <a:cubicBezTo>
                    <a:pt x="429749" y="1012489"/>
                    <a:pt x="426879" y="1012298"/>
                    <a:pt x="424202" y="1012298"/>
                  </a:cubicBezTo>
                  <a:cubicBezTo>
                    <a:pt x="418845" y="1011532"/>
                    <a:pt x="415785" y="1012298"/>
                    <a:pt x="421906" y="1013063"/>
                  </a:cubicBezTo>
                  <a:cubicBezTo>
                    <a:pt x="418081" y="1013828"/>
                    <a:pt x="407369" y="1010002"/>
                    <a:pt x="409664" y="1013063"/>
                  </a:cubicBezTo>
                  <a:cubicBezTo>
                    <a:pt x="401248" y="1012298"/>
                    <a:pt x="399717" y="1009237"/>
                    <a:pt x="393596" y="1008472"/>
                  </a:cubicBezTo>
                  <a:cubicBezTo>
                    <a:pt x="389005" y="1008472"/>
                    <a:pt x="385945" y="1010768"/>
                    <a:pt x="381354" y="1010768"/>
                  </a:cubicBezTo>
                  <a:cubicBezTo>
                    <a:pt x="381354" y="1010768"/>
                    <a:pt x="381354" y="1009237"/>
                    <a:pt x="381354" y="1009237"/>
                  </a:cubicBezTo>
                  <a:cubicBezTo>
                    <a:pt x="378294" y="1009237"/>
                    <a:pt x="370642" y="1010768"/>
                    <a:pt x="370642" y="1006177"/>
                  </a:cubicBezTo>
                  <a:cubicBezTo>
                    <a:pt x="372937" y="1008472"/>
                    <a:pt x="379058" y="1008472"/>
                    <a:pt x="379058" y="1006177"/>
                  </a:cubicBezTo>
                  <a:cubicBezTo>
                    <a:pt x="372937" y="1007707"/>
                    <a:pt x="356104" y="999290"/>
                    <a:pt x="343097" y="998525"/>
                  </a:cubicBezTo>
                  <a:cubicBezTo>
                    <a:pt x="341567" y="997760"/>
                    <a:pt x="342332" y="996995"/>
                    <a:pt x="342332" y="996230"/>
                  </a:cubicBezTo>
                  <a:cubicBezTo>
                    <a:pt x="339271" y="995465"/>
                    <a:pt x="335446" y="994699"/>
                    <a:pt x="331620" y="993935"/>
                  </a:cubicBezTo>
                  <a:cubicBezTo>
                    <a:pt x="327795" y="992404"/>
                    <a:pt x="324734" y="990874"/>
                    <a:pt x="320908" y="989344"/>
                  </a:cubicBezTo>
                  <a:cubicBezTo>
                    <a:pt x="314022" y="986283"/>
                    <a:pt x="307135" y="983223"/>
                    <a:pt x="301780" y="982457"/>
                  </a:cubicBezTo>
                  <a:lnTo>
                    <a:pt x="302545" y="980927"/>
                  </a:lnTo>
                  <a:cubicBezTo>
                    <a:pt x="297954" y="981692"/>
                    <a:pt x="295659" y="979397"/>
                    <a:pt x="291068" y="977102"/>
                  </a:cubicBezTo>
                  <a:cubicBezTo>
                    <a:pt x="297189" y="978632"/>
                    <a:pt x="294129" y="975571"/>
                    <a:pt x="301014" y="978632"/>
                  </a:cubicBezTo>
                  <a:lnTo>
                    <a:pt x="285666" y="970260"/>
                  </a:lnTo>
                  <a:lnTo>
                    <a:pt x="285712" y="970215"/>
                  </a:lnTo>
                  <a:lnTo>
                    <a:pt x="285310" y="970066"/>
                  </a:lnTo>
                  <a:lnTo>
                    <a:pt x="284181" y="969450"/>
                  </a:lnTo>
                  <a:lnTo>
                    <a:pt x="284181" y="969647"/>
                  </a:lnTo>
                  <a:lnTo>
                    <a:pt x="282364" y="968972"/>
                  </a:lnTo>
                  <a:lnTo>
                    <a:pt x="280503" y="969293"/>
                  </a:lnTo>
                  <a:lnTo>
                    <a:pt x="275000" y="965624"/>
                  </a:lnTo>
                  <a:cubicBezTo>
                    <a:pt x="273469" y="966390"/>
                    <a:pt x="266584" y="963329"/>
                    <a:pt x="269644" y="966390"/>
                  </a:cubicBezTo>
                  <a:cubicBezTo>
                    <a:pt x="261993" y="962564"/>
                    <a:pt x="253576" y="958738"/>
                    <a:pt x="245160" y="954912"/>
                  </a:cubicBezTo>
                  <a:cubicBezTo>
                    <a:pt x="245924" y="952617"/>
                    <a:pt x="250515" y="955678"/>
                    <a:pt x="248985" y="951852"/>
                  </a:cubicBezTo>
                  <a:cubicBezTo>
                    <a:pt x="252811" y="954147"/>
                    <a:pt x="256254" y="956634"/>
                    <a:pt x="259697" y="958451"/>
                  </a:cubicBezTo>
                  <a:lnTo>
                    <a:pt x="269238" y="960751"/>
                  </a:lnTo>
                  <a:lnTo>
                    <a:pt x="270409" y="961622"/>
                  </a:lnTo>
                  <a:lnTo>
                    <a:pt x="270409" y="963329"/>
                  </a:lnTo>
                  <a:cubicBezTo>
                    <a:pt x="271174" y="964094"/>
                    <a:pt x="271174" y="962564"/>
                    <a:pt x="272705" y="963329"/>
                  </a:cubicBezTo>
                  <a:lnTo>
                    <a:pt x="270409" y="961622"/>
                  </a:lnTo>
                  <a:lnTo>
                    <a:pt x="270409" y="961033"/>
                  </a:lnTo>
                  <a:lnTo>
                    <a:pt x="269238" y="960751"/>
                  </a:lnTo>
                  <a:lnTo>
                    <a:pt x="265244" y="957782"/>
                  </a:lnTo>
                  <a:cubicBezTo>
                    <a:pt x="261993" y="955869"/>
                    <a:pt x="258549" y="954530"/>
                    <a:pt x="256636" y="955678"/>
                  </a:cubicBezTo>
                  <a:cubicBezTo>
                    <a:pt x="254341" y="953382"/>
                    <a:pt x="250515" y="951852"/>
                    <a:pt x="248220" y="949557"/>
                  </a:cubicBezTo>
                  <a:cubicBezTo>
                    <a:pt x="250515" y="947261"/>
                    <a:pt x="251281" y="945731"/>
                    <a:pt x="258167" y="948791"/>
                  </a:cubicBezTo>
                  <a:cubicBezTo>
                    <a:pt x="257402" y="949557"/>
                    <a:pt x="254341" y="947261"/>
                    <a:pt x="254341" y="948791"/>
                  </a:cubicBezTo>
                  <a:cubicBezTo>
                    <a:pt x="252811" y="949557"/>
                    <a:pt x="255872" y="950321"/>
                    <a:pt x="255106" y="951852"/>
                  </a:cubicBezTo>
                  <a:cubicBezTo>
                    <a:pt x="257402" y="952617"/>
                    <a:pt x="265818" y="955678"/>
                    <a:pt x="262757" y="952617"/>
                  </a:cubicBezTo>
                  <a:cubicBezTo>
                    <a:pt x="265818" y="953382"/>
                    <a:pt x="264288" y="954912"/>
                    <a:pt x="265818" y="957208"/>
                  </a:cubicBezTo>
                  <a:cubicBezTo>
                    <a:pt x="268114" y="956443"/>
                    <a:pt x="268879" y="955678"/>
                    <a:pt x="271174" y="958738"/>
                  </a:cubicBezTo>
                  <a:cubicBezTo>
                    <a:pt x="272705" y="958738"/>
                    <a:pt x="273469" y="957973"/>
                    <a:pt x="275000" y="957973"/>
                  </a:cubicBezTo>
                  <a:cubicBezTo>
                    <a:pt x="278826" y="959503"/>
                    <a:pt x="283417" y="961799"/>
                    <a:pt x="288007" y="964094"/>
                  </a:cubicBezTo>
                  <a:cubicBezTo>
                    <a:pt x="292598" y="966390"/>
                    <a:pt x="298719" y="967920"/>
                    <a:pt x="304840" y="970215"/>
                  </a:cubicBezTo>
                  <a:cubicBezTo>
                    <a:pt x="304075" y="970215"/>
                    <a:pt x="303310" y="970215"/>
                    <a:pt x="303310" y="970981"/>
                  </a:cubicBezTo>
                  <a:cubicBezTo>
                    <a:pt x="307901" y="971745"/>
                    <a:pt x="310196" y="972511"/>
                    <a:pt x="318613" y="975571"/>
                  </a:cubicBezTo>
                  <a:cubicBezTo>
                    <a:pt x="318613" y="974806"/>
                    <a:pt x="319378" y="974041"/>
                    <a:pt x="317847" y="973276"/>
                  </a:cubicBezTo>
                  <a:cubicBezTo>
                    <a:pt x="321673" y="974806"/>
                    <a:pt x="326264" y="975571"/>
                    <a:pt x="331620" y="977102"/>
                  </a:cubicBezTo>
                  <a:cubicBezTo>
                    <a:pt x="336976" y="978632"/>
                    <a:pt x="342332" y="978632"/>
                    <a:pt x="346158" y="979397"/>
                  </a:cubicBezTo>
                  <a:cubicBezTo>
                    <a:pt x="343862" y="982457"/>
                    <a:pt x="354574" y="980927"/>
                    <a:pt x="356870" y="985518"/>
                  </a:cubicBezTo>
                  <a:cubicBezTo>
                    <a:pt x="359165" y="984753"/>
                    <a:pt x="363756" y="986283"/>
                    <a:pt x="364521" y="983987"/>
                  </a:cubicBezTo>
                  <a:cubicBezTo>
                    <a:pt x="369877" y="984753"/>
                    <a:pt x="362225" y="984753"/>
                    <a:pt x="365286" y="987048"/>
                  </a:cubicBezTo>
                  <a:cubicBezTo>
                    <a:pt x="369877" y="987814"/>
                    <a:pt x="375233" y="985518"/>
                    <a:pt x="379058" y="987814"/>
                  </a:cubicBezTo>
                  <a:cubicBezTo>
                    <a:pt x="379058" y="987814"/>
                    <a:pt x="379058" y="990109"/>
                    <a:pt x="379824" y="990109"/>
                  </a:cubicBezTo>
                  <a:cubicBezTo>
                    <a:pt x="382884" y="990109"/>
                    <a:pt x="385179" y="988578"/>
                    <a:pt x="388240" y="989344"/>
                  </a:cubicBezTo>
                  <a:cubicBezTo>
                    <a:pt x="387475" y="988578"/>
                    <a:pt x="386710" y="990109"/>
                    <a:pt x="386710" y="990109"/>
                  </a:cubicBezTo>
                  <a:cubicBezTo>
                    <a:pt x="388240" y="990109"/>
                    <a:pt x="392066" y="990109"/>
                    <a:pt x="393596" y="990109"/>
                  </a:cubicBezTo>
                  <a:cubicBezTo>
                    <a:pt x="396657" y="990109"/>
                    <a:pt x="399717" y="993169"/>
                    <a:pt x="403543" y="993935"/>
                  </a:cubicBezTo>
                  <a:cubicBezTo>
                    <a:pt x="406603" y="993935"/>
                    <a:pt x="409664" y="991639"/>
                    <a:pt x="412724" y="991639"/>
                  </a:cubicBezTo>
                  <a:cubicBezTo>
                    <a:pt x="418845" y="991639"/>
                    <a:pt x="423436" y="996230"/>
                    <a:pt x="428792" y="993935"/>
                  </a:cubicBezTo>
                  <a:cubicBezTo>
                    <a:pt x="432618" y="993935"/>
                    <a:pt x="432618" y="995465"/>
                    <a:pt x="435678" y="996230"/>
                  </a:cubicBezTo>
                  <a:cubicBezTo>
                    <a:pt x="447156" y="995465"/>
                    <a:pt x="457102" y="996230"/>
                    <a:pt x="470110" y="994699"/>
                  </a:cubicBezTo>
                  <a:cubicBezTo>
                    <a:pt x="470875" y="993169"/>
                    <a:pt x="476996" y="988578"/>
                    <a:pt x="470875" y="988578"/>
                  </a:cubicBezTo>
                  <a:cubicBezTo>
                    <a:pt x="477761" y="989344"/>
                    <a:pt x="490768" y="986283"/>
                    <a:pt x="483117" y="983987"/>
                  </a:cubicBezTo>
                  <a:cubicBezTo>
                    <a:pt x="480822" y="983223"/>
                    <a:pt x="477761" y="984753"/>
                    <a:pt x="478526" y="984753"/>
                  </a:cubicBezTo>
                  <a:cubicBezTo>
                    <a:pt x="470875" y="983987"/>
                    <a:pt x="460163" y="982457"/>
                    <a:pt x="451747" y="985518"/>
                  </a:cubicBezTo>
                  <a:cubicBezTo>
                    <a:pt x="426497" y="983223"/>
                    <a:pt x="402012" y="981692"/>
                    <a:pt x="379824" y="974806"/>
                  </a:cubicBezTo>
                  <a:cubicBezTo>
                    <a:pt x="380398" y="973276"/>
                    <a:pt x="379680" y="971937"/>
                    <a:pt x="378174" y="970801"/>
                  </a:cubicBezTo>
                  <a:lnTo>
                    <a:pt x="376763" y="970185"/>
                  </a:lnTo>
                  <a:lnTo>
                    <a:pt x="376763" y="964094"/>
                  </a:lnTo>
                  <a:cubicBezTo>
                    <a:pt x="369112" y="963329"/>
                    <a:pt x="356870" y="959503"/>
                    <a:pt x="359930" y="964094"/>
                  </a:cubicBezTo>
                  <a:cubicBezTo>
                    <a:pt x="352279" y="964859"/>
                    <a:pt x="341567" y="951087"/>
                    <a:pt x="333916" y="954912"/>
                  </a:cubicBezTo>
                  <a:lnTo>
                    <a:pt x="333451" y="954748"/>
                  </a:lnTo>
                  <a:lnTo>
                    <a:pt x="331266" y="954982"/>
                  </a:lnTo>
                  <a:lnTo>
                    <a:pt x="324002" y="951413"/>
                  </a:lnTo>
                  <a:lnTo>
                    <a:pt x="320908" y="950321"/>
                  </a:lnTo>
                  <a:cubicBezTo>
                    <a:pt x="317083" y="948791"/>
                    <a:pt x="313257" y="948026"/>
                    <a:pt x="308666" y="947261"/>
                  </a:cubicBezTo>
                  <a:cubicBezTo>
                    <a:pt x="307135" y="947261"/>
                    <a:pt x="304840" y="947261"/>
                    <a:pt x="303310" y="946496"/>
                  </a:cubicBezTo>
                  <a:cubicBezTo>
                    <a:pt x="304075" y="946496"/>
                    <a:pt x="304075" y="947261"/>
                    <a:pt x="304840" y="947261"/>
                  </a:cubicBezTo>
                  <a:lnTo>
                    <a:pt x="315655" y="953750"/>
                  </a:lnTo>
                  <a:lnTo>
                    <a:pt x="299484" y="948791"/>
                  </a:lnTo>
                  <a:cubicBezTo>
                    <a:pt x="298719" y="948026"/>
                    <a:pt x="299484" y="948026"/>
                    <a:pt x="300250" y="947261"/>
                  </a:cubicBezTo>
                  <a:cubicBezTo>
                    <a:pt x="297954" y="946496"/>
                    <a:pt x="296424" y="946496"/>
                    <a:pt x="296424" y="948026"/>
                  </a:cubicBezTo>
                  <a:cubicBezTo>
                    <a:pt x="293363" y="944200"/>
                    <a:pt x="279591" y="940375"/>
                    <a:pt x="282651" y="937314"/>
                  </a:cubicBezTo>
                  <a:cubicBezTo>
                    <a:pt x="280356" y="937314"/>
                    <a:pt x="279591" y="938845"/>
                    <a:pt x="275000" y="935784"/>
                  </a:cubicBezTo>
                  <a:cubicBezTo>
                    <a:pt x="276530" y="934254"/>
                    <a:pt x="276530" y="934254"/>
                    <a:pt x="276530" y="933488"/>
                  </a:cubicBezTo>
                  <a:cubicBezTo>
                    <a:pt x="275765" y="933488"/>
                    <a:pt x="275000" y="933488"/>
                    <a:pt x="274235" y="932724"/>
                  </a:cubicBezTo>
                  <a:cubicBezTo>
                    <a:pt x="275000" y="932724"/>
                    <a:pt x="277296" y="931958"/>
                    <a:pt x="279591" y="931193"/>
                  </a:cubicBezTo>
                  <a:cubicBezTo>
                    <a:pt x="275765" y="928898"/>
                    <a:pt x="272705" y="925837"/>
                    <a:pt x="268879" y="924307"/>
                  </a:cubicBezTo>
                  <a:cubicBezTo>
                    <a:pt x="268114" y="925072"/>
                    <a:pt x="262757" y="925072"/>
                    <a:pt x="266584" y="926603"/>
                  </a:cubicBezTo>
                  <a:cubicBezTo>
                    <a:pt x="262757" y="927367"/>
                    <a:pt x="262757" y="922776"/>
                    <a:pt x="262757" y="921246"/>
                  </a:cubicBezTo>
                  <a:cubicBezTo>
                    <a:pt x="255872" y="916655"/>
                    <a:pt x="252046" y="910534"/>
                    <a:pt x="245160" y="910534"/>
                  </a:cubicBezTo>
                  <a:cubicBezTo>
                    <a:pt x="244777" y="908239"/>
                    <a:pt x="242482" y="906135"/>
                    <a:pt x="240569" y="904222"/>
                  </a:cubicBezTo>
                  <a:lnTo>
                    <a:pt x="238300" y="899117"/>
                  </a:lnTo>
                  <a:lnTo>
                    <a:pt x="244012" y="903744"/>
                  </a:lnTo>
                  <a:cubicBezTo>
                    <a:pt x="246498" y="906709"/>
                    <a:pt x="248985" y="909387"/>
                    <a:pt x="253576" y="909769"/>
                  </a:cubicBezTo>
                  <a:cubicBezTo>
                    <a:pt x="252046" y="909769"/>
                    <a:pt x="252811" y="910534"/>
                    <a:pt x="252811" y="911300"/>
                  </a:cubicBezTo>
                  <a:cubicBezTo>
                    <a:pt x="257402" y="911300"/>
                    <a:pt x="261227" y="921246"/>
                    <a:pt x="264288" y="917421"/>
                  </a:cubicBezTo>
                  <a:lnTo>
                    <a:pt x="275065" y="924206"/>
                  </a:lnTo>
                  <a:lnTo>
                    <a:pt x="275925" y="922057"/>
                  </a:lnTo>
                  <a:cubicBezTo>
                    <a:pt x="280128" y="923458"/>
                    <a:pt x="287133" y="927661"/>
                    <a:pt x="287834" y="924859"/>
                  </a:cubicBezTo>
                  <a:cubicBezTo>
                    <a:pt x="289235" y="925560"/>
                    <a:pt x="290636" y="926260"/>
                    <a:pt x="290636" y="927661"/>
                  </a:cubicBezTo>
                  <a:cubicBezTo>
                    <a:pt x="290636" y="926260"/>
                    <a:pt x="294138" y="929062"/>
                    <a:pt x="294839" y="926260"/>
                  </a:cubicBezTo>
                  <a:cubicBezTo>
                    <a:pt x="295539" y="929062"/>
                    <a:pt x="302545" y="930463"/>
                    <a:pt x="301144" y="933265"/>
                  </a:cubicBezTo>
                  <a:lnTo>
                    <a:pt x="304740" y="931996"/>
                  </a:lnTo>
                  <a:lnTo>
                    <a:pt x="297189" y="926603"/>
                  </a:lnTo>
                  <a:cubicBezTo>
                    <a:pt x="299484" y="926603"/>
                    <a:pt x="300250" y="929663"/>
                    <a:pt x="301014" y="928133"/>
                  </a:cubicBezTo>
                  <a:cubicBezTo>
                    <a:pt x="300250" y="927367"/>
                    <a:pt x="301014" y="926603"/>
                    <a:pt x="301780" y="926603"/>
                  </a:cubicBezTo>
                  <a:cubicBezTo>
                    <a:pt x="300250" y="925837"/>
                    <a:pt x="300250" y="925072"/>
                    <a:pt x="297954" y="924307"/>
                  </a:cubicBezTo>
                  <a:lnTo>
                    <a:pt x="297189" y="925837"/>
                  </a:lnTo>
                  <a:cubicBezTo>
                    <a:pt x="294129" y="924307"/>
                    <a:pt x="293363" y="922012"/>
                    <a:pt x="296424" y="918951"/>
                  </a:cubicBezTo>
                  <a:cubicBezTo>
                    <a:pt x="302545" y="919716"/>
                    <a:pt x="304840" y="918185"/>
                    <a:pt x="313257" y="922012"/>
                  </a:cubicBezTo>
                  <a:cubicBezTo>
                    <a:pt x="310962" y="915125"/>
                    <a:pt x="297954" y="917421"/>
                    <a:pt x="294129" y="915125"/>
                  </a:cubicBezTo>
                  <a:cubicBezTo>
                    <a:pt x="294129" y="912830"/>
                    <a:pt x="298719" y="917421"/>
                    <a:pt x="297954" y="913595"/>
                  </a:cubicBezTo>
                  <a:cubicBezTo>
                    <a:pt x="300250" y="915125"/>
                    <a:pt x="303310" y="915890"/>
                    <a:pt x="304840" y="915125"/>
                  </a:cubicBezTo>
                  <a:cubicBezTo>
                    <a:pt x="303310" y="914360"/>
                    <a:pt x="297954" y="910534"/>
                    <a:pt x="296424" y="913595"/>
                  </a:cubicBezTo>
                  <a:cubicBezTo>
                    <a:pt x="292598" y="909769"/>
                    <a:pt x="288772" y="907474"/>
                    <a:pt x="284947" y="906709"/>
                  </a:cubicBezTo>
                  <a:cubicBezTo>
                    <a:pt x="286477" y="904413"/>
                    <a:pt x="288772" y="905943"/>
                    <a:pt x="290302" y="905179"/>
                  </a:cubicBezTo>
                  <a:cubicBezTo>
                    <a:pt x="290302" y="903648"/>
                    <a:pt x="288772" y="902883"/>
                    <a:pt x="287242" y="902118"/>
                  </a:cubicBezTo>
                  <a:lnTo>
                    <a:pt x="291850" y="901280"/>
                  </a:lnTo>
                  <a:lnTo>
                    <a:pt x="287220" y="897889"/>
                  </a:lnTo>
                  <a:cubicBezTo>
                    <a:pt x="284506" y="896488"/>
                    <a:pt x="282229" y="895087"/>
                    <a:pt x="283630" y="893336"/>
                  </a:cubicBezTo>
                  <a:cubicBezTo>
                    <a:pt x="286432" y="894037"/>
                    <a:pt x="285732" y="895438"/>
                    <a:pt x="285732" y="895438"/>
                  </a:cubicBezTo>
                  <a:lnTo>
                    <a:pt x="294965" y="900714"/>
                  </a:lnTo>
                  <a:lnTo>
                    <a:pt x="295659" y="900588"/>
                  </a:lnTo>
                  <a:cubicBezTo>
                    <a:pt x="294129" y="899057"/>
                    <a:pt x="293363" y="898292"/>
                    <a:pt x="293363" y="896762"/>
                  </a:cubicBezTo>
                  <a:cubicBezTo>
                    <a:pt x="291833" y="895997"/>
                    <a:pt x="290302" y="894467"/>
                    <a:pt x="289538" y="892171"/>
                  </a:cubicBezTo>
                  <a:cubicBezTo>
                    <a:pt x="288007" y="888345"/>
                    <a:pt x="285712" y="887580"/>
                    <a:pt x="282651" y="887580"/>
                  </a:cubicBezTo>
                  <a:cubicBezTo>
                    <a:pt x="279591" y="887580"/>
                    <a:pt x="276530" y="887580"/>
                    <a:pt x="273469" y="886050"/>
                  </a:cubicBezTo>
                  <a:cubicBezTo>
                    <a:pt x="273469" y="886815"/>
                    <a:pt x="273469" y="886815"/>
                    <a:pt x="273469" y="887580"/>
                  </a:cubicBezTo>
                  <a:cubicBezTo>
                    <a:pt x="273469" y="889876"/>
                    <a:pt x="270409" y="886815"/>
                    <a:pt x="269644" y="888345"/>
                  </a:cubicBezTo>
                  <a:cubicBezTo>
                    <a:pt x="267348" y="887580"/>
                    <a:pt x="265818" y="886050"/>
                    <a:pt x="264288" y="884519"/>
                  </a:cubicBezTo>
                  <a:cubicBezTo>
                    <a:pt x="262757" y="884519"/>
                    <a:pt x="260462" y="884519"/>
                    <a:pt x="258932" y="884519"/>
                  </a:cubicBezTo>
                  <a:cubicBezTo>
                    <a:pt x="257402" y="883755"/>
                    <a:pt x="255872" y="885285"/>
                    <a:pt x="254341" y="886050"/>
                  </a:cubicBezTo>
                  <a:cubicBezTo>
                    <a:pt x="255872" y="887580"/>
                    <a:pt x="257402" y="888345"/>
                    <a:pt x="258932" y="889110"/>
                  </a:cubicBezTo>
                  <a:cubicBezTo>
                    <a:pt x="259697" y="889110"/>
                    <a:pt x="259697" y="888345"/>
                    <a:pt x="259697" y="888345"/>
                  </a:cubicBezTo>
                  <a:cubicBezTo>
                    <a:pt x="261227" y="886815"/>
                    <a:pt x="263523" y="886815"/>
                    <a:pt x="265818" y="888345"/>
                  </a:cubicBezTo>
                  <a:cubicBezTo>
                    <a:pt x="266584" y="888345"/>
                    <a:pt x="266584" y="889110"/>
                    <a:pt x="266584" y="889110"/>
                  </a:cubicBezTo>
                  <a:cubicBezTo>
                    <a:pt x="266584" y="889110"/>
                    <a:pt x="265818" y="889876"/>
                    <a:pt x="265818" y="889876"/>
                  </a:cubicBezTo>
                  <a:cubicBezTo>
                    <a:pt x="264288" y="889876"/>
                    <a:pt x="262757" y="889876"/>
                    <a:pt x="261227" y="889876"/>
                  </a:cubicBezTo>
                  <a:cubicBezTo>
                    <a:pt x="263523" y="892171"/>
                    <a:pt x="265818" y="893701"/>
                    <a:pt x="268879" y="895231"/>
                  </a:cubicBezTo>
                  <a:cubicBezTo>
                    <a:pt x="264288" y="894467"/>
                    <a:pt x="258167" y="889876"/>
                    <a:pt x="252046" y="887580"/>
                  </a:cubicBezTo>
                  <a:cubicBezTo>
                    <a:pt x="252046" y="887580"/>
                    <a:pt x="252046" y="887580"/>
                    <a:pt x="251281" y="887580"/>
                  </a:cubicBezTo>
                  <a:cubicBezTo>
                    <a:pt x="250515" y="886815"/>
                    <a:pt x="248985" y="886815"/>
                    <a:pt x="248220" y="886815"/>
                  </a:cubicBezTo>
                  <a:cubicBezTo>
                    <a:pt x="245160" y="885285"/>
                    <a:pt x="246690" y="885285"/>
                    <a:pt x="247455" y="885285"/>
                  </a:cubicBezTo>
                  <a:cubicBezTo>
                    <a:pt x="245160" y="884519"/>
                    <a:pt x="243629" y="884519"/>
                    <a:pt x="241334" y="884519"/>
                  </a:cubicBezTo>
                  <a:cubicBezTo>
                    <a:pt x="239803" y="884519"/>
                    <a:pt x="238273" y="883755"/>
                    <a:pt x="237508" y="882989"/>
                  </a:cubicBezTo>
                  <a:cubicBezTo>
                    <a:pt x="236743" y="881459"/>
                    <a:pt x="236743" y="879929"/>
                    <a:pt x="236743" y="878398"/>
                  </a:cubicBezTo>
                  <a:cubicBezTo>
                    <a:pt x="235213" y="877634"/>
                    <a:pt x="233682" y="876868"/>
                    <a:pt x="232918" y="876103"/>
                  </a:cubicBezTo>
                  <a:cubicBezTo>
                    <a:pt x="232152" y="875338"/>
                    <a:pt x="230622" y="875338"/>
                    <a:pt x="229091" y="876103"/>
                  </a:cubicBezTo>
                  <a:cubicBezTo>
                    <a:pt x="227561" y="876868"/>
                    <a:pt x="227561" y="878398"/>
                    <a:pt x="228327" y="879929"/>
                  </a:cubicBezTo>
                  <a:cubicBezTo>
                    <a:pt x="228327" y="880694"/>
                    <a:pt x="229091" y="881459"/>
                    <a:pt x="229857" y="882224"/>
                  </a:cubicBezTo>
                  <a:cubicBezTo>
                    <a:pt x="229857" y="882224"/>
                    <a:pt x="229857" y="882989"/>
                    <a:pt x="229857" y="882989"/>
                  </a:cubicBezTo>
                  <a:cubicBezTo>
                    <a:pt x="229091" y="882989"/>
                    <a:pt x="228327" y="883755"/>
                    <a:pt x="227561" y="883755"/>
                  </a:cubicBezTo>
                  <a:cubicBezTo>
                    <a:pt x="228327" y="885285"/>
                    <a:pt x="229857" y="886050"/>
                    <a:pt x="231387" y="886815"/>
                  </a:cubicBezTo>
                  <a:cubicBezTo>
                    <a:pt x="235213" y="889110"/>
                    <a:pt x="240569" y="891406"/>
                    <a:pt x="241334" y="895231"/>
                  </a:cubicBezTo>
                  <a:cubicBezTo>
                    <a:pt x="247455" y="895997"/>
                    <a:pt x="253576" y="901352"/>
                    <a:pt x="261993" y="904413"/>
                  </a:cubicBezTo>
                  <a:cubicBezTo>
                    <a:pt x="259697" y="905179"/>
                    <a:pt x="258167" y="905943"/>
                    <a:pt x="255106" y="903648"/>
                  </a:cubicBezTo>
                  <a:cubicBezTo>
                    <a:pt x="260462" y="902883"/>
                    <a:pt x="249751" y="901352"/>
                    <a:pt x="247455" y="898292"/>
                  </a:cubicBezTo>
                  <a:cubicBezTo>
                    <a:pt x="246690" y="898292"/>
                    <a:pt x="245160" y="899057"/>
                    <a:pt x="245160" y="899822"/>
                  </a:cubicBezTo>
                  <a:cubicBezTo>
                    <a:pt x="243629" y="897527"/>
                    <a:pt x="239039" y="895231"/>
                    <a:pt x="235213" y="892171"/>
                  </a:cubicBezTo>
                  <a:cubicBezTo>
                    <a:pt x="230622" y="889876"/>
                    <a:pt x="227561" y="886050"/>
                    <a:pt x="225266" y="882989"/>
                  </a:cubicBezTo>
                  <a:cubicBezTo>
                    <a:pt x="225266" y="882989"/>
                    <a:pt x="224501" y="882224"/>
                    <a:pt x="224501" y="882224"/>
                  </a:cubicBezTo>
                  <a:cubicBezTo>
                    <a:pt x="220675" y="883755"/>
                    <a:pt x="219145" y="877634"/>
                    <a:pt x="216085" y="878398"/>
                  </a:cubicBezTo>
                  <a:cubicBezTo>
                    <a:pt x="216085" y="880694"/>
                    <a:pt x="216085" y="882989"/>
                    <a:pt x="218380" y="884519"/>
                  </a:cubicBezTo>
                  <a:cubicBezTo>
                    <a:pt x="221440" y="886050"/>
                    <a:pt x="222206" y="892936"/>
                    <a:pt x="227561" y="888345"/>
                  </a:cubicBezTo>
                  <a:cubicBezTo>
                    <a:pt x="227561" y="888345"/>
                    <a:pt x="228327" y="888345"/>
                    <a:pt x="228327" y="889110"/>
                  </a:cubicBezTo>
                  <a:cubicBezTo>
                    <a:pt x="228327" y="889876"/>
                    <a:pt x="228327" y="891406"/>
                    <a:pt x="227561" y="892936"/>
                  </a:cubicBezTo>
                  <a:cubicBezTo>
                    <a:pt x="226031" y="896762"/>
                    <a:pt x="224501" y="901352"/>
                    <a:pt x="222970" y="905179"/>
                  </a:cubicBezTo>
                  <a:cubicBezTo>
                    <a:pt x="224501" y="907474"/>
                    <a:pt x="226031" y="910534"/>
                    <a:pt x="227561" y="912830"/>
                  </a:cubicBezTo>
                  <a:cubicBezTo>
                    <a:pt x="228327" y="913595"/>
                    <a:pt x="229091" y="914360"/>
                    <a:pt x="229857" y="914360"/>
                  </a:cubicBezTo>
                  <a:cubicBezTo>
                    <a:pt x="229857" y="914360"/>
                    <a:pt x="229091" y="914360"/>
                    <a:pt x="229091" y="914360"/>
                  </a:cubicBezTo>
                  <a:cubicBezTo>
                    <a:pt x="229857" y="915890"/>
                    <a:pt x="231387" y="917421"/>
                    <a:pt x="232152" y="918951"/>
                  </a:cubicBezTo>
                  <a:cubicBezTo>
                    <a:pt x="232918" y="919716"/>
                    <a:pt x="234448" y="920481"/>
                    <a:pt x="235978" y="920481"/>
                  </a:cubicBezTo>
                  <a:cubicBezTo>
                    <a:pt x="241334" y="920481"/>
                    <a:pt x="243629" y="925072"/>
                    <a:pt x="246690" y="928133"/>
                  </a:cubicBezTo>
                  <a:cubicBezTo>
                    <a:pt x="248985" y="931193"/>
                    <a:pt x="247455" y="934254"/>
                    <a:pt x="247455" y="937314"/>
                  </a:cubicBezTo>
                  <a:cubicBezTo>
                    <a:pt x="246690" y="938845"/>
                    <a:pt x="245924" y="939609"/>
                    <a:pt x="245160" y="938845"/>
                  </a:cubicBezTo>
                  <a:cubicBezTo>
                    <a:pt x="241334" y="936549"/>
                    <a:pt x="238273" y="934254"/>
                    <a:pt x="235213" y="931958"/>
                  </a:cubicBezTo>
                  <a:cubicBezTo>
                    <a:pt x="235213" y="931958"/>
                    <a:pt x="234448" y="931193"/>
                    <a:pt x="234448" y="931193"/>
                  </a:cubicBezTo>
                  <a:cubicBezTo>
                    <a:pt x="229091" y="930428"/>
                    <a:pt x="223736" y="929663"/>
                    <a:pt x="218380" y="928133"/>
                  </a:cubicBezTo>
                  <a:cubicBezTo>
                    <a:pt x="214554" y="925072"/>
                    <a:pt x="209198" y="922012"/>
                    <a:pt x="206903" y="924307"/>
                  </a:cubicBezTo>
                  <a:cubicBezTo>
                    <a:pt x="204607" y="922012"/>
                    <a:pt x="206137" y="920481"/>
                    <a:pt x="203077" y="918951"/>
                  </a:cubicBezTo>
                  <a:cubicBezTo>
                    <a:pt x="200016" y="918185"/>
                    <a:pt x="201547" y="922776"/>
                    <a:pt x="195426" y="916655"/>
                  </a:cubicBezTo>
                  <a:cubicBezTo>
                    <a:pt x="193895" y="915890"/>
                    <a:pt x="193131" y="916655"/>
                    <a:pt x="192365" y="917421"/>
                  </a:cubicBezTo>
                  <a:cubicBezTo>
                    <a:pt x="193131" y="922012"/>
                    <a:pt x="205373" y="925837"/>
                    <a:pt x="201547" y="927367"/>
                  </a:cubicBezTo>
                  <a:cubicBezTo>
                    <a:pt x="203842" y="928898"/>
                    <a:pt x="203842" y="927367"/>
                    <a:pt x="205373" y="928133"/>
                  </a:cubicBezTo>
                  <a:cubicBezTo>
                    <a:pt x="206903" y="926603"/>
                    <a:pt x="200782" y="925072"/>
                    <a:pt x="203842" y="924307"/>
                  </a:cubicBezTo>
                  <a:cubicBezTo>
                    <a:pt x="206903" y="925072"/>
                    <a:pt x="209198" y="927367"/>
                    <a:pt x="206903" y="928898"/>
                  </a:cubicBezTo>
                  <a:cubicBezTo>
                    <a:pt x="212259" y="931958"/>
                    <a:pt x="214554" y="929663"/>
                    <a:pt x="220675" y="933488"/>
                  </a:cubicBezTo>
                  <a:cubicBezTo>
                    <a:pt x="219145" y="934254"/>
                    <a:pt x="216849" y="932724"/>
                    <a:pt x="213789" y="931193"/>
                  </a:cubicBezTo>
                  <a:cubicBezTo>
                    <a:pt x="212259" y="931958"/>
                    <a:pt x="214554" y="933488"/>
                    <a:pt x="213024" y="934254"/>
                  </a:cubicBezTo>
                  <a:cubicBezTo>
                    <a:pt x="207668" y="931193"/>
                    <a:pt x="203842" y="930428"/>
                    <a:pt x="200016" y="928898"/>
                  </a:cubicBezTo>
                  <a:cubicBezTo>
                    <a:pt x="204607" y="927367"/>
                    <a:pt x="182419" y="912830"/>
                    <a:pt x="183949" y="907474"/>
                  </a:cubicBezTo>
                  <a:cubicBezTo>
                    <a:pt x="183183" y="907474"/>
                    <a:pt x="181653" y="906709"/>
                    <a:pt x="180123" y="905179"/>
                  </a:cubicBezTo>
                  <a:cubicBezTo>
                    <a:pt x="180123" y="902118"/>
                    <a:pt x="177828" y="899057"/>
                    <a:pt x="174002" y="895997"/>
                  </a:cubicBezTo>
                  <a:cubicBezTo>
                    <a:pt x="173237" y="888345"/>
                    <a:pt x="164055" y="879164"/>
                    <a:pt x="164055" y="873807"/>
                  </a:cubicBezTo>
                  <a:cubicBezTo>
                    <a:pt x="165586" y="876868"/>
                    <a:pt x="171707" y="879929"/>
                    <a:pt x="170176" y="878398"/>
                  </a:cubicBezTo>
                  <a:cubicBezTo>
                    <a:pt x="174767" y="881459"/>
                    <a:pt x="178593" y="885285"/>
                    <a:pt x="183183" y="889876"/>
                  </a:cubicBezTo>
                  <a:cubicBezTo>
                    <a:pt x="187774" y="894467"/>
                    <a:pt x="193131" y="898292"/>
                    <a:pt x="197721" y="902883"/>
                  </a:cubicBezTo>
                  <a:cubicBezTo>
                    <a:pt x="203842" y="908239"/>
                    <a:pt x="209964" y="912830"/>
                    <a:pt x="216085" y="915890"/>
                  </a:cubicBezTo>
                  <a:cubicBezTo>
                    <a:pt x="216085" y="915125"/>
                    <a:pt x="216085" y="915125"/>
                    <a:pt x="216085" y="914360"/>
                  </a:cubicBezTo>
                  <a:cubicBezTo>
                    <a:pt x="214554" y="913595"/>
                    <a:pt x="213789" y="912830"/>
                    <a:pt x="213024" y="912064"/>
                  </a:cubicBezTo>
                  <a:cubicBezTo>
                    <a:pt x="213789" y="912830"/>
                    <a:pt x="214554" y="912830"/>
                    <a:pt x="215319" y="912830"/>
                  </a:cubicBezTo>
                  <a:cubicBezTo>
                    <a:pt x="215319" y="912064"/>
                    <a:pt x="215319" y="911300"/>
                    <a:pt x="215319" y="910534"/>
                  </a:cubicBezTo>
                  <a:cubicBezTo>
                    <a:pt x="215319" y="909004"/>
                    <a:pt x="215319" y="907474"/>
                    <a:pt x="215319" y="905943"/>
                  </a:cubicBezTo>
                  <a:cubicBezTo>
                    <a:pt x="216085" y="900588"/>
                    <a:pt x="214554" y="895997"/>
                    <a:pt x="209964" y="892936"/>
                  </a:cubicBezTo>
                  <a:cubicBezTo>
                    <a:pt x="205373" y="889110"/>
                    <a:pt x="205373" y="884519"/>
                    <a:pt x="206903" y="879164"/>
                  </a:cubicBezTo>
                  <a:cubicBezTo>
                    <a:pt x="207668" y="876103"/>
                    <a:pt x="209198" y="873043"/>
                    <a:pt x="210728" y="869982"/>
                  </a:cubicBezTo>
                  <a:cubicBezTo>
                    <a:pt x="209198" y="868452"/>
                    <a:pt x="207668" y="866156"/>
                    <a:pt x="206137" y="865391"/>
                  </a:cubicBezTo>
                  <a:cubicBezTo>
                    <a:pt x="205373" y="864626"/>
                    <a:pt x="210728" y="862331"/>
                    <a:pt x="205373" y="861565"/>
                  </a:cubicBezTo>
                  <a:cubicBezTo>
                    <a:pt x="206137" y="858505"/>
                    <a:pt x="211494" y="863861"/>
                    <a:pt x="209964" y="866156"/>
                  </a:cubicBezTo>
                  <a:cubicBezTo>
                    <a:pt x="210728" y="866922"/>
                    <a:pt x="211494" y="866922"/>
                    <a:pt x="212259" y="867686"/>
                  </a:cubicBezTo>
                  <a:cubicBezTo>
                    <a:pt x="213024" y="866156"/>
                    <a:pt x="213024" y="864626"/>
                    <a:pt x="212259" y="863861"/>
                  </a:cubicBezTo>
                  <a:cubicBezTo>
                    <a:pt x="211494" y="863096"/>
                    <a:pt x="210728" y="862331"/>
                    <a:pt x="210728" y="861565"/>
                  </a:cubicBezTo>
                  <a:cubicBezTo>
                    <a:pt x="210728" y="860801"/>
                    <a:pt x="210728" y="859270"/>
                    <a:pt x="211494" y="857740"/>
                  </a:cubicBezTo>
                  <a:cubicBezTo>
                    <a:pt x="209964" y="857740"/>
                    <a:pt x="207668" y="857740"/>
                    <a:pt x="205373" y="856210"/>
                  </a:cubicBezTo>
                  <a:cubicBezTo>
                    <a:pt x="199252" y="856210"/>
                    <a:pt x="196191" y="858505"/>
                    <a:pt x="194661" y="864626"/>
                  </a:cubicBezTo>
                  <a:cubicBezTo>
                    <a:pt x="193895" y="865391"/>
                    <a:pt x="192365" y="866922"/>
                    <a:pt x="191600" y="867686"/>
                  </a:cubicBezTo>
                  <a:cubicBezTo>
                    <a:pt x="190835" y="868452"/>
                    <a:pt x="190070" y="868452"/>
                    <a:pt x="190070" y="868452"/>
                  </a:cubicBezTo>
                  <a:cubicBezTo>
                    <a:pt x="190070" y="867686"/>
                    <a:pt x="189304" y="867686"/>
                    <a:pt x="189304" y="866922"/>
                  </a:cubicBezTo>
                  <a:cubicBezTo>
                    <a:pt x="188540" y="863861"/>
                    <a:pt x="188540" y="860801"/>
                    <a:pt x="190835" y="858505"/>
                  </a:cubicBezTo>
                  <a:cubicBezTo>
                    <a:pt x="189304" y="856210"/>
                    <a:pt x="188540" y="853149"/>
                    <a:pt x="193131" y="853149"/>
                  </a:cubicBezTo>
                  <a:cubicBezTo>
                    <a:pt x="194661" y="853149"/>
                    <a:pt x="193895" y="851619"/>
                    <a:pt x="193131" y="850853"/>
                  </a:cubicBezTo>
                  <a:cubicBezTo>
                    <a:pt x="191600" y="849323"/>
                    <a:pt x="187774" y="850853"/>
                    <a:pt x="189304" y="847793"/>
                  </a:cubicBezTo>
                  <a:cubicBezTo>
                    <a:pt x="190070" y="845498"/>
                    <a:pt x="190835" y="843968"/>
                    <a:pt x="187774" y="843968"/>
                  </a:cubicBezTo>
                  <a:cubicBezTo>
                    <a:pt x="184714" y="843968"/>
                    <a:pt x="182419" y="843202"/>
                    <a:pt x="181653" y="839377"/>
                  </a:cubicBezTo>
                  <a:cubicBezTo>
                    <a:pt x="181653" y="837081"/>
                    <a:pt x="182419" y="837081"/>
                    <a:pt x="180888" y="837846"/>
                  </a:cubicBezTo>
                  <a:cubicBezTo>
                    <a:pt x="180888" y="837846"/>
                    <a:pt x="180123" y="837846"/>
                    <a:pt x="180123" y="838611"/>
                  </a:cubicBezTo>
                  <a:cubicBezTo>
                    <a:pt x="179358" y="839377"/>
                    <a:pt x="179358" y="840907"/>
                    <a:pt x="178593" y="842437"/>
                  </a:cubicBezTo>
                  <a:cubicBezTo>
                    <a:pt x="177062" y="845498"/>
                    <a:pt x="174767" y="849323"/>
                    <a:pt x="174767" y="853149"/>
                  </a:cubicBezTo>
                  <a:cubicBezTo>
                    <a:pt x="174767" y="856210"/>
                    <a:pt x="178593" y="859270"/>
                    <a:pt x="180123" y="862331"/>
                  </a:cubicBezTo>
                  <a:cubicBezTo>
                    <a:pt x="182419" y="866156"/>
                    <a:pt x="187009" y="869217"/>
                    <a:pt x="189304" y="873043"/>
                  </a:cubicBezTo>
                  <a:cubicBezTo>
                    <a:pt x="190070" y="873807"/>
                    <a:pt x="190070" y="873807"/>
                    <a:pt x="190835" y="874573"/>
                  </a:cubicBezTo>
                  <a:cubicBezTo>
                    <a:pt x="190835" y="874573"/>
                    <a:pt x="190070" y="874573"/>
                    <a:pt x="190070" y="874573"/>
                  </a:cubicBezTo>
                  <a:cubicBezTo>
                    <a:pt x="190835" y="875338"/>
                    <a:pt x="191600" y="876103"/>
                    <a:pt x="191600" y="876868"/>
                  </a:cubicBezTo>
                  <a:cubicBezTo>
                    <a:pt x="191600" y="878398"/>
                    <a:pt x="193131" y="879929"/>
                    <a:pt x="194661" y="879929"/>
                  </a:cubicBezTo>
                  <a:cubicBezTo>
                    <a:pt x="196956" y="880694"/>
                    <a:pt x="199252" y="881459"/>
                    <a:pt x="198486" y="883755"/>
                  </a:cubicBezTo>
                  <a:cubicBezTo>
                    <a:pt x="198486" y="883755"/>
                    <a:pt x="198486" y="884519"/>
                    <a:pt x="198486" y="884519"/>
                  </a:cubicBezTo>
                  <a:cubicBezTo>
                    <a:pt x="200782" y="886815"/>
                    <a:pt x="203077" y="890640"/>
                    <a:pt x="204607" y="892171"/>
                  </a:cubicBezTo>
                  <a:cubicBezTo>
                    <a:pt x="202312" y="890640"/>
                    <a:pt x="199252" y="888345"/>
                    <a:pt x="196956" y="886815"/>
                  </a:cubicBezTo>
                  <a:cubicBezTo>
                    <a:pt x="196191" y="886815"/>
                    <a:pt x="196191" y="887580"/>
                    <a:pt x="196191" y="887580"/>
                  </a:cubicBezTo>
                  <a:cubicBezTo>
                    <a:pt x="195426" y="888345"/>
                    <a:pt x="196191" y="889876"/>
                    <a:pt x="195426" y="890640"/>
                  </a:cubicBezTo>
                  <a:cubicBezTo>
                    <a:pt x="194661" y="892171"/>
                    <a:pt x="193131" y="892171"/>
                    <a:pt x="193131" y="891406"/>
                  </a:cubicBezTo>
                  <a:cubicBezTo>
                    <a:pt x="191600" y="885285"/>
                    <a:pt x="184714" y="885285"/>
                    <a:pt x="181653" y="880694"/>
                  </a:cubicBezTo>
                  <a:cubicBezTo>
                    <a:pt x="178593" y="876868"/>
                    <a:pt x="174767" y="873807"/>
                    <a:pt x="172471" y="869217"/>
                  </a:cubicBezTo>
                  <a:cubicBezTo>
                    <a:pt x="167881" y="867686"/>
                    <a:pt x="164820" y="863861"/>
                    <a:pt x="161760" y="860801"/>
                  </a:cubicBezTo>
                  <a:cubicBezTo>
                    <a:pt x="157934" y="856974"/>
                    <a:pt x="152578" y="853149"/>
                    <a:pt x="152578" y="846263"/>
                  </a:cubicBezTo>
                  <a:cubicBezTo>
                    <a:pt x="152578" y="845498"/>
                    <a:pt x="151813" y="844732"/>
                    <a:pt x="151048" y="843968"/>
                  </a:cubicBezTo>
                  <a:cubicBezTo>
                    <a:pt x="147222" y="840907"/>
                    <a:pt x="147222" y="836316"/>
                    <a:pt x="147222" y="831725"/>
                  </a:cubicBezTo>
                  <a:cubicBezTo>
                    <a:pt x="147222" y="826369"/>
                    <a:pt x="145692" y="825604"/>
                    <a:pt x="140336" y="823308"/>
                  </a:cubicBezTo>
                  <a:cubicBezTo>
                    <a:pt x="133450" y="821013"/>
                    <a:pt x="133450" y="819483"/>
                    <a:pt x="128859" y="812596"/>
                  </a:cubicBezTo>
                  <a:cubicBezTo>
                    <a:pt x="126563" y="808006"/>
                    <a:pt x="125033" y="803415"/>
                    <a:pt x="127329" y="799590"/>
                  </a:cubicBezTo>
                  <a:cubicBezTo>
                    <a:pt x="130389" y="793468"/>
                    <a:pt x="128859" y="788112"/>
                    <a:pt x="128859" y="781991"/>
                  </a:cubicBezTo>
                  <a:cubicBezTo>
                    <a:pt x="128859" y="781226"/>
                    <a:pt x="128094" y="781226"/>
                    <a:pt x="128094" y="780461"/>
                  </a:cubicBezTo>
                  <a:cubicBezTo>
                    <a:pt x="127329" y="781226"/>
                    <a:pt x="127329" y="781991"/>
                    <a:pt x="126563" y="782757"/>
                  </a:cubicBezTo>
                  <a:cubicBezTo>
                    <a:pt x="125799" y="783521"/>
                    <a:pt x="125799" y="786582"/>
                    <a:pt x="124268" y="784287"/>
                  </a:cubicBezTo>
                  <a:cubicBezTo>
                    <a:pt x="121208" y="779696"/>
                    <a:pt x="120442" y="774340"/>
                    <a:pt x="115851" y="770514"/>
                  </a:cubicBezTo>
                  <a:cubicBezTo>
                    <a:pt x="113556" y="768984"/>
                    <a:pt x="114321" y="765923"/>
                    <a:pt x="114321" y="763628"/>
                  </a:cubicBezTo>
                  <a:cubicBezTo>
                    <a:pt x="114321" y="759802"/>
                    <a:pt x="114321" y="755976"/>
                    <a:pt x="110496" y="752916"/>
                  </a:cubicBezTo>
                  <a:cubicBezTo>
                    <a:pt x="106670" y="750621"/>
                    <a:pt x="104375" y="746795"/>
                    <a:pt x="105139" y="741439"/>
                  </a:cubicBezTo>
                  <a:cubicBezTo>
                    <a:pt x="105139" y="740674"/>
                    <a:pt x="104375" y="739143"/>
                    <a:pt x="103609" y="737613"/>
                  </a:cubicBezTo>
                  <a:cubicBezTo>
                    <a:pt x="100549" y="733022"/>
                    <a:pt x="98254" y="728431"/>
                    <a:pt x="95958" y="723076"/>
                  </a:cubicBezTo>
                  <a:cubicBezTo>
                    <a:pt x="94428" y="718485"/>
                    <a:pt x="92133" y="713894"/>
                    <a:pt x="90602" y="709303"/>
                  </a:cubicBezTo>
                  <a:cubicBezTo>
                    <a:pt x="89072" y="705477"/>
                    <a:pt x="87542" y="702417"/>
                    <a:pt x="82951" y="700886"/>
                  </a:cubicBezTo>
                  <a:cubicBezTo>
                    <a:pt x="79890" y="700122"/>
                    <a:pt x="83716" y="697826"/>
                    <a:pt x="82951" y="696296"/>
                  </a:cubicBezTo>
                  <a:cubicBezTo>
                    <a:pt x="80655" y="693235"/>
                    <a:pt x="76830" y="691705"/>
                    <a:pt x="76830" y="687879"/>
                  </a:cubicBezTo>
                  <a:cubicBezTo>
                    <a:pt x="76830" y="687879"/>
                    <a:pt x="76064" y="687114"/>
                    <a:pt x="76064" y="687114"/>
                  </a:cubicBezTo>
                  <a:cubicBezTo>
                    <a:pt x="76064" y="687114"/>
                    <a:pt x="75300" y="687114"/>
                    <a:pt x="75300" y="687879"/>
                  </a:cubicBezTo>
                  <a:cubicBezTo>
                    <a:pt x="74534" y="693235"/>
                    <a:pt x="73769" y="698591"/>
                    <a:pt x="75300" y="703182"/>
                  </a:cubicBezTo>
                  <a:cubicBezTo>
                    <a:pt x="76830" y="705477"/>
                    <a:pt x="77595" y="707007"/>
                    <a:pt x="75300" y="709303"/>
                  </a:cubicBezTo>
                  <a:cubicBezTo>
                    <a:pt x="73004" y="711598"/>
                    <a:pt x="70709" y="713894"/>
                    <a:pt x="67648" y="716189"/>
                  </a:cubicBezTo>
                  <a:cubicBezTo>
                    <a:pt x="66883" y="716955"/>
                    <a:pt x="63822" y="716955"/>
                    <a:pt x="63822" y="715424"/>
                  </a:cubicBezTo>
                  <a:cubicBezTo>
                    <a:pt x="63822" y="712364"/>
                    <a:pt x="58467" y="710068"/>
                    <a:pt x="62292" y="706243"/>
                  </a:cubicBezTo>
                  <a:cubicBezTo>
                    <a:pt x="63822" y="704712"/>
                    <a:pt x="63822" y="701652"/>
                    <a:pt x="64588" y="699356"/>
                  </a:cubicBezTo>
                  <a:cubicBezTo>
                    <a:pt x="65352" y="697061"/>
                    <a:pt x="64588" y="696296"/>
                    <a:pt x="62292" y="695531"/>
                  </a:cubicBezTo>
                  <a:cubicBezTo>
                    <a:pt x="60762" y="694765"/>
                    <a:pt x="60762" y="693235"/>
                    <a:pt x="59997" y="691705"/>
                  </a:cubicBezTo>
                  <a:cubicBezTo>
                    <a:pt x="58467" y="687114"/>
                    <a:pt x="57701" y="681758"/>
                    <a:pt x="55406" y="677932"/>
                  </a:cubicBezTo>
                  <a:cubicBezTo>
                    <a:pt x="53110" y="674107"/>
                    <a:pt x="54641" y="671811"/>
                    <a:pt x="56936" y="669516"/>
                  </a:cubicBezTo>
                  <a:cubicBezTo>
                    <a:pt x="56936" y="667986"/>
                    <a:pt x="56171" y="665690"/>
                    <a:pt x="55406" y="664160"/>
                  </a:cubicBezTo>
                  <a:cubicBezTo>
                    <a:pt x="54641" y="663395"/>
                    <a:pt x="54641" y="663395"/>
                    <a:pt x="54641" y="662630"/>
                  </a:cubicBezTo>
                  <a:cubicBezTo>
                    <a:pt x="53876" y="660335"/>
                    <a:pt x="53110" y="658804"/>
                    <a:pt x="52346" y="657274"/>
                  </a:cubicBezTo>
                  <a:cubicBezTo>
                    <a:pt x="49285" y="655744"/>
                    <a:pt x="45459" y="654213"/>
                    <a:pt x="41634" y="651918"/>
                  </a:cubicBezTo>
                  <a:cubicBezTo>
                    <a:pt x="37808" y="650387"/>
                    <a:pt x="37043" y="644266"/>
                    <a:pt x="30922" y="645796"/>
                  </a:cubicBezTo>
                  <a:cubicBezTo>
                    <a:pt x="30922" y="645796"/>
                    <a:pt x="30156" y="644266"/>
                    <a:pt x="29391" y="643501"/>
                  </a:cubicBezTo>
                  <a:cubicBezTo>
                    <a:pt x="26331" y="636615"/>
                    <a:pt x="22505" y="629729"/>
                    <a:pt x="23270" y="622078"/>
                  </a:cubicBezTo>
                  <a:cubicBezTo>
                    <a:pt x="21740" y="618252"/>
                    <a:pt x="20210" y="613661"/>
                    <a:pt x="20210" y="609070"/>
                  </a:cubicBezTo>
                  <a:cubicBezTo>
                    <a:pt x="20210" y="607540"/>
                    <a:pt x="18680" y="606009"/>
                    <a:pt x="17149" y="604479"/>
                  </a:cubicBezTo>
                  <a:cubicBezTo>
                    <a:pt x="13323" y="601419"/>
                    <a:pt x="11793" y="596828"/>
                    <a:pt x="9498" y="593002"/>
                  </a:cubicBezTo>
                  <a:cubicBezTo>
                    <a:pt x="7968" y="589942"/>
                    <a:pt x="7968" y="586881"/>
                    <a:pt x="8732" y="580760"/>
                  </a:cubicBezTo>
                  <a:cubicBezTo>
                    <a:pt x="8732" y="577700"/>
                    <a:pt x="9498" y="574639"/>
                    <a:pt x="7202" y="572343"/>
                  </a:cubicBezTo>
                  <a:cubicBezTo>
                    <a:pt x="5672" y="570813"/>
                    <a:pt x="7202" y="570048"/>
                    <a:pt x="7968" y="568518"/>
                  </a:cubicBezTo>
                  <a:cubicBezTo>
                    <a:pt x="8732" y="566988"/>
                    <a:pt x="9498" y="564692"/>
                    <a:pt x="8732" y="563927"/>
                  </a:cubicBezTo>
                  <a:cubicBezTo>
                    <a:pt x="4142" y="555510"/>
                    <a:pt x="6437" y="547094"/>
                    <a:pt x="5672" y="538677"/>
                  </a:cubicBezTo>
                  <a:cubicBezTo>
                    <a:pt x="5672" y="536382"/>
                    <a:pt x="5672" y="534852"/>
                    <a:pt x="5672" y="532556"/>
                  </a:cubicBezTo>
                  <a:cubicBezTo>
                    <a:pt x="5672" y="530261"/>
                    <a:pt x="4142" y="529496"/>
                    <a:pt x="1847" y="528731"/>
                  </a:cubicBezTo>
                  <a:cubicBezTo>
                    <a:pt x="316" y="527965"/>
                    <a:pt x="-449" y="525670"/>
                    <a:pt x="316" y="524905"/>
                  </a:cubicBezTo>
                  <a:cubicBezTo>
                    <a:pt x="4907" y="520314"/>
                    <a:pt x="3377" y="514193"/>
                    <a:pt x="3377" y="508837"/>
                  </a:cubicBezTo>
                  <a:cubicBezTo>
                    <a:pt x="3377" y="503481"/>
                    <a:pt x="4142" y="497360"/>
                    <a:pt x="316" y="492769"/>
                  </a:cubicBezTo>
                  <a:cubicBezTo>
                    <a:pt x="1081" y="489708"/>
                    <a:pt x="2611" y="486648"/>
                    <a:pt x="316" y="483587"/>
                  </a:cubicBezTo>
                  <a:cubicBezTo>
                    <a:pt x="-449" y="483587"/>
                    <a:pt x="316" y="481292"/>
                    <a:pt x="1081" y="481292"/>
                  </a:cubicBezTo>
                  <a:cubicBezTo>
                    <a:pt x="4142" y="479762"/>
                    <a:pt x="6437" y="478232"/>
                    <a:pt x="5672" y="474406"/>
                  </a:cubicBezTo>
                  <a:cubicBezTo>
                    <a:pt x="4907" y="469815"/>
                    <a:pt x="7202" y="465990"/>
                    <a:pt x="7968" y="461399"/>
                  </a:cubicBezTo>
                  <a:cubicBezTo>
                    <a:pt x="8732" y="457573"/>
                    <a:pt x="7968" y="452982"/>
                    <a:pt x="7968" y="449157"/>
                  </a:cubicBezTo>
                  <a:cubicBezTo>
                    <a:pt x="13323" y="443800"/>
                    <a:pt x="8732" y="435384"/>
                    <a:pt x="13323" y="429263"/>
                  </a:cubicBezTo>
                  <a:cubicBezTo>
                    <a:pt x="12558" y="427733"/>
                    <a:pt x="9498" y="424672"/>
                    <a:pt x="12558" y="423142"/>
                  </a:cubicBezTo>
                  <a:cubicBezTo>
                    <a:pt x="14089" y="422376"/>
                    <a:pt x="14853" y="421612"/>
                    <a:pt x="15619" y="420846"/>
                  </a:cubicBezTo>
                  <a:cubicBezTo>
                    <a:pt x="15619" y="420081"/>
                    <a:pt x="16384" y="419316"/>
                    <a:pt x="16384" y="418551"/>
                  </a:cubicBezTo>
                  <a:cubicBezTo>
                    <a:pt x="16384" y="418551"/>
                    <a:pt x="16384" y="419316"/>
                    <a:pt x="16384" y="419316"/>
                  </a:cubicBezTo>
                  <a:cubicBezTo>
                    <a:pt x="17149" y="418551"/>
                    <a:pt x="17149" y="417786"/>
                    <a:pt x="17914" y="417021"/>
                  </a:cubicBezTo>
                  <a:cubicBezTo>
                    <a:pt x="19444" y="414725"/>
                    <a:pt x="20975" y="413195"/>
                    <a:pt x="23270" y="411664"/>
                  </a:cubicBezTo>
                  <a:cubicBezTo>
                    <a:pt x="27096" y="408604"/>
                    <a:pt x="23270" y="406309"/>
                    <a:pt x="23270" y="404013"/>
                  </a:cubicBezTo>
                  <a:cubicBezTo>
                    <a:pt x="24801" y="404013"/>
                    <a:pt x="26331" y="402483"/>
                    <a:pt x="26331" y="400953"/>
                  </a:cubicBezTo>
                  <a:cubicBezTo>
                    <a:pt x="27096" y="400953"/>
                    <a:pt x="27861" y="400953"/>
                    <a:pt x="28626" y="400188"/>
                  </a:cubicBezTo>
                  <a:cubicBezTo>
                    <a:pt x="38573" y="394067"/>
                    <a:pt x="38573" y="394067"/>
                    <a:pt x="38573" y="384120"/>
                  </a:cubicBezTo>
                  <a:cubicBezTo>
                    <a:pt x="38573" y="381059"/>
                    <a:pt x="40868" y="378764"/>
                    <a:pt x="43164" y="377234"/>
                  </a:cubicBezTo>
                  <a:cubicBezTo>
                    <a:pt x="44694" y="376468"/>
                    <a:pt x="45459" y="375703"/>
                    <a:pt x="46989" y="374938"/>
                  </a:cubicBezTo>
                  <a:cubicBezTo>
                    <a:pt x="47755" y="372643"/>
                    <a:pt x="48519" y="370347"/>
                    <a:pt x="49285" y="368052"/>
                  </a:cubicBezTo>
                  <a:cubicBezTo>
                    <a:pt x="50050" y="367286"/>
                    <a:pt x="50050" y="367286"/>
                    <a:pt x="50050" y="366522"/>
                  </a:cubicBezTo>
                  <a:cubicBezTo>
                    <a:pt x="49285" y="365756"/>
                    <a:pt x="48519" y="364991"/>
                    <a:pt x="48519" y="364226"/>
                  </a:cubicBezTo>
                  <a:cubicBezTo>
                    <a:pt x="49285" y="364226"/>
                    <a:pt x="50050" y="364226"/>
                    <a:pt x="50815" y="364226"/>
                  </a:cubicBezTo>
                  <a:cubicBezTo>
                    <a:pt x="58467" y="340507"/>
                    <a:pt x="68413" y="318318"/>
                    <a:pt x="86776" y="299954"/>
                  </a:cubicBezTo>
                  <a:cubicBezTo>
                    <a:pt x="89837" y="290773"/>
                    <a:pt x="95193" y="285417"/>
                    <a:pt x="99018" y="275470"/>
                  </a:cubicBezTo>
                  <a:cubicBezTo>
                    <a:pt x="100549" y="274705"/>
                    <a:pt x="102079" y="273940"/>
                    <a:pt x="102844" y="273940"/>
                  </a:cubicBezTo>
                  <a:cubicBezTo>
                    <a:pt x="105139" y="273175"/>
                    <a:pt x="106670" y="277000"/>
                    <a:pt x="107435" y="279296"/>
                  </a:cubicBezTo>
                  <a:cubicBezTo>
                    <a:pt x="99018" y="285417"/>
                    <a:pt x="105139" y="288478"/>
                    <a:pt x="97488" y="290773"/>
                  </a:cubicBezTo>
                  <a:cubicBezTo>
                    <a:pt x="91367" y="307606"/>
                    <a:pt x="76064" y="325969"/>
                    <a:pt x="69943" y="343568"/>
                  </a:cubicBezTo>
                  <a:cubicBezTo>
                    <a:pt x="69178" y="345863"/>
                    <a:pt x="68413" y="348923"/>
                    <a:pt x="67648" y="351984"/>
                  </a:cubicBezTo>
                  <a:cubicBezTo>
                    <a:pt x="69178" y="349689"/>
                    <a:pt x="70709" y="348158"/>
                    <a:pt x="73769" y="346628"/>
                  </a:cubicBezTo>
                  <a:lnTo>
                    <a:pt x="74962" y="344754"/>
                  </a:lnTo>
                  <a:lnTo>
                    <a:pt x="74879" y="344837"/>
                  </a:lnTo>
                  <a:cubicBezTo>
                    <a:pt x="74178" y="344837"/>
                    <a:pt x="74178" y="344137"/>
                    <a:pt x="73478" y="344137"/>
                  </a:cubicBezTo>
                  <a:lnTo>
                    <a:pt x="75355" y="344137"/>
                  </a:lnTo>
                  <a:lnTo>
                    <a:pt x="79125" y="338211"/>
                  </a:lnTo>
                  <a:cubicBezTo>
                    <a:pt x="79125" y="336681"/>
                    <a:pt x="76064" y="333620"/>
                    <a:pt x="80655" y="333620"/>
                  </a:cubicBezTo>
                  <a:cubicBezTo>
                    <a:pt x="85246" y="333620"/>
                    <a:pt x="87542" y="330560"/>
                    <a:pt x="89837" y="328265"/>
                  </a:cubicBezTo>
                  <a:cubicBezTo>
                    <a:pt x="91367" y="326735"/>
                    <a:pt x="90602" y="325969"/>
                    <a:pt x="90602" y="323674"/>
                  </a:cubicBezTo>
                  <a:cubicBezTo>
                    <a:pt x="90602" y="319848"/>
                    <a:pt x="92897" y="316023"/>
                    <a:pt x="95958" y="313727"/>
                  </a:cubicBezTo>
                  <a:cubicBezTo>
                    <a:pt x="96723" y="313727"/>
                    <a:pt x="96723" y="312962"/>
                    <a:pt x="97488" y="312962"/>
                  </a:cubicBezTo>
                  <a:cubicBezTo>
                    <a:pt x="97488" y="314492"/>
                    <a:pt x="98254" y="315257"/>
                    <a:pt x="98254" y="316023"/>
                  </a:cubicBezTo>
                  <a:cubicBezTo>
                    <a:pt x="98254" y="317553"/>
                    <a:pt x="98254" y="318318"/>
                    <a:pt x="97488" y="319083"/>
                  </a:cubicBezTo>
                  <a:cubicBezTo>
                    <a:pt x="95193" y="321378"/>
                    <a:pt x="98254" y="322144"/>
                    <a:pt x="99018" y="323674"/>
                  </a:cubicBezTo>
                  <a:cubicBezTo>
                    <a:pt x="101314" y="325969"/>
                    <a:pt x="102079" y="323674"/>
                    <a:pt x="102844" y="322909"/>
                  </a:cubicBezTo>
                  <a:cubicBezTo>
                    <a:pt x="104375" y="321378"/>
                    <a:pt x="106670" y="319083"/>
                    <a:pt x="108200" y="317553"/>
                  </a:cubicBezTo>
                  <a:cubicBezTo>
                    <a:pt x="109730" y="316023"/>
                    <a:pt x="111261" y="314492"/>
                    <a:pt x="111261" y="313727"/>
                  </a:cubicBezTo>
                  <a:cubicBezTo>
                    <a:pt x="110496" y="306075"/>
                    <a:pt x="116617" y="303780"/>
                    <a:pt x="121972" y="301485"/>
                  </a:cubicBezTo>
                  <a:cubicBezTo>
                    <a:pt x="125799" y="299190"/>
                    <a:pt x="128094" y="296894"/>
                    <a:pt x="131154" y="293833"/>
                  </a:cubicBezTo>
                  <a:cubicBezTo>
                    <a:pt x="136510" y="288478"/>
                    <a:pt x="141866" y="283887"/>
                    <a:pt x="149517" y="281591"/>
                  </a:cubicBezTo>
                  <a:cubicBezTo>
                    <a:pt x="150283" y="281591"/>
                    <a:pt x="151048" y="280061"/>
                    <a:pt x="151048" y="279296"/>
                  </a:cubicBezTo>
                  <a:cubicBezTo>
                    <a:pt x="153343" y="278531"/>
                    <a:pt x="156404" y="279296"/>
                    <a:pt x="157169" y="276236"/>
                  </a:cubicBezTo>
                  <a:cubicBezTo>
                    <a:pt x="158699" y="270879"/>
                    <a:pt x="164055" y="268584"/>
                    <a:pt x="167116" y="264758"/>
                  </a:cubicBezTo>
                  <a:cubicBezTo>
                    <a:pt x="167881" y="263993"/>
                    <a:pt x="169411" y="263993"/>
                    <a:pt x="170176" y="263993"/>
                  </a:cubicBezTo>
                  <a:cubicBezTo>
                    <a:pt x="175532" y="263993"/>
                    <a:pt x="177828" y="260933"/>
                    <a:pt x="179358" y="257107"/>
                  </a:cubicBezTo>
                  <a:cubicBezTo>
                    <a:pt x="180888" y="254812"/>
                    <a:pt x="181653" y="253281"/>
                    <a:pt x="184714" y="252516"/>
                  </a:cubicBezTo>
                  <a:cubicBezTo>
                    <a:pt x="187774" y="255576"/>
                    <a:pt x="189304" y="252516"/>
                    <a:pt x="190835" y="250986"/>
                  </a:cubicBezTo>
                  <a:cubicBezTo>
                    <a:pt x="191600" y="250986"/>
                    <a:pt x="192365" y="249455"/>
                    <a:pt x="192365" y="248691"/>
                  </a:cubicBezTo>
                  <a:cubicBezTo>
                    <a:pt x="193131" y="247160"/>
                    <a:pt x="193895" y="246395"/>
                    <a:pt x="195426" y="246395"/>
                  </a:cubicBezTo>
                  <a:cubicBezTo>
                    <a:pt x="200782" y="246395"/>
                    <a:pt x="205373" y="246395"/>
                    <a:pt x="209198" y="243334"/>
                  </a:cubicBezTo>
                  <a:cubicBezTo>
                    <a:pt x="209198" y="242569"/>
                    <a:pt x="209964" y="242569"/>
                    <a:pt x="210728" y="241804"/>
                  </a:cubicBezTo>
                  <a:cubicBezTo>
                    <a:pt x="210728" y="241039"/>
                    <a:pt x="211494" y="241039"/>
                    <a:pt x="211494" y="240274"/>
                  </a:cubicBezTo>
                  <a:cubicBezTo>
                    <a:pt x="212259" y="240274"/>
                    <a:pt x="212259" y="240274"/>
                    <a:pt x="212259" y="240274"/>
                  </a:cubicBezTo>
                  <a:cubicBezTo>
                    <a:pt x="215319" y="237213"/>
                    <a:pt x="218380" y="234918"/>
                    <a:pt x="222206" y="231858"/>
                  </a:cubicBezTo>
                  <a:cubicBezTo>
                    <a:pt x="222970" y="231092"/>
                    <a:pt x="223736" y="230327"/>
                    <a:pt x="223736" y="229562"/>
                  </a:cubicBezTo>
                  <a:cubicBezTo>
                    <a:pt x="226031" y="224971"/>
                    <a:pt x="231387" y="222676"/>
                    <a:pt x="235978" y="221910"/>
                  </a:cubicBezTo>
                  <a:cubicBezTo>
                    <a:pt x="235978" y="221910"/>
                    <a:pt x="236743" y="221910"/>
                    <a:pt x="236743" y="221910"/>
                  </a:cubicBezTo>
                  <a:cubicBezTo>
                    <a:pt x="237508" y="220380"/>
                    <a:pt x="239039" y="219615"/>
                    <a:pt x="239803" y="218085"/>
                  </a:cubicBezTo>
                  <a:cubicBezTo>
                    <a:pt x="243629" y="214259"/>
                    <a:pt x="248220" y="210434"/>
                    <a:pt x="250515" y="206608"/>
                  </a:cubicBezTo>
                  <a:cubicBezTo>
                    <a:pt x="246690" y="204313"/>
                    <a:pt x="236743" y="208903"/>
                    <a:pt x="236743" y="203547"/>
                  </a:cubicBezTo>
                  <a:cubicBezTo>
                    <a:pt x="242099" y="202017"/>
                    <a:pt x="245924" y="204313"/>
                    <a:pt x="250515" y="204313"/>
                  </a:cubicBezTo>
                  <a:cubicBezTo>
                    <a:pt x="263523" y="197426"/>
                    <a:pt x="274235" y="189010"/>
                    <a:pt x="284947" y="179828"/>
                  </a:cubicBezTo>
                  <a:cubicBezTo>
                    <a:pt x="290302" y="175237"/>
                    <a:pt x="295659" y="171411"/>
                    <a:pt x="301780" y="166820"/>
                  </a:cubicBezTo>
                  <a:cubicBezTo>
                    <a:pt x="307901" y="162995"/>
                    <a:pt x="314022" y="159169"/>
                    <a:pt x="320908" y="155344"/>
                  </a:cubicBezTo>
                  <a:cubicBezTo>
                    <a:pt x="318613" y="149987"/>
                    <a:pt x="310196" y="154578"/>
                    <a:pt x="307135" y="150753"/>
                  </a:cubicBezTo>
                  <a:cubicBezTo>
                    <a:pt x="309431" y="150753"/>
                    <a:pt x="313257" y="148457"/>
                    <a:pt x="317083" y="146927"/>
                  </a:cubicBezTo>
                  <a:cubicBezTo>
                    <a:pt x="314787" y="143866"/>
                    <a:pt x="310196" y="143866"/>
                    <a:pt x="305605" y="143866"/>
                  </a:cubicBezTo>
                  <a:cubicBezTo>
                    <a:pt x="302545" y="146927"/>
                    <a:pt x="309431" y="146162"/>
                    <a:pt x="306371" y="149223"/>
                  </a:cubicBezTo>
                  <a:cubicBezTo>
                    <a:pt x="298719" y="152283"/>
                    <a:pt x="293363" y="152283"/>
                    <a:pt x="291068" y="146927"/>
                  </a:cubicBezTo>
                  <a:cubicBezTo>
                    <a:pt x="284181" y="149223"/>
                    <a:pt x="280356" y="153048"/>
                    <a:pt x="275765" y="149223"/>
                  </a:cubicBezTo>
                  <a:cubicBezTo>
                    <a:pt x="255872" y="157639"/>
                    <a:pt x="241334" y="167586"/>
                    <a:pt x="228327" y="177532"/>
                  </a:cubicBezTo>
                  <a:cubicBezTo>
                    <a:pt x="221440" y="182123"/>
                    <a:pt x="215319" y="186714"/>
                    <a:pt x="208433" y="191305"/>
                  </a:cubicBezTo>
                  <a:cubicBezTo>
                    <a:pt x="204607" y="193601"/>
                    <a:pt x="201547" y="195896"/>
                    <a:pt x="197721" y="198192"/>
                  </a:cubicBezTo>
                  <a:cubicBezTo>
                    <a:pt x="193895" y="200487"/>
                    <a:pt x="190070" y="202782"/>
                    <a:pt x="186244" y="205077"/>
                  </a:cubicBezTo>
                  <a:cubicBezTo>
                    <a:pt x="179358" y="210434"/>
                    <a:pt x="171707" y="218085"/>
                    <a:pt x="163290" y="224971"/>
                  </a:cubicBezTo>
                  <a:lnTo>
                    <a:pt x="142792" y="242541"/>
                  </a:lnTo>
                  <a:lnTo>
                    <a:pt x="153822" y="230040"/>
                  </a:lnTo>
                  <a:cubicBezTo>
                    <a:pt x="163290" y="219807"/>
                    <a:pt x="173237" y="210051"/>
                    <a:pt x="183949" y="202017"/>
                  </a:cubicBezTo>
                  <a:cubicBezTo>
                    <a:pt x="194661" y="193601"/>
                    <a:pt x="203842" y="188244"/>
                    <a:pt x="219910" y="176002"/>
                  </a:cubicBezTo>
                  <a:cubicBezTo>
                    <a:pt x="222206" y="174472"/>
                    <a:pt x="222970" y="172177"/>
                    <a:pt x="225266" y="169881"/>
                  </a:cubicBezTo>
                  <a:cubicBezTo>
                    <a:pt x="243629" y="153048"/>
                    <a:pt x="270409" y="144632"/>
                    <a:pt x="291833" y="130859"/>
                  </a:cubicBezTo>
                  <a:cubicBezTo>
                    <a:pt x="288772" y="126269"/>
                    <a:pt x="281886" y="125503"/>
                    <a:pt x="275000" y="126269"/>
                  </a:cubicBezTo>
                  <a:cubicBezTo>
                    <a:pt x="245160" y="140806"/>
                    <a:pt x="232918" y="152283"/>
                    <a:pt x="216849" y="163760"/>
                  </a:cubicBezTo>
                  <a:cubicBezTo>
                    <a:pt x="214554" y="153048"/>
                    <a:pt x="225266" y="146162"/>
                    <a:pt x="238273" y="134685"/>
                  </a:cubicBezTo>
                  <a:cubicBezTo>
                    <a:pt x="243629" y="132390"/>
                    <a:pt x="249751" y="129329"/>
                    <a:pt x="253576" y="130094"/>
                  </a:cubicBezTo>
                  <a:cubicBezTo>
                    <a:pt x="278826" y="114791"/>
                    <a:pt x="304075" y="101019"/>
                    <a:pt x="330855" y="91837"/>
                  </a:cubicBezTo>
                  <a:cubicBezTo>
                    <a:pt x="357634" y="82656"/>
                    <a:pt x="385945" y="76534"/>
                    <a:pt x="416550" y="78065"/>
                  </a:cubicBezTo>
                  <a:cubicBezTo>
                    <a:pt x="413490" y="78830"/>
                    <a:pt x="416550" y="78830"/>
                    <a:pt x="418081" y="78830"/>
                  </a:cubicBezTo>
                  <a:cubicBezTo>
                    <a:pt x="412724" y="80360"/>
                    <a:pt x="405073" y="82656"/>
                    <a:pt x="398952" y="84952"/>
                  </a:cubicBezTo>
                  <a:cubicBezTo>
                    <a:pt x="399717" y="83421"/>
                    <a:pt x="402012" y="82656"/>
                    <a:pt x="405073" y="81891"/>
                  </a:cubicBezTo>
                  <a:cubicBezTo>
                    <a:pt x="399717" y="77300"/>
                    <a:pt x="392066" y="86482"/>
                    <a:pt x="389005" y="81125"/>
                  </a:cubicBezTo>
                  <a:cubicBezTo>
                    <a:pt x="384415" y="82656"/>
                    <a:pt x="387475" y="82656"/>
                    <a:pt x="388240" y="84952"/>
                  </a:cubicBezTo>
                  <a:cubicBezTo>
                    <a:pt x="383649" y="84952"/>
                    <a:pt x="381354" y="81891"/>
                    <a:pt x="372937" y="85717"/>
                  </a:cubicBezTo>
                  <a:cubicBezTo>
                    <a:pt x="369112" y="87246"/>
                    <a:pt x="369112" y="89542"/>
                    <a:pt x="367582" y="91837"/>
                  </a:cubicBezTo>
                  <a:cubicBezTo>
                    <a:pt x="373703" y="91073"/>
                    <a:pt x="374467" y="88777"/>
                    <a:pt x="380589" y="88012"/>
                  </a:cubicBezTo>
                  <a:cubicBezTo>
                    <a:pt x="382884" y="90307"/>
                    <a:pt x="387475" y="91073"/>
                    <a:pt x="390536" y="92603"/>
                  </a:cubicBezTo>
                  <a:cubicBezTo>
                    <a:pt x="392066" y="91837"/>
                    <a:pt x="392066" y="89542"/>
                    <a:pt x="395127" y="89542"/>
                  </a:cubicBezTo>
                  <a:cubicBezTo>
                    <a:pt x="402012" y="88012"/>
                    <a:pt x="395891" y="91073"/>
                    <a:pt x="395891" y="92603"/>
                  </a:cubicBezTo>
                  <a:cubicBezTo>
                    <a:pt x="400482" y="93367"/>
                    <a:pt x="405838" y="93367"/>
                    <a:pt x="410429" y="92603"/>
                  </a:cubicBezTo>
                  <a:cubicBezTo>
                    <a:pt x="415020" y="91837"/>
                    <a:pt x="418845" y="90307"/>
                    <a:pt x="420376" y="86482"/>
                  </a:cubicBezTo>
                  <a:cubicBezTo>
                    <a:pt x="429557" y="89542"/>
                    <a:pt x="456337" y="91837"/>
                    <a:pt x="464753" y="81891"/>
                  </a:cubicBezTo>
                  <a:cubicBezTo>
                    <a:pt x="469344" y="83421"/>
                    <a:pt x="475465" y="83421"/>
                    <a:pt x="483117" y="83421"/>
                  </a:cubicBezTo>
                  <a:cubicBezTo>
                    <a:pt x="486943" y="83421"/>
                    <a:pt x="490768" y="82656"/>
                    <a:pt x="494594" y="82656"/>
                  </a:cubicBezTo>
                  <a:cubicBezTo>
                    <a:pt x="498419" y="82656"/>
                    <a:pt x="503010" y="81891"/>
                    <a:pt x="506836" y="81891"/>
                  </a:cubicBezTo>
                  <a:cubicBezTo>
                    <a:pt x="523669" y="81125"/>
                    <a:pt x="540502" y="82656"/>
                    <a:pt x="549684" y="90307"/>
                  </a:cubicBezTo>
                  <a:cubicBezTo>
                    <a:pt x="558100" y="90307"/>
                    <a:pt x="564987" y="91073"/>
                    <a:pt x="571873" y="92603"/>
                  </a:cubicBezTo>
                  <a:cubicBezTo>
                    <a:pt x="578759" y="94133"/>
                    <a:pt x="584880" y="96428"/>
                    <a:pt x="591001" y="99489"/>
                  </a:cubicBezTo>
                  <a:cubicBezTo>
                    <a:pt x="619311" y="102550"/>
                    <a:pt x="653742" y="111731"/>
                    <a:pt x="685113" y="126269"/>
                  </a:cubicBezTo>
                  <a:cubicBezTo>
                    <a:pt x="714188" y="140041"/>
                    <a:pt x="740968" y="157639"/>
                    <a:pt x="760861" y="176002"/>
                  </a:cubicBezTo>
                  <a:cubicBezTo>
                    <a:pt x="762392" y="176768"/>
                    <a:pt x="763156" y="177532"/>
                    <a:pt x="764687" y="178298"/>
                  </a:cubicBezTo>
                  <a:cubicBezTo>
                    <a:pt x="765452" y="179828"/>
                    <a:pt x="766217" y="180593"/>
                    <a:pt x="767747" y="182123"/>
                  </a:cubicBezTo>
                  <a:cubicBezTo>
                    <a:pt x="771573" y="183653"/>
                    <a:pt x="774634" y="185184"/>
                    <a:pt x="778459" y="187480"/>
                  </a:cubicBezTo>
                  <a:cubicBezTo>
                    <a:pt x="778459" y="187480"/>
                    <a:pt x="779225" y="186714"/>
                    <a:pt x="779225" y="186714"/>
                  </a:cubicBezTo>
                  <a:cubicBezTo>
                    <a:pt x="779225" y="187480"/>
                    <a:pt x="779989" y="187480"/>
                    <a:pt x="779989" y="188244"/>
                  </a:cubicBezTo>
                  <a:cubicBezTo>
                    <a:pt x="779225" y="189010"/>
                    <a:pt x="779225" y="189010"/>
                    <a:pt x="779225" y="189010"/>
                  </a:cubicBezTo>
                  <a:cubicBezTo>
                    <a:pt x="779989" y="189775"/>
                    <a:pt x="780755" y="190540"/>
                    <a:pt x="782285" y="191305"/>
                  </a:cubicBezTo>
                  <a:cubicBezTo>
                    <a:pt x="786876" y="195131"/>
                    <a:pt x="792232" y="198956"/>
                    <a:pt x="797588" y="204313"/>
                  </a:cubicBezTo>
                  <a:cubicBezTo>
                    <a:pt x="796822" y="202782"/>
                    <a:pt x="796058" y="202017"/>
                    <a:pt x="795292" y="200487"/>
                  </a:cubicBezTo>
                  <a:cubicBezTo>
                    <a:pt x="795292" y="200487"/>
                    <a:pt x="795292" y="199722"/>
                    <a:pt x="795292" y="199722"/>
                  </a:cubicBezTo>
                  <a:cubicBezTo>
                    <a:pt x="792997" y="197426"/>
                    <a:pt x="791467" y="196661"/>
                    <a:pt x="789171" y="195131"/>
                  </a:cubicBezTo>
                  <a:cubicBezTo>
                    <a:pt x="789171" y="193601"/>
                    <a:pt x="789171" y="192835"/>
                    <a:pt x="789937" y="192070"/>
                  </a:cubicBezTo>
                  <a:cubicBezTo>
                    <a:pt x="790701" y="195131"/>
                    <a:pt x="793762" y="197426"/>
                    <a:pt x="796058" y="198192"/>
                  </a:cubicBezTo>
                  <a:cubicBezTo>
                    <a:pt x="796058" y="197426"/>
                    <a:pt x="796058" y="197426"/>
                    <a:pt x="796058" y="197426"/>
                  </a:cubicBezTo>
                  <a:cubicBezTo>
                    <a:pt x="796058" y="197426"/>
                    <a:pt x="796822" y="196661"/>
                    <a:pt x="796822" y="196661"/>
                  </a:cubicBezTo>
                  <a:cubicBezTo>
                    <a:pt x="797588" y="196661"/>
                    <a:pt x="799118" y="196661"/>
                    <a:pt x="799118" y="197426"/>
                  </a:cubicBezTo>
                  <a:cubicBezTo>
                    <a:pt x="800649" y="200487"/>
                    <a:pt x="801413" y="204313"/>
                    <a:pt x="800649" y="207373"/>
                  </a:cubicBezTo>
                  <a:cubicBezTo>
                    <a:pt x="802179" y="208138"/>
                    <a:pt x="804474" y="209668"/>
                    <a:pt x="806004" y="210434"/>
                  </a:cubicBezTo>
                  <a:cubicBezTo>
                    <a:pt x="806770" y="208903"/>
                    <a:pt x="806770" y="208138"/>
                    <a:pt x="807534" y="207373"/>
                  </a:cubicBezTo>
                  <a:cubicBezTo>
                    <a:pt x="809065" y="205077"/>
                    <a:pt x="814421" y="205077"/>
                    <a:pt x="816716" y="207373"/>
                  </a:cubicBezTo>
                  <a:cubicBezTo>
                    <a:pt x="818246" y="208903"/>
                    <a:pt x="819012" y="211964"/>
                    <a:pt x="820542" y="213494"/>
                  </a:cubicBezTo>
                  <a:cubicBezTo>
                    <a:pt x="822072" y="215025"/>
                    <a:pt x="824367" y="215789"/>
                    <a:pt x="825898" y="216555"/>
                  </a:cubicBezTo>
                  <a:cubicBezTo>
                    <a:pt x="826663" y="215789"/>
                    <a:pt x="825898" y="215025"/>
                    <a:pt x="825133" y="214259"/>
                  </a:cubicBezTo>
                  <a:cubicBezTo>
                    <a:pt x="825898" y="211964"/>
                    <a:pt x="827428" y="215025"/>
                    <a:pt x="826663" y="215789"/>
                  </a:cubicBezTo>
                  <a:cubicBezTo>
                    <a:pt x="826663" y="216555"/>
                    <a:pt x="827428" y="217320"/>
                    <a:pt x="827428" y="217320"/>
                  </a:cubicBezTo>
                  <a:cubicBezTo>
                    <a:pt x="828193" y="218085"/>
                    <a:pt x="828958" y="218085"/>
                    <a:pt x="829724" y="218085"/>
                  </a:cubicBezTo>
                  <a:cubicBezTo>
                    <a:pt x="829724" y="218085"/>
                    <a:pt x="828958" y="217320"/>
                    <a:pt x="828193" y="216555"/>
                  </a:cubicBezTo>
                  <a:lnTo>
                    <a:pt x="829724" y="215025"/>
                  </a:lnTo>
                  <a:cubicBezTo>
                    <a:pt x="829724" y="216555"/>
                    <a:pt x="830488" y="217320"/>
                    <a:pt x="831254" y="218850"/>
                  </a:cubicBezTo>
                  <a:cubicBezTo>
                    <a:pt x="837375" y="220380"/>
                    <a:pt x="842731" y="221910"/>
                    <a:pt x="848852" y="224971"/>
                  </a:cubicBezTo>
                  <a:cubicBezTo>
                    <a:pt x="848852" y="224206"/>
                    <a:pt x="848852" y="223441"/>
                    <a:pt x="848852" y="222676"/>
                  </a:cubicBezTo>
                  <a:cubicBezTo>
                    <a:pt x="848087" y="221910"/>
                    <a:pt x="847321" y="221146"/>
                    <a:pt x="846557" y="220380"/>
                  </a:cubicBezTo>
                  <a:cubicBezTo>
                    <a:pt x="846557" y="220380"/>
                    <a:pt x="847321" y="220380"/>
                    <a:pt x="848087" y="221146"/>
                  </a:cubicBezTo>
                  <a:cubicBezTo>
                    <a:pt x="847321" y="219615"/>
                    <a:pt x="846557" y="218085"/>
                    <a:pt x="845791" y="216555"/>
                  </a:cubicBezTo>
                  <a:cubicBezTo>
                    <a:pt x="846557" y="216555"/>
                    <a:pt x="847321" y="217320"/>
                    <a:pt x="848087" y="217320"/>
                  </a:cubicBezTo>
                  <a:cubicBezTo>
                    <a:pt x="847321" y="215789"/>
                    <a:pt x="846557" y="215025"/>
                    <a:pt x="845791" y="213494"/>
                  </a:cubicBezTo>
                  <a:cubicBezTo>
                    <a:pt x="841966" y="210434"/>
                    <a:pt x="837375" y="208138"/>
                    <a:pt x="835079" y="203547"/>
                  </a:cubicBezTo>
                  <a:cubicBezTo>
                    <a:pt x="835845" y="203547"/>
                    <a:pt x="836610" y="203547"/>
                    <a:pt x="837375" y="202782"/>
                  </a:cubicBezTo>
                  <a:cubicBezTo>
                    <a:pt x="832784" y="197426"/>
                    <a:pt x="828193" y="194365"/>
                    <a:pt x="824367" y="191305"/>
                  </a:cubicBezTo>
                  <a:cubicBezTo>
                    <a:pt x="819777" y="188244"/>
                    <a:pt x="816716" y="185184"/>
                    <a:pt x="813655" y="179828"/>
                  </a:cubicBezTo>
                  <a:cubicBezTo>
                    <a:pt x="815186" y="179828"/>
                    <a:pt x="815760" y="180976"/>
                    <a:pt x="816525" y="182411"/>
                  </a:cubicBezTo>
                  <a:lnTo>
                    <a:pt x="817327" y="183270"/>
                  </a:lnTo>
                  <a:lnTo>
                    <a:pt x="820542" y="186714"/>
                  </a:lnTo>
                  <a:lnTo>
                    <a:pt x="819976" y="185478"/>
                  </a:lnTo>
                  <a:lnTo>
                    <a:pt x="816908" y="178776"/>
                  </a:lnTo>
                  <a:cubicBezTo>
                    <a:pt x="814804" y="176194"/>
                    <a:pt x="812126" y="173707"/>
                    <a:pt x="809830" y="171411"/>
                  </a:cubicBezTo>
                  <a:cubicBezTo>
                    <a:pt x="812125" y="170647"/>
                    <a:pt x="816716" y="175237"/>
                    <a:pt x="818246" y="172942"/>
                  </a:cubicBezTo>
                  <a:cubicBezTo>
                    <a:pt x="820542" y="177532"/>
                    <a:pt x="822837" y="179828"/>
                    <a:pt x="825898" y="182889"/>
                  </a:cubicBezTo>
                  <a:cubicBezTo>
                    <a:pt x="828958" y="185184"/>
                    <a:pt x="832784" y="188244"/>
                    <a:pt x="836610" y="192070"/>
                  </a:cubicBezTo>
                  <a:cubicBezTo>
                    <a:pt x="835845" y="192835"/>
                    <a:pt x="833549" y="189010"/>
                    <a:pt x="832784" y="190540"/>
                  </a:cubicBezTo>
                  <a:cubicBezTo>
                    <a:pt x="838140" y="195131"/>
                    <a:pt x="840436" y="197426"/>
                    <a:pt x="844261" y="200487"/>
                  </a:cubicBezTo>
                  <a:cubicBezTo>
                    <a:pt x="844261" y="199722"/>
                    <a:pt x="844261" y="199722"/>
                    <a:pt x="844261" y="198956"/>
                  </a:cubicBezTo>
                  <a:cubicBezTo>
                    <a:pt x="837375" y="191305"/>
                    <a:pt x="832019" y="184419"/>
                    <a:pt x="827428" y="178298"/>
                  </a:cubicBezTo>
                  <a:cubicBezTo>
                    <a:pt x="822837" y="172177"/>
                    <a:pt x="817482" y="166820"/>
                    <a:pt x="810595" y="160699"/>
                  </a:cubicBezTo>
                  <a:cubicBezTo>
                    <a:pt x="802944" y="155344"/>
                    <a:pt x="795292" y="154578"/>
                    <a:pt x="788406" y="149987"/>
                  </a:cubicBezTo>
                  <a:cubicBezTo>
                    <a:pt x="779225" y="144632"/>
                    <a:pt x="775399" y="135450"/>
                    <a:pt x="765452" y="133154"/>
                  </a:cubicBezTo>
                  <a:cubicBezTo>
                    <a:pt x="763922" y="130859"/>
                    <a:pt x="766983" y="128564"/>
                    <a:pt x="763922" y="126269"/>
                  </a:cubicBezTo>
                  <a:cubicBezTo>
                    <a:pt x="746324" y="121678"/>
                    <a:pt x="725665" y="104079"/>
                    <a:pt x="701946" y="95663"/>
                  </a:cubicBezTo>
                  <a:cubicBezTo>
                    <a:pt x="676697" y="87246"/>
                    <a:pt x="652977" y="84952"/>
                    <a:pt x="633083" y="84952"/>
                  </a:cubicBezTo>
                  <a:cubicBezTo>
                    <a:pt x="630023" y="84186"/>
                    <a:pt x="629258" y="82656"/>
                    <a:pt x="626962" y="81891"/>
                  </a:cubicBezTo>
                  <a:lnTo>
                    <a:pt x="620263" y="81776"/>
                  </a:lnTo>
                  <a:lnTo>
                    <a:pt x="620576" y="82146"/>
                  </a:lnTo>
                  <a:lnTo>
                    <a:pt x="619219" y="81758"/>
                  </a:lnTo>
                  <a:lnTo>
                    <a:pt x="615772" y="81700"/>
                  </a:lnTo>
                  <a:cubicBezTo>
                    <a:pt x="612425" y="81317"/>
                    <a:pt x="608982" y="80744"/>
                    <a:pt x="604008" y="80360"/>
                  </a:cubicBezTo>
                  <a:cubicBezTo>
                    <a:pt x="607069" y="78065"/>
                    <a:pt x="604774" y="78830"/>
                    <a:pt x="605539" y="75004"/>
                  </a:cubicBezTo>
                  <a:close/>
                  <a:moveTo>
                    <a:pt x="736861" y="71639"/>
                  </a:moveTo>
                  <a:cubicBezTo>
                    <a:pt x="739663" y="70238"/>
                    <a:pt x="748069" y="75841"/>
                    <a:pt x="753673" y="77942"/>
                  </a:cubicBezTo>
                  <a:cubicBezTo>
                    <a:pt x="750871" y="77242"/>
                    <a:pt x="749470" y="78643"/>
                    <a:pt x="748069" y="76541"/>
                  </a:cubicBezTo>
                  <a:cubicBezTo>
                    <a:pt x="745968" y="75140"/>
                    <a:pt x="745968" y="78643"/>
                    <a:pt x="748069" y="79343"/>
                  </a:cubicBezTo>
                  <a:cubicBezTo>
                    <a:pt x="747369" y="80044"/>
                    <a:pt x="745267" y="77942"/>
                    <a:pt x="744566" y="78643"/>
                  </a:cubicBezTo>
                  <a:cubicBezTo>
                    <a:pt x="746668" y="77242"/>
                    <a:pt x="741765" y="72338"/>
                    <a:pt x="736861" y="71639"/>
                  </a:cubicBezTo>
                  <a:close/>
                  <a:moveTo>
                    <a:pt x="727754" y="66735"/>
                  </a:moveTo>
                  <a:cubicBezTo>
                    <a:pt x="727754" y="64634"/>
                    <a:pt x="732657" y="69537"/>
                    <a:pt x="735459" y="70238"/>
                  </a:cubicBezTo>
                  <a:cubicBezTo>
                    <a:pt x="734759" y="70938"/>
                    <a:pt x="731257" y="68136"/>
                    <a:pt x="727754" y="66735"/>
                  </a:cubicBezTo>
                  <a:close/>
                  <a:moveTo>
                    <a:pt x="555642" y="55358"/>
                  </a:moveTo>
                  <a:lnTo>
                    <a:pt x="556452" y="55474"/>
                  </a:lnTo>
                  <a:lnTo>
                    <a:pt x="556129" y="55527"/>
                  </a:lnTo>
                  <a:close/>
                  <a:moveTo>
                    <a:pt x="564536" y="54126"/>
                  </a:moveTo>
                  <a:cubicBezTo>
                    <a:pt x="568038" y="56228"/>
                    <a:pt x="573643" y="56228"/>
                    <a:pt x="579246" y="56928"/>
                  </a:cubicBezTo>
                  <a:cubicBezTo>
                    <a:pt x="584150" y="57629"/>
                    <a:pt x="589754" y="58329"/>
                    <a:pt x="591856" y="61832"/>
                  </a:cubicBezTo>
                  <a:cubicBezTo>
                    <a:pt x="586251" y="61131"/>
                    <a:pt x="581348" y="59730"/>
                    <a:pt x="576444" y="59031"/>
                  </a:cubicBezTo>
                  <a:cubicBezTo>
                    <a:pt x="571541" y="57629"/>
                    <a:pt x="566637" y="56928"/>
                    <a:pt x="561733" y="56228"/>
                  </a:cubicBezTo>
                  <a:lnTo>
                    <a:pt x="556452" y="55474"/>
                  </a:lnTo>
                  <a:close/>
                  <a:moveTo>
                    <a:pt x="545797" y="51937"/>
                  </a:moveTo>
                  <a:lnTo>
                    <a:pt x="555642" y="55358"/>
                  </a:lnTo>
                  <a:lnTo>
                    <a:pt x="532312" y="52025"/>
                  </a:lnTo>
                  <a:cubicBezTo>
                    <a:pt x="534414" y="50624"/>
                    <a:pt x="540368" y="50974"/>
                    <a:pt x="545797" y="51937"/>
                  </a:cubicBezTo>
                  <a:close/>
                  <a:moveTo>
                    <a:pt x="507794" y="47122"/>
                  </a:moveTo>
                  <a:cubicBezTo>
                    <a:pt x="514800" y="48523"/>
                    <a:pt x="502190" y="49223"/>
                    <a:pt x="507794" y="49924"/>
                  </a:cubicBezTo>
                  <a:cubicBezTo>
                    <a:pt x="506393" y="52024"/>
                    <a:pt x="498687" y="49924"/>
                    <a:pt x="500088" y="47822"/>
                  </a:cubicBezTo>
                  <a:cubicBezTo>
                    <a:pt x="502190" y="47122"/>
                    <a:pt x="507794" y="49223"/>
                    <a:pt x="507794" y="47122"/>
                  </a:cubicBezTo>
                  <a:close/>
                  <a:moveTo>
                    <a:pt x="528809" y="46419"/>
                  </a:moveTo>
                  <a:cubicBezTo>
                    <a:pt x="526007" y="49221"/>
                    <a:pt x="519002" y="48521"/>
                    <a:pt x="517601" y="51323"/>
                  </a:cubicBezTo>
                  <a:cubicBezTo>
                    <a:pt x="513398" y="50622"/>
                    <a:pt x="519703" y="49922"/>
                    <a:pt x="517601" y="47820"/>
                  </a:cubicBezTo>
                  <a:cubicBezTo>
                    <a:pt x="523205" y="48521"/>
                    <a:pt x="523205" y="45719"/>
                    <a:pt x="528809" y="46419"/>
                  </a:cubicBezTo>
                  <a:close/>
                  <a:moveTo>
                    <a:pt x="584149" y="10693"/>
                  </a:moveTo>
                  <a:cubicBezTo>
                    <a:pt x="584849" y="9994"/>
                    <a:pt x="586951" y="9994"/>
                    <a:pt x="589053" y="10693"/>
                  </a:cubicBezTo>
                  <a:cubicBezTo>
                    <a:pt x="589053" y="12094"/>
                    <a:pt x="590454" y="12795"/>
                    <a:pt x="589753" y="13495"/>
                  </a:cubicBezTo>
                  <a:lnTo>
                    <a:pt x="586250" y="12795"/>
                  </a:lnTo>
                  <a:cubicBezTo>
                    <a:pt x="588352" y="12094"/>
                    <a:pt x="587652" y="11394"/>
                    <a:pt x="584149" y="10693"/>
                  </a:cubicBezTo>
                  <a:close/>
                  <a:moveTo>
                    <a:pt x="550525" y="4390"/>
                  </a:moveTo>
                  <a:lnTo>
                    <a:pt x="550637" y="4479"/>
                  </a:lnTo>
                  <a:lnTo>
                    <a:pt x="550473" y="4442"/>
                  </a:lnTo>
                  <a:close/>
                  <a:moveTo>
                    <a:pt x="561734" y="3689"/>
                  </a:moveTo>
                  <a:cubicBezTo>
                    <a:pt x="565237" y="5791"/>
                    <a:pt x="575044" y="5090"/>
                    <a:pt x="572942" y="7192"/>
                  </a:cubicBezTo>
                  <a:cubicBezTo>
                    <a:pt x="574343" y="7192"/>
                    <a:pt x="575044" y="7192"/>
                    <a:pt x="575044" y="7893"/>
                  </a:cubicBezTo>
                  <a:cubicBezTo>
                    <a:pt x="578546" y="7192"/>
                    <a:pt x="573643" y="4390"/>
                    <a:pt x="579247" y="5791"/>
                  </a:cubicBezTo>
                  <a:cubicBezTo>
                    <a:pt x="575044" y="7192"/>
                    <a:pt x="582049" y="7893"/>
                    <a:pt x="583449" y="9294"/>
                  </a:cubicBezTo>
                  <a:cubicBezTo>
                    <a:pt x="577145" y="11395"/>
                    <a:pt x="561734" y="7192"/>
                    <a:pt x="554028" y="7192"/>
                  </a:cubicBezTo>
                  <a:lnTo>
                    <a:pt x="550637" y="4479"/>
                  </a:lnTo>
                  <a:lnTo>
                    <a:pt x="553327" y="5090"/>
                  </a:lnTo>
                  <a:cubicBezTo>
                    <a:pt x="553327" y="2288"/>
                    <a:pt x="558231" y="3689"/>
                    <a:pt x="560333" y="5791"/>
                  </a:cubicBezTo>
                  <a:cubicBezTo>
                    <a:pt x="563835" y="5791"/>
                    <a:pt x="558932" y="4390"/>
                    <a:pt x="561734" y="3689"/>
                  </a:cubicBezTo>
                  <a:close/>
                  <a:moveTo>
                    <a:pt x="526708" y="186"/>
                  </a:moveTo>
                  <a:cubicBezTo>
                    <a:pt x="536515" y="-514"/>
                    <a:pt x="535114" y="887"/>
                    <a:pt x="547723" y="2288"/>
                  </a:cubicBezTo>
                  <a:cubicBezTo>
                    <a:pt x="545972" y="3339"/>
                    <a:pt x="547549" y="3864"/>
                    <a:pt x="549475" y="4215"/>
                  </a:cubicBezTo>
                  <a:lnTo>
                    <a:pt x="550473" y="4442"/>
                  </a:lnTo>
                  <a:lnTo>
                    <a:pt x="549124" y="5791"/>
                  </a:lnTo>
                  <a:cubicBezTo>
                    <a:pt x="541418" y="5090"/>
                    <a:pt x="537216" y="186"/>
                    <a:pt x="529510" y="1587"/>
                  </a:cubicBezTo>
                  <a:cubicBezTo>
                    <a:pt x="530211" y="2989"/>
                    <a:pt x="535815" y="2288"/>
                    <a:pt x="536515" y="3689"/>
                  </a:cubicBezTo>
                  <a:cubicBezTo>
                    <a:pt x="533713" y="4390"/>
                    <a:pt x="531612" y="2288"/>
                    <a:pt x="527408" y="3689"/>
                  </a:cubicBezTo>
                  <a:cubicBezTo>
                    <a:pt x="526708" y="1587"/>
                    <a:pt x="527408" y="2288"/>
                    <a:pt x="526708" y="186"/>
                  </a:cubicBezTo>
                  <a:close/>
                </a:path>
              </a:pathLst>
            </a:custGeom>
            <a:solidFill>
              <a:srgbClr val="B3935B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F60D522E-C3E4-57AE-BEFC-5158251D0504}"/>
                </a:ext>
              </a:extLst>
            </p:cNvPr>
            <p:cNvSpPr txBox="1"/>
            <p:nvPr/>
          </p:nvSpPr>
          <p:spPr>
            <a:xfrm>
              <a:off x="7009519" y="4191121"/>
              <a:ext cx="62288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rgbClr val="B3935B"/>
                  </a:solidFill>
                  <a:cs typeface="+mn-ea"/>
                  <a:sym typeface="+mn-lt"/>
                </a:rPr>
                <a:t>算学</a:t>
              </a:r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47674F13-EB93-6F95-BFB0-2D2C316D3518}"/>
                </a:ext>
              </a:extLst>
            </p:cNvPr>
            <p:cNvSpPr/>
            <p:nvPr/>
          </p:nvSpPr>
          <p:spPr>
            <a:xfrm>
              <a:off x="7766489" y="4214878"/>
              <a:ext cx="234670" cy="244121"/>
            </a:xfrm>
            <a:custGeom>
              <a:avLst/>
              <a:gdLst>
                <a:gd name="connsiteX0" fmla="*/ 450981 w 999584"/>
                <a:gd name="connsiteY0" fmla="*/ 1025305 h 1039843"/>
                <a:gd name="connsiteX1" fmla="*/ 457102 w 999584"/>
                <a:gd name="connsiteY1" fmla="*/ 1025305 h 1039843"/>
                <a:gd name="connsiteX2" fmla="*/ 450981 w 999584"/>
                <a:gd name="connsiteY2" fmla="*/ 1025305 h 1039843"/>
                <a:gd name="connsiteX3" fmla="*/ 446390 w 999584"/>
                <a:gd name="connsiteY3" fmla="*/ 1019184 h 1039843"/>
                <a:gd name="connsiteX4" fmla="*/ 446677 w 999584"/>
                <a:gd name="connsiteY4" fmla="*/ 1020045 h 1039843"/>
                <a:gd name="connsiteX5" fmla="*/ 443330 w 999584"/>
                <a:gd name="connsiteY5" fmla="*/ 1021480 h 1039843"/>
                <a:gd name="connsiteX6" fmla="*/ 445419 w 999584"/>
                <a:gd name="connsiteY6" fmla="*/ 1019390 h 1039843"/>
                <a:gd name="connsiteX7" fmla="*/ 474318 w 999584"/>
                <a:gd name="connsiteY7" fmla="*/ 1018993 h 1039843"/>
                <a:gd name="connsiteX8" fmla="*/ 469344 w 999584"/>
                <a:gd name="connsiteY8" fmla="*/ 1020714 h 1039843"/>
                <a:gd name="connsiteX9" fmla="*/ 454042 w 999584"/>
                <a:gd name="connsiteY9" fmla="*/ 1019184 h 1039843"/>
                <a:gd name="connsiteX10" fmla="*/ 451747 w 999584"/>
                <a:gd name="connsiteY10" fmla="*/ 1022244 h 1039843"/>
                <a:gd name="connsiteX11" fmla="*/ 467814 w 999584"/>
                <a:gd name="connsiteY11" fmla="*/ 1021480 h 1039843"/>
                <a:gd name="connsiteX12" fmla="*/ 486177 w 999584"/>
                <a:gd name="connsiteY12" fmla="*/ 1020714 h 1039843"/>
                <a:gd name="connsiteX13" fmla="*/ 474318 w 999584"/>
                <a:gd name="connsiteY13" fmla="*/ 1018993 h 1039843"/>
                <a:gd name="connsiteX14" fmla="*/ 440972 w 999584"/>
                <a:gd name="connsiteY14" fmla="*/ 1018519 h 1039843"/>
                <a:gd name="connsiteX15" fmla="*/ 445625 w 999584"/>
                <a:gd name="connsiteY15" fmla="*/ 1019184 h 1039843"/>
                <a:gd name="connsiteX16" fmla="*/ 445419 w 999584"/>
                <a:gd name="connsiteY16" fmla="*/ 1019390 h 1039843"/>
                <a:gd name="connsiteX17" fmla="*/ 443234 w 999584"/>
                <a:gd name="connsiteY17" fmla="*/ 1019853 h 1039843"/>
                <a:gd name="connsiteX18" fmla="*/ 439504 w 999584"/>
                <a:gd name="connsiteY18" fmla="*/ 1017654 h 1039843"/>
                <a:gd name="connsiteX19" fmla="*/ 440972 w 999584"/>
                <a:gd name="connsiteY19" fmla="*/ 1018519 h 1039843"/>
                <a:gd name="connsiteX20" fmla="*/ 437591 w 999584"/>
                <a:gd name="connsiteY20" fmla="*/ 1018036 h 1039843"/>
                <a:gd name="connsiteX21" fmla="*/ 548632 w 999584"/>
                <a:gd name="connsiteY21" fmla="*/ 1017367 h 1039843"/>
                <a:gd name="connsiteX22" fmla="*/ 541267 w 999584"/>
                <a:gd name="connsiteY22" fmla="*/ 1019949 h 1039843"/>
                <a:gd name="connsiteX23" fmla="*/ 547388 w 999584"/>
                <a:gd name="connsiteY23" fmla="*/ 1019949 h 1039843"/>
                <a:gd name="connsiteX24" fmla="*/ 533616 w 999584"/>
                <a:gd name="connsiteY24" fmla="*/ 1023775 h 1039843"/>
                <a:gd name="connsiteX25" fmla="*/ 532085 w 999584"/>
                <a:gd name="connsiteY25" fmla="*/ 1021480 h 1039843"/>
                <a:gd name="connsiteX26" fmla="*/ 525200 w 999584"/>
                <a:gd name="connsiteY26" fmla="*/ 1021480 h 1039843"/>
                <a:gd name="connsiteX27" fmla="*/ 525964 w 999584"/>
                <a:gd name="connsiteY27" fmla="*/ 1024540 h 1039843"/>
                <a:gd name="connsiteX28" fmla="*/ 516018 w 999584"/>
                <a:gd name="connsiteY28" fmla="*/ 1022244 h 1039843"/>
                <a:gd name="connsiteX29" fmla="*/ 466284 w 999584"/>
                <a:gd name="connsiteY29" fmla="*/ 1026835 h 1039843"/>
                <a:gd name="connsiteX30" fmla="*/ 467814 w 999584"/>
                <a:gd name="connsiteY30" fmla="*/ 1029131 h 1039843"/>
                <a:gd name="connsiteX31" fmla="*/ 457868 w 999584"/>
                <a:gd name="connsiteY31" fmla="*/ 1029896 h 1039843"/>
                <a:gd name="connsiteX32" fmla="*/ 464753 w 999584"/>
                <a:gd name="connsiteY32" fmla="*/ 1031426 h 1039843"/>
                <a:gd name="connsiteX33" fmla="*/ 467049 w 999584"/>
                <a:gd name="connsiteY33" fmla="*/ 1029896 h 1039843"/>
                <a:gd name="connsiteX34" fmla="*/ 503776 w 999584"/>
                <a:gd name="connsiteY34" fmla="*/ 1030661 h 1039843"/>
                <a:gd name="connsiteX35" fmla="*/ 521374 w 999584"/>
                <a:gd name="connsiteY35" fmla="*/ 1029131 h 1039843"/>
                <a:gd name="connsiteX36" fmla="*/ 529790 w 999584"/>
                <a:gd name="connsiteY36" fmla="*/ 1027601 h 1039843"/>
                <a:gd name="connsiteX37" fmla="*/ 531321 w 999584"/>
                <a:gd name="connsiteY37" fmla="*/ 1026835 h 1039843"/>
                <a:gd name="connsiteX38" fmla="*/ 531321 w 999584"/>
                <a:gd name="connsiteY38" fmla="*/ 1029131 h 1039843"/>
                <a:gd name="connsiteX39" fmla="*/ 568047 w 999584"/>
                <a:gd name="connsiteY39" fmla="*/ 1024540 h 1039843"/>
                <a:gd name="connsiteX40" fmla="*/ 537442 w 999584"/>
                <a:gd name="connsiteY40" fmla="*/ 1026070 h 1039843"/>
                <a:gd name="connsiteX41" fmla="*/ 558866 w 999584"/>
                <a:gd name="connsiteY41" fmla="*/ 1022244 h 1039843"/>
                <a:gd name="connsiteX42" fmla="*/ 556570 w 999584"/>
                <a:gd name="connsiteY42" fmla="*/ 1017654 h 1039843"/>
                <a:gd name="connsiteX43" fmla="*/ 548632 w 999584"/>
                <a:gd name="connsiteY43" fmla="*/ 1017367 h 1039843"/>
                <a:gd name="connsiteX44" fmla="*/ 430597 w 999584"/>
                <a:gd name="connsiteY44" fmla="*/ 1016488 h 1039843"/>
                <a:gd name="connsiteX45" fmla="*/ 432235 w 999584"/>
                <a:gd name="connsiteY45" fmla="*/ 1017271 h 1039843"/>
                <a:gd name="connsiteX46" fmla="*/ 437591 w 999584"/>
                <a:gd name="connsiteY46" fmla="*/ 1018036 h 1039843"/>
                <a:gd name="connsiteX47" fmla="*/ 435678 w 999584"/>
                <a:gd name="connsiteY47" fmla="*/ 1018419 h 1039843"/>
                <a:gd name="connsiteX48" fmla="*/ 441188 w 999584"/>
                <a:gd name="connsiteY48" fmla="*/ 1021480 h 1039843"/>
                <a:gd name="connsiteX49" fmla="*/ 437976 w 999584"/>
                <a:gd name="connsiteY49" fmla="*/ 1021480 h 1039843"/>
                <a:gd name="connsiteX50" fmla="*/ 433383 w 999584"/>
                <a:gd name="connsiteY50" fmla="*/ 1020714 h 1039843"/>
                <a:gd name="connsiteX51" fmla="*/ 428792 w 999584"/>
                <a:gd name="connsiteY51" fmla="*/ 1016889 h 1039843"/>
                <a:gd name="connsiteX52" fmla="*/ 491534 w 999584"/>
                <a:gd name="connsiteY52" fmla="*/ 1015358 h 1039843"/>
                <a:gd name="connsiteX53" fmla="*/ 457868 w 999584"/>
                <a:gd name="connsiteY53" fmla="*/ 1017654 h 1039843"/>
                <a:gd name="connsiteX54" fmla="*/ 479291 w 999584"/>
                <a:gd name="connsiteY54" fmla="*/ 1017654 h 1039843"/>
                <a:gd name="connsiteX55" fmla="*/ 496124 w 999584"/>
                <a:gd name="connsiteY55" fmla="*/ 1016123 h 1039843"/>
                <a:gd name="connsiteX56" fmla="*/ 491534 w 999584"/>
                <a:gd name="connsiteY56" fmla="*/ 1015358 h 1039843"/>
                <a:gd name="connsiteX57" fmla="*/ 405838 w 999584"/>
                <a:gd name="connsiteY57" fmla="*/ 1014593 h 1039843"/>
                <a:gd name="connsiteX58" fmla="*/ 410429 w 999584"/>
                <a:gd name="connsiteY58" fmla="*/ 1014593 h 1039843"/>
                <a:gd name="connsiteX59" fmla="*/ 411194 w 999584"/>
                <a:gd name="connsiteY59" fmla="*/ 1016889 h 1039843"/>
                <a:gd name="connsiteX60" fmla="*/ 405838 w 999584"/>
                <a:gd name="connsiteY60" fmla="*/ 1014593 h 1039843"/>
                <a:gd name="connsiteX61" fmla="*/ 499950 w 999584"/>
                <a:gd name="connsiteY61" fmla="*/ 1013828 h 1039843"/>
                <a:gd name="connsiteX62" fmla="*/ 523669 w 999584"/>
                <a:gd name="connsiteY62" fmla="*/ 1014593 h 1039843"/>
                <a:gd name="connsiteX63" fmla="*/ 499950 w 999584"/>
                <a:gd name="connsiteY63" fmla="*/ 1013828 h 1039843"/>
                <a:gd name="connsiteX64" fmla="*/ 543563 w 999584"/>
                <a:gd name="connsiteY64" fmla="*/ 1013063 h 1039843"/>
                <a:gd name="connsiteX65" fmla="*/ 529025 w 999584"/>
                <a:gd name="connsiteY65" fmla="*/ 1016123 h 1039843"/>
                <a:gd name="connsiteX66" fmla="*/ 539737 w 999584"/>
                <a:gd name="connsiteY66" fmla="*/ 1016889 h 1039843"/>
                <a:gd name="connsiteX67" fmla="*/ 543563 w 999584"/>
                <a:gd name="connsiteY67" fmla="*/ 1013063 h 1039843"/>
                <a:gd name="connsiteX68" fmla="*/ 423436 w 999584"/>
                <a:gd name="connsiteY68" fmla="*/ 1013063 h 1039843"/>
                <a:gd name="connsiteX69" fmla="*/ 433096 w 999584"/>
                <a:gd name="connsiteY69" fmla="*/ 1014115 h 1039843"/>
                <a:gd name="connsiteX70" fmla="*/ 433570 w 999584"/>
                <a:gd name="connsiteY70" fmla="*/ 1014007 h 1039843"/>
                <a:gd name="connsiteX71" fmla="*/ 435678 w 999584"/>
                <a:gd name="connsiteY71" fmla="*/ 1015358 h 1039843"/>
                <a:gd name="connsiteX72" fmla="*/ 430597 w 999584"/>
                <a:gd name="connsiteY72" fmla="*/ 1016488 h 1039843"/>
                <a:gd name="connsiteX73" fmla="*/ 527495 w 999584"/>
                <a:gd name="connsiteY73" fmla="*/ 1011532 h 1039843"/>
                <a:gd name="connsiteX74" fmla="*/ 524434 w 999584"/>
                <a:gd name="connsiteY74" fmla="*/ 1013828 h 1039843"/>
                <a:gd name="connsiteX75" fmla="*/ 529025 w 999584"/>
                <a:gd name="connsiteY75" fmla="*/ 1013828 h 1039843"/>
                <a:gd name="connsiteX76" fmla="*/ 527495 w 999584"/>
                <a:gd name="connsiteY76" fmla="*/ 1011532 h 1039843"/>
                <a:gd name="connsiteX77" fmla="*/ 593296 w 999584"/>
                <a:gd name="connsiteY77" fmla="*/ 1010002 h 1039843"/>
                <a:gd name="connsiteX78" fmla="*/ 584880 w 999584"/>
                <a:gd name="connsiteY78" fmla="*/ 1010768 h 1039843"/>
                <a:gd name="connsiteX79" fmla="*/ 586411 w 999584"/>
                <a:gd name="connsiteY79" fmla="*/ 1013063 h 1039843"/>
                <a:gd name="connsiteX80" fmla="*/ 593296 w 999584"/>
                <a:gd name="connsiteY80" fmla="*/ 1010002 h 1039843"/>
                <a:gd name="connsiteX81" fmla="*/ 564987 w 999584"/>
                <a:gd name="connsiteY81" fmla="*/ 1009237 h 1039843"/>
                <a:gd name="connsiteX82" fmla="*/ 548154 w 999584"/>
                <a:gd name="connsiteY82" fmla="*/ 1013063 h 1039843"/>
                <a:gd name="connsiteX83" fmla="*/ 564987 w 999584"/>
                <a:gd name="connsiteY83" fmla="*/ 1013828 h 1039843"/>
                <a:gd name="connsiteX84" fmla="*/ 564987 w 999584"/>
                <a:gd name="connsiteY84" fmla="*/ 1009237 h 1039843"/>
                <a:gd name="connsiteX85" fmla="*/ 549684 w 999584"/>
                <a:gd name="connsiteY85" fmla="*/ 996995 h 1039843"/>
                <a:gd name="connsiteX86" fmla="*/ 531321 w 999584"/>
                <a:gd name="connsiteY86" fmla="*/ 1000820 h 1039843"/>
                <a:gd name="connsiteX87" fmla="*/ 522139 w 999584"/>
                <a:gd name="connsiteY87" fmla="*/ 1006942 h 1039843"/>
                <a:gd name="connsiteX88" fmla="*/ 535146 w 999584"/>
                <a:gd name="connsiteY88" fmla="*/ 1003881 h 1039843"/>
                <a:gd name="connsiteX89" fmla="*/ 550449 w 999584"/>
                <a:gd name="connsiteY89" fmla="*/ 1000820 h 1039843"/>
                <a:gd name="connsiteX90" fmla="*/ 549684 w 999584"/>
                <a:gd name="connsiteY90" fmla="*/ 1002351 h 1039843"/>
                <a:gd name="connsiteX91" fmla="*/ 549684 w 999584"/>
                <a:gd name="connsiteY91" fmla="*/ 996995 h 1039843"/>
                <a:gd name="connsiteX92" fmla="*/ 319282 w 999584"/>
                <a:gd name="connsiteY92" fmla="*/ 991065 h 1039843"/>
                <a:gd name="connsiteX93" fmla="*/ 323968 w 999584"/>
                <a:gd name="connsiteY93" fmla="*/ 993935 h 1039843"/>
                <a:gd name="connsiteX94" fmla="*/ 316317 w 999584"/>
                <a:gd name="connsiteY94" fmla="*/ 991639 h 1039843"/>
                <a:gd name="connsiteX95" fmla="*/ 319282 w 999584"/>
                <a:gd name="connsiteY95" fmla="*/ 991065 h 1039843"/>
                <a:gd name="connsiteX96" fmla="*/ 600948 w 999584"/>
                <a:gd name="connsiteY96" fmla="*/ 987814 h 1039843"/>
                <a:gd name="connsiteX97" fmla="*/ 594827 w 999584"/>
                <a:gd name="connsiteY97" fmla="*/ 990109 h 1039843"/>
                <a:gd name="connsiteX98" fmla="*/ 600948 w 999584"/>
                <a:gd name="connsiteY98" fmla="*/ 987814 h 1039843"/>
                <a:gd name="connsiteX99" fmla="*/ 626198 w 999584"/>
                <a:gd name="connsiteY99" fmla="*/ 986283 h 1039843"/>
                <a:gd name="connsiteX100" fmla="*/ 617781 w 999584"/>
                <a:gd name="connsiteY100" fmla="*/ 990109 h 1039843"/>
                <a:gd name="connsiteX101" fmla="*/ 626198 w 999584"/>
                <a:gd name="connsiteY101" fmla="*/ 986283 h 1039843"/>
                <a:gd name="connsiteX102" fmla="*/ 649916 w 999584"/>
                <a:gd name="connsiteY102" fmla="*/ 985518 h 1039843"/>
                <a:gd name="connsiteX103" fmla="*/ 639970 w 999584"/>
                <a:gd name="connsiteY103" fmla="*/ 986283 h 1039843"/>
                <a:gd name="connsiteX104" fmla="*/ 637674 w 999584"/>
                <a:gd name="connsiteY104" fmla="*/ 990109 h 1039843"/>
                <a:gd name="connsiteX105" fmla="*/ 637674 w 999584"/>
                <a:gd name="connsiteY105" fmla="*/ 987048 h 1039843"/>
                <a:gd name="connsiteX106" fmla="*/ 624667 w 999584"/>
                <a:gd name="connsiteY106" fmla="*/ 992404 h 1039843"/>
                <a:gd name="connsiteX107" fmla="*/ 630788 w 999584"/>
                <a:gd name="connsiteY107" fmla="*/ 992404 h 1039843"/>
                <a:gd name="connsiteX108" fmla="*/ 614720 w 999584"/>
                <a:gd name="connsiteY108" fmla="*/ 996230 h 1039843"/>
                <a:gd name="connsiteX109" fmla="*/ 615486 w 999584"/>
                <a:gd name="connsiteY109" fmla="*/ 998525 h 1039843"/>
                <a:gd name="connsiteX110" fmla="*/ 607069 w 999584"/>
                <a:gd name="connsiteY110" fmla="*/ 998525 h 1039843"/>
                <a:gd name="connsiteX111" fmla="*/ 583350 w 999584"/>
                <a:gd name="connsiteY111" fmla="*/ 1006177 h 1039843"/>
                <a:gd name="connsiteX112" fmla="*/ 581820 w 999584"/>
                <a:gd name="connsiteY112" fmla="*/ 1003881 h 1039843"/>
                <a:gd name="connsiteX113" fmla="*/ 576463 w 999584"/>
                <a:gd name="connsiteY113" fmla="*/ 1006942 h 1039843"/>
                <a:gd name="connsiteX114" fmla="*/ 582584 w 999584"/>
                <a:gd name="connsiteY114" fmla="*/ 1006942 h 1039843"/>
                <a:gd name="connsiteX115" fmla="*/ 568812 w 999584"/>
                <a:gd name="connsiteY115" fmla="*/ 1010768 h 1039843"/>
                <a:gd name="connsiteX116" fmla="*/ 573403 w 999584"/>
                <a:gd name="connsiteY116" fmla="*/ 1015358 h 1039843"/>
                <a:gd name="connsiteX117" fmla="*/ 574933 w 999584"/>
                <a:gd name="connsiteY117" fmla="*/ 1010768 h 1039843"/>
                <a:gd name="connsiteX118" fmla="*/ 581820 w 999584"/>
                <a:gd name="connsiteY118" fmla="*/ 1010002 h 1039843"/>
                <a:gd name="connsiteX119" fmla="*/ 577229 w 999584"/>
                <a:gd name="connsiteY119" fmla="*/ 1010002 h 1039843"/>
                <a:gd name="connsiteX120" fmla="*/ 617781 w 999584"/>
                <a:gd name="connsiteY120" fmla="*/ 1001586 h 1039843"/>
                <a:gd name="connsiteX121" fmla="*/ 649916 w 999584"/>
                <a:gd name="connsiteY121" fmla="*/ 985518 h 1039843"/>
                <a:gd name="connsiteX122" fmla="*/ 522904 w 999584"/>
                <a:gd name="connsiteY122" fmla="*/ 980927 h 1039843"/>
                <a:gd name="connsiteX123" fmla="*/ 518026 w 999584"/>
                <a:gd name="connsiteY123" fmla="*/ 982649 h 1039843"/>
                <a:gd name="connsiteX124" fmla="*/ 517784 w 999584"/>
                <a:gd name="connsiteY124" fmla="*/ 982664 h 1039843"/>
                <a:gd name="connsiteX125" fmla="*/ 518750 w 999584"/>
                <a:gd name="connsiteY125" fmla="*/ 983374 h 1039843"/>
                <a:gd name="connsiteX126" fmla="*/ 515499 w 999584"/>
                <a:gd name="connsiteY126" fmla="*/ 984403 h 1039843"/>
                <a:gd name="connsiteX127" fmla="*/ 514517 w 999584"/>
                <a:gd name="connsiteY127" fmla="*/ 982875 h 1039843"/>
                <a:gd name="connsiteX128" fmla="*/ 509131 w 999584"/>
                <a:gd name="connsiteY128" fmla="*/ 983223 h 1039843"/>
                <a:gd name="connsiteX129" fmla="*/ 511427 w 999584"/>
                <a:gd name="connsiteY129" fmla="*/ 986283 h 1039843"/>
                <a:gd name="connsiteX130" fmla="*/ 506836 w 999584"/>
                <a:gd name="connsiteY130" fmla="*/ 985518 h 1039843"/>
                <a:gd name="connsiteX131" fmla="*/ 506836 w 999584"/>
                <a:gd name="connsiteY131" fmla="*/ 981692 h 1039843"/>
                <a:gd name="connsiteX132" fmla="*/ 487708 w 999584"/>
                <a:gd name="connsiteY132" fmla="*/ 987048 h 1039843"/>
                <a:gd name="connsiteX133" fmla="*/ 497655 w 999584"/>
                <a:gd name="connsiteY133" fmla="*/ 987048 h 1039843"/>
                <a:gd name="connsiteX134" fmla="*/ 494963 w 999584"/>
                <a:gd name="connsiteY134" fmla="*/ 988394 h 1039843"/>
                <a:gd name="connsiteX135" fmla="*/ 489238 w 999584"/>
                <a:gd name="connsiteY135" fmla="*/ 988578 h 1039843"/>
                <a:gd name="connsiteX136" fmla="*/ 496889 w 999584"/>
                <a:gd name="connsiteY136" fmla="*/ 989344 h 1039843"/>
                <a:gd name="connsiteX137" fmla="*/ 494594 w 999584"/>
                <a:gd name="connsiteY137" fmla="*/ 988578 h 1039843"/>
                <a:gd name="connsiteX138" fmla="*/ 494963 w 999584"/>
                <a:gd name="connsiteY138" fmla="*/ 988394 h 1039843"/>
                <a:gd name="connsiteX139" fmla="*/ 512957 w 999584"/>
                <a:gd name="connsiteY139" fmla="*/ 987814 h 1039843"/>
                <a:gd name="connsiteX140" fmla="*/ 524434 w 999584"/>
                <a:gd name="connsiteY140" fmla="*/ 986283 h 1039843"/>
                <a:gd name="connsiteX141" fmla="*/ 535146 w 999584"/>
                <a:gd name="connsiteY141" fmla="*/ 984753 h 1039843"/>
                <a:gd name="connsiteX142" fmla="*/ 520609 w 999584"/>
                <a:gd name="connsiteY142" fmla="*/ 984753 h 1039843"/>
                <a:gd name="connsiteX143" fmla="*/ 529790 w 999584"/>
                <a:gd name="connsiteY143" fmla="*/ 980927 h 1039843"/>
                <a:gd name="connsiteX144" fmla="*/ 522904 w 999584"/>
                <a:gd name="connsiteY144" fmla="*/ 980927 h 1039843"/>
                <a:gd name="connsiteX145" fmla="*/ 264469 w 999584"/>
                <a:gd name="connsiteY145" fmla="*/ 975454 h 1039843"/>
                <a:gd name="connsiteX146" fmla="*/ 267532 w 999584"/>
                <a:gd name="connsiteY146" fmla="*/ 977071 h 1039843"/>
                <a:gd name="connsiteX147" fmla="*/ 265818 w 999584"/>
                <a:gd name="connsiteY147" fmla="*/ 976336 h 1039843"/>
                <a:gd name="connsiteX148" fmla="*/ 584115 w 999584"/>
                <a:gd name="connsiteY148" fmla="*/ 971745 h 1039843"/>
                <a:gd name="connsiteX149" fmla="*/ 568812 w 999584"/>
                <a:gd name="connsiteY149" fmla="*/ 975571 h 1039843"/>
                <a:gd name="connsiteX150" fmla="*/ 555040 w 999584"/>
                <a:gd name="connsiteY150" fmla="*/ 977102 h 1039843"/>
                <a:gd name="connsiteX151" fmla="*/ 532085 w 999584"/>
                <a:gd name="connsiteY151" fmla="*/ 983987 h 1039843"/>
                <a:gd name="connsiteX152" fmla="*/ 539737 w 999584"/>
                <a:gd name="connsiteY152" fmla="*/ 983223 h 1039843"/>
                <a:gd name="connsiteX153" fmla="*/ 538972 w 999584"/>
                <a:gd name="connsiteY153" fmla="*/ 986283 h 1039843"/>
                <a:gd name="connsiteX154" fmla="*/ 545858 w 999584"/>
                <a:gd name="connsiteY154" fmla="*/ 985518 h 1039843"/>
                <a:gd name="connsiteX155" fmla="*/ 542033 w 999584"/>
                <a:gd name="connsiteY155" fmla="*/ 983223 h 1039843"/>
                <a:gd name="connsiteX156" fmla="*/ 564221 w 999584"/>
                <a:gd name="connsiteY156" fmla="*/ 980162 h 1039843"/>
                <a:gd name="connsiteX157" fmla="*/ 570342 w 999584"/>
                <a:gd name="connsiteY157" fmla="*/ 978632 h 1039843"/>
                <a:gd name="connsiteX158" fmla="*/ 575699 w 999584"/>
                <a:gd name="connsiteY158" fmla="*/ 977102 h 1039843"/>
                <a:gd name="connsiteX159" fmla="*/ 585645 w 999584"/>
                <a:gd name="connsiteY159" fmla="*/ 973276 h 1039843"/>
                <a:gd name="connsiteX160" fmla="*/ 584115 w 999584"/>
                <a:gd name="connsiteY160" fmla="*/ 971745 h 1039843"/>
                <a:gd name="connsiteX161" fmla="*/ 282074 w 999584"/>
                <a:gd name="connsiteY161" fmla="*/ 970341 h 1039843"/>
                <a:gd name="connsiteX162" fmla="*/ 284181 w 999584"/>
                <a:gd name="connsiteY162" fmla="*/ 971096 h 1039843"/>
                <a:gd name="connsiteX163" fmla="*/ 284181 w 999584"/>
                <a:gd name="connsiteY163" fmla="*/ 971745 h 1039843"/>
                <a:gd name="connsiteX164" fmla="*/ 284181 w 999584"/>
                <a:gd name="connsiteY164" fmla="*/ 969647 h 1039843"/>
                <a:gd name="connsiteX165" fmla="*/ 285310 w 999584"/>
                <a:gd name="connsiteY165" fmla="*/ 970066 h 1039843"/>
                <a:gd name="connsiteX166" fmla="*/ 285666 w 999584"/>
                <a:gd name="connsiteY166" fmla="*/ 970260 h 1039843"/>
                <a:gd name="connsiteX167" fmla="*/ 284660 w 999584"/>
                <a:gd name="connsiteY167" fmla="*/ 971267 h 1039843"/>
                <a:gd name="connsiteX168" fmla="*/ 284181 w 999584"/>
                <a:gd name="connsiteY168" fmla="*/ 971096 h 1039843"/>
                <a:gd name="connsiteX169" fmla="*/ 280503 w 999584"/>
                <a:gd name="connsiteY169" fmla="*/ 969293 h 1039843"/>
                <a:gd name="connsiteX170" fmla="*/ 282074 w 999584"/>
                <a:gd name="connsiteY170" fmla="*/ 970341 h 1039843"/>
                <a:gd name="connsiteX171" fmla="*/ 279591 w 999584"/>
                <a:gd name="connsiteY171" fmla="*/ 969450 h 1039843"/>
                <a:gd name="connsiteX172" fmla="*/ 731786 w 999584"/>
                <a:gd name="connsiteY172" fmla="*/ 966390 h 1039843"/>
                <a:gd name="connsiteX173" fmla="*/ 724135 w 999584"/>
                <a:gd name="connsiteY173" fmla="*/ 973276 h 1039843"/>
                <a:gd name="connsiteX174" fmla="*/ 731786 w 999584"/>
                <a:gd name="connsiteY174" fmla="*/ 966390 h 1039843"/>
                <a:gd name="connsiteX175" fmla="*/ 756271 w 999584"/>
                <a:gd name="connsiteY175" fmla="*/ 964094 h 1039843"/>
                <a:gd name="connsiteX176" fmla="*/ 758566 w 999584"/>
                <a:gd name="connsiteY176" fmla="*/ 964859 h 1039843"/>
                <a:gd name="connsiteX177" fmla="*/ 757801 w 999584"/>
                <a:gd name="connsiteY177" fmla="*/ 965624 h 1039843"/>
                <a:gd name="connsiteX178" fmla="*/ 752445 w 999584"/>
                <a:gd name="connsiteY178" fmla="*/ 967154 h 1039843"/>
                <a:gd name="connsiteX179" fmla="*/ 756271 w 999584"/>
                <a:gd name="connsiteY179" fmla="*/ 964094 h 1039843"/>
                <a:gd name="connsiteX180" fmla="*/ 315655 w 999584"/>
                <a:gd name="connsiteY180" fmla="*/ 953750 h 1039843"/>
                <a:gd name="connsiteX181" fmla="*/ 356870 w 999584"/>
                <a:gd name="connsiteY181" fmla="*/ 966390 h 1039843"/>
                <a:gd name="connsiteX182" fmla="*/ 371790 w 999584"/>
                <a:gd name="connsiteY182" fmla="*/ 968015 h 1039843"/>
                <a:gd name="connsiteX183" fmla="*/ 376763 w 999584"/>
                <a:gd name="connsiteY183" fmla="*/ 970185 h 1039843"/>
                <a:gd name="connsiteX184" fmla="*/ 376763 w 999584"/>
                <a:gd name="connsiteY184" fmla="*/ 972511 h 1039843"/>
                <a:gd name="connsiteX185" fmla="*/ 346158 w 999584"/>
                <a:gd name="connsiteY185" fmla="*/ 964859 h 1039843"/>
                <a:gd name="connsiteX186" fmla="*/ 316317 w 999584"/>
                <a:gd name="connsiteY186" fmla="*/ 954147 h 1039843"/>
                <a:gd name="connsiteX187" fmla="*/ 757801 w 999584"/>
                <a:gd name="connsiteY187" fmla="*/ 953382 h 1039843"/>
                <a:gd name="connsiteX188" fmla="*/ 753975 w 999584"/>
                <a:gd name="connsiteY188" fmla="*/ 955678 h 1039843"/>
                <a:gd name="connsiteX189" fmla="*/ 758566 w 999584"/>
                <a:gd name="connsiteY189" fmla="*/ 954912 h 1039843"/>
                <a:gd name="connsiteX190" fmla="*/ 221780 w 999584"/>
                <a:gd name="connsiteY190" fmla="*/ 951257 h 1039843"/>
                <a:gd name="connsiteX191" fmla="*/ 232152 w 999584"/>
                <a:gd name="connsiteY191" fmla="*/ 956443 h 1039843"/>
                <a:gd name="connsiteX192" fmla="*/ 237508 w 999584"/>
                <a:gd name="connsiteY192" fmla="*/ 961799 h 1039843"/>
                <a:gd name="connsiteX193" fmla="*/ 239803 w 999584"/>
                <a:gd name="connsiteY193" fmla="*/ 962564 h 1039843"/>
                <a:gd name="connsiteX194" fmla="*/ 242099 w 999584"/>
                <a:gd name="connsiteY194" fmla="*/ 960269 h 1039843"/>
                <a:gd name="connsiteX195" fmla="*/ 245924 w 999584"/>
                <a:gd name="connsiteY195" fmla="*/ 963329 h 1039843"/>
                <a:gd name="connsiteX196" fmla="*/ 264469 w 999584"/>
                <a:gd name="connsiteY196" fmla="*/ 975454 h 1039843"/>
                <a:gd name="connsiteX197" fmla="*/ 258167 w 999584"/>
                <a:gd name="connsiteY197" fmla="*/ 972128 h 1039843"/>
                <a:gd name="connsiteX198" fmla="*/ 244394 w 999584"/>
                <a:gd name="connsiteY198" fmla="*/ 969450 h 1039843"/>
                <a:gd name="connsiteX199" fmla="*/ 237508 w 999584"/>
                <a:gd name="connsiteY199" fmla="*/ 966390 h 1039843"/>
                <a:gd name="connsiteX200" fmla="*/ 216085 w 999584"/>
                <a:gd name="connsiteY200" fmla="*/ 951852 h 1039843"/>
                <a:gd name="connsiteX201" fmla="*/ 222206 w 999584"/>
                <a:gd name="connsiteY201" fmla="*/ 953382 h 1039843"/>
                <a:gd name="connsiteX202" fmla="*/ 219309 w 999584"/>
                <a:gd name="connsiteY202" fmla="*/ 948136 h 1039843"/>
                <a:gd name="connsiteX203" fmla="*/ 221440 w 999584"/>
                <a:gd name="connsiteY203" fmla="*/ 949557 h 1039843"/>
                <a:gd name="connsiteX204" fmla="*/ 221780 w 999584"/>
                <a:gd name="connsiteY204" fmla="*/ 951257 h 1039843"/>
                <a:gd name="connsiteX205" fmla="*/ 221440 w 999584"/>
                <a:gd name="connsiteY205" fmla="*/ 951087 h 1039843"/>
                <a:gd name="connsiteX206" fmla="*/ 763922 w 999584"/>
                <a:gd name="connsiteY206" fmla="*/ 946496 h 1039843"/>
                <a:gd name="connsiteX207" fmla="*/ 758566 w 999584"/>
                <a:gd name="connsiteY207" fmla="*/ 951852 h 1039843"/>
                <a:gd name="connsiteX208" fmla="*/ 765452 w 999584"/>
                <a:gd name="connsiteY208" fmla="*/ 948026 h 1039843"/>
                <a:gd name="connsiteX209" fmla="*/ 799883 w 999584"/>
                <a:gd name="connsiteY209" fmla="*/ 935019 h 1039843"/>
                <a:gd name="connsiteX210" fmla="*/ 802179 w 999584"/>
                <a:gd name="connsiteY210" fmla="*/ 939609 h 1039843"/>
                <a:gd name="connsiteX211" fmla="*/ 799883 w 999584"/>
                <a:gd name="connsiteY211" fmla="*/ 935019 h 1039843"/>
                <a:gd name="connsiteX212" fmla="*/ 771573 w 999584"/>
                <a:gd name="connsiteY212" fmla="*/ 935019 h 1039843"/>
                <a:gd name="connsiteX213" fmla="*/ 753210 w 999584"/>
                <a:gd name="connsiteY213" fmla="*/ 948791 h 1039843"/>
                <a:gd name="connsiteX214" fmla="*/ 740968 w 999584"/>
                <a:gd name="connsiteY214" fmla="*/ 960269 h 1039843"/>
                <a:gd name="connsiteX215" fmla="*/ 757035 w 999584"/>
                <a:gd name="connsiteY215" fmla="*/ 948791 h 1039843"/>
                <a:gd name="connsiteX216" fmla="*/ 771573 w 999584"/>
                <a:gd name="connsiteY216" fmla="*/ 935019 h 1039843"/>
                <a:gd name="connsiteX217" fmla="*/ 808300 w 999584"/>
                <a:gd name="connsiteY217" fmla="*/ 931958 h 1039843"/>
                <a:gd name="connsiteX218" fmla="*/ 808300 w 999584"/>
                <a:gd name="connsiteY218" fmla="*/ 934254 h 1039843"/>
                <a:gd name="connsiteX219" fmla="*/ 806004 w 999584"/>
                <a:gd name="connsiteY219" fmla="*/ 934254 h 1039843"/>
                <a:gd name="connsiteX220" fmla="*/ 802944 w 999584"/>
                <a:gd name="connsiteY220" fmla="*/ 934254 h 1039843"/>
                <a:gd name="connsiteX221" fmla="*/ 805239 w 999584"/>
                <a:gd name="connsiteY221" fmla="*/ 932724 h 1039843"/>
                <a:gd name="connsiteX222" fmla="*/ 808300 w 999584"/>
                <a:gd name="connsiteY222" fmla="*/ 931958 h 1039843"/>
                <a:gd name="connsiteX223" fmla="*/ 330090 w 999584"/>
                <a:gd name="connsiteY223" fmla="*/ 931958 h 1039843"/>
                <a:gd name="connsiteX224" fmla="*/ 337741 w 999584"/>
                <a:gd name="connsiteY224" fmla="*/ 938079 h 1039843"/>
                <a:gd name="connsiteX225" fmla="*/ 337801 w 999584"/>
                <a:gd name="connsiteY225" fmla="*/ 938380 h 1039843"/>
                <a:gd name="connsiteX226" fmla="*/ 339672 w 999584"/>
                <a:gd name="connsiteY226" fmla="*/ 939570 h 1039843"/>
                <a:gd name="connsiteX227" fmla="*/ 345276 w 999584"/>
                <a:gd name="connsiteY227" fmla="*/ 945174 h 1039843"/>
                <a:gd name="connsiteX228" fmla="*/ 344560 w 999584"/>
                <a:gd name="connsiteY228" fmla="*/ 947593 h 1039843"/>
                <a:gd name="connsiteX229" fmla="*/ 346158 w 999584"/>
                <a:gd name="connsiteY229" fmla="*/ 948791 h 1039843"/>
                <a:gd name="connsiteX230" fmla="*/ 351513 w 999584"/>
                <a:gd name="connsiteY230" fmla="*/ 951852 h 1039843"/>
                <a:gd name="connsiteX231" fmla="*/ 346158 w 999584"/>
                <a:gd name="connsiteY231" fmla="*/ 949557 h 1039843"/>
                <a:gd name="connsiteX232" fmla="*/ 356870 w 999584"/>
                <a:gd name="connsiteY232" fmla="*/ 953382 h 1039843"/>
                <a:gd name="connsiteX233" fmla="*/ 353044 w 999584"/>
                <a:gd name="connsiteY233" fmla="*/ 950321 h 1039843"/>
                <a:gd name="connsiteX234" fmla="*/ 364521 w 999584"/>
                <a:gd name="connsiteY234" fmla="*/ 952617 h 1039843"/>
                <a:gd name="connsiteX235" fmla="*/ 363756 w 999584"/>
                <a:gd name="connsiteY235" fmla="*/ 951852 h 1039843"/>
                <a:gd name="connsiteX236" fmla="*/ 379824 w 999584"/>
                <a:gd name="connsiteY236" fmla="*/ 954147 h 1039843"/>
                <a:gd name="connsiteX237" fmla="*/ 380589 w 999584"/>
                <a:gd name="connsiteY237" fmla="*/ 953382 h 1039843"/>
                <a:gd name="connsiteX238" fmla="*/ 364521 w 999584"/>
                <a:gd name="connsiteY238" fmla="*/ 943436 h 1039843"/>
                <a:gd name="connsiteX239" fmla="*/ 356870 w 999584"/>
                <a:gd name="connsiteY239" fmla="*/ 938845 h 1039843"/>
                <a:gd name="connsiteX240" fmla="*/ 353044 w 999584"/>
                <a:gd name="connsiteY240" fmla="*/ 940375 h 1039843"/>
                <a:gd name="connsiteX241" fmla="*/ 349218 w 999584"/>
                <a:gd name="connsiteY241" fmla="*/ 939609 h 1039843"/>
                <a:gd name="connsiteX242" fmla="*/ 346507 w 999584"/>
                <a:gd name="connsiteY242" fmla="*/ 936356 h 1039843"/>
                <a:gd name="connsiteX243" fmla="*/ 338270 w 999584"/>
                <a:gd name="connsiteY243" fmla="*/ 934667 h 1039843"/>
                <a:gd name="connsiteX244" fmla="*/ 338149 w 999584"/>
                <a:gd name="connsiteY244" fmla="*/ 933570 h 1039843"/>
                <a:gd name="connsiteX245" fmla="*/ 336118 w 999584"/>
                <a:gd name="connsiteY245" fmla="*/ 933164 h 1039843"/>
                <a:gd name="connsiteX246" fmla="*/ 336169 w 999584"/>
                <a:gd name="connsiteY246" fmla="*/ 933266 h 1039843"/>
                <a:gd name="connsiteX247" fmla="*/ 336008 w 999584"/>
                <a:gd name="connsiteY247" fmla="*/ 933142 h 1039843"/>
                <a:gd name="connsiteX248" fmla="*/ 828958 w 999584"/>
                <a:gd name="connsiteY248" fmla="*/ 919716 h 1039843"/>
                <a:gd name="connsiteX249" fmla="*/ 823603 w 999584"/>
                <a:gd name="connsiteY249" fmla="*/ 925072 h 1039843"/>
                <a:gd name="connsiteX250" fmla="*/ 826663 w 999584"/>
                <a:gd name="connsiteY250" fmla="*/ 921246 h 1039843"/>
                <a:gd name="connsiteX251" fmla="*/ 823603 w 999584"/>
                <a:gd name="connsiteY251" fmla="*/ 923542 h 1039843"/>
                <a:gd name="connsiteX252" fmla="*/ 822072 w 999584"/>
                <a:gd name="connsiteY252" fmla="*/ 922012 h 1039843"/>
                <a:gd name="connsiteX253" fmla="*/ 828958 w 999584"/>
                <a:gd name="connsiteY253" fmla="*/ 919716 h 1039843"/>
                <a:gd name="connsiteX254" fmla="*/ 231092 w 999584"/>
                <a:gd name="connsiteY254" fmla="*/ 915052 h 1039843"/>
                <a:gd name="connsiteX255" fmla="*/ 240199 w 999584"/>
                <a:gd name="connsiteY255" fmla="*/ 918555 h 1039843"/>
                <a:gd name="connsiteX256" fmla="*/ 240199 w 999584"/>
                <a:gd name="connsiteY256" fmla="*/ 915753 h 1039843"/>
                <a:gd name="connsiteX257" fmla="*/ 247904 w 999584"/>
                <a:gd name="connsiteY257" fmla="*/ 919956 h 1039843"/>
                <a:gd name="connsiteX258" fmla="*/ 245102 w 999584"/>
                <a:gd name="connsiteY258" fmla="*/ 917154 h 1039843"/>
                <a:gd name="connsiteX259" fmla="*/ 251406 w 999584"/>
                <a:gd name="connsiteY259" fmla="*/ 917854 h 1039843"/>
                <a:gd name="connsiteX260" fmla="*/ 249305 w 999584"/>
                <a:gd name="connsiteY260" fmla="*/ 919956 h 1039843"/>
                <a:gd name="connsiteX261" fmla="*/ 253508 w 999584"/>
                <a:gd name="connsiteY261" fmla="*/ 924159 h 1039843"/>
                <a:gd name="connsiteX262" fmla="*/ 250706 w 999584"/>
                <a:gd name="connsiteY262" fmla="*/ 924859 h 1039843"/>
                <a:gd name="connsiteX263" fmla="*/ 236696 w 999584"/>
                <a:gd name="connsiteY263" fmla="*/ 919956 h 1039843"/>
                <a:gd name="connsiteX264" fmla="*/ 231092 w 999584"/>
                <a:gd name="connsiteY264" fmla="*/ 915052 h 1039843"/>
                <a:gd name="connsiteX265" fmla="*/ 162525 w 999584"/>
                <a:gd name="connsiteY265" fmla="*/ 903648 h 1039843"/>
                <a:gd name="connsiteX266" fmla="*/ 184714 w 999584"/>
                <a:gd name="connsiteY266" fmla="*/ 922012 h 1039843"/>
                <a:gd name="connsiteX267" fmla="*/ 209964 w 999584"/>
                <a:gd name="connsiteY267" fmla="*/ 941905 h 1039843"/>
                <a:gd name="connsiteX268" fmla="*/ 217710 w 999584"/>
                <a:gd name="connsiteY268" fmla="*/ 945922 h 1039843"/>
                <a:gd name="connsiteX269" fmla="*/ 219309 w 999584"/>
                <a:gd name="connsiteY269" fmla="*/ 948136 h 1039843"/>
                <a:gd name="connsiteX270" fmla="*/ 200782 w 999584"/>
                <a:gd name="connsiteY270" fmla="*/ 935784 h 1039843"/>
                <a:gd name="connsiteX271" fmla="*/ 181653 w 999584"/>
                <a:gd name="connsiteY271" fmla="*/ 922012 h 1039843"/>
                <a:gd name="connsiteX272" fmla="*/ 162525 w 999584"/>
                <a:gd name="connsiteY272" fmla="*/ 903648 h 1039843"/>
                <a:gd name="connsiteX273" fmla="*/ 303310 w 999584"/>
                <a:gd name="connsiteY273" fmla="*/ 902883 h 1039843"/>
                <a:gd name="connsiteX274" fmla="*/ 305605 w 999584"/>
                <a:gd name="connsiteY274" fmla="*/ 903648 h 1039843"/>
                <a:gd name="connsiteX275" fmla="*/ 305605 w 999584"/>
                <a:gd name="connsiteY275" fmla="*/ 902883 h 1039843"/>
                <a:gd name="connsiteX276" fmla="*/ 304075 w 999584"/>
                <a:gd name="connsiteY276" fmla="*/ 902883 h 1039843"/>
                <a:gd name="connsiteX277" fmla="*/ 303310 w 999584"/>
                <a:gd name="connsiteY277" fmla="*/ 902883 h 1039843"/>
                <a:gd name="connsiteX278" fmla="*/ 238273 w 999584"/>
                <a:gd name="connsiteY278" fmla="*/ 899057 h 1039843"/>
                <a:gd name="connsiteX279" fmla="*/ 238300 w 999584"/>
                <a:gd name="connsiteY279" fmla="*/ 899117 h 1039843"/>
                <a:gd name="connsiteX280" fmla="*/ 238241 w 999584"/>
                <a:gd name="connsiteY280" fmla="*/ 899069 h 1039843"/>
                <a:gd name="connsiteX281" fmla="*/ 234448 w 999584"/>
                <a:gd name="connsiteY281" fmla="*/ 895997 h 1039843"/>
                <a:gd name="connsiteX282" fmla="*/ 238241 w 999584"/>
                <a:gd name="connsiteY282" fmla="*/ 899069 h 1039843"/>
                <a:gd name="connsiteX283" fmla="*/ 237508 w 999584"/>
                <a:gd name="connsiteY283" fmla="*/ 899344 h 1039843"/>
                <a:gd name="connsiteX284" fmla="*/ 236743 w 999584"/>
                <a:gd name="connsiteY284" fmla="*/ 901352 h 1039843"/>
                <a:gd name="connsiteX285" fmla="*/ 234448 w 999584"/>
                <a:gd name="connsiteY285" fmla="*/ 895997 h 1039843"/>
                <a:gd name="connsiteX286" fmla="*/ 847608 w 999584"/>
                <a:gd name="connsiteY286" fmla="*/ 891310 h 1039843"/>
                <a:gd name="connsiteX287" fmla="*/ 847506 w 999584"/>
                <a:gd name="connsiteY287" fmla="*/ 892166 h 1039843"/>
                <a:gd name="connsiteX288" fmla="*/ 845791 w 999584"/>
                <a:gd name="connsiteY288" fmla="*/ 893701 h 1039843"/>
                <a:gd name="connsiteX289" fmla="*/ 847262 w 999584"/>
                <a:gd name="connsiteY289" fmla="*/ 891528 h 1039843"/>
                <a:gd name="connsiteX290" fmla="*/ 849630 w 999584"/>
                <a:gd name="connsiteY290" fmla="*/ 890264 h 1039843"/>
                <a:gd name="connsiteX291" fmla="*/ 847321 w 999584"/>
                <a:gd name="connsiteY291" fmla="*/ 893701 h 1039843"/>
                <a:gd name="connsiteX292" fmla="*/ 847506 w 999584"/>
                <a:gd name="connsiteY292" fmla="*/ 892166 h 1039843"/>
                <a:gd name="connsiteX293" fmla="*/ 857269 w 999584"/>
                <a:gd name="connsiteY293" fmla="*/ 889876 h 1039843"/>
                <a:gd name="connsiteX294" fmla="*/ 852678 w 999584"/>
                <a:gd name="connsiteY294" fmla="*/ 895231 h 1039843"/>
                <a:gd name="connsiteX295" fmla="*/ 848852 w 999584"/>
                <a:gd name="connsiteY295" fmla="*/ 897527 h 1039843"/>
                <a:gd name="connsiteX296" fmla="*/ 857269 w 999584"/>
                <a:gd name="connsiteY296" fmla="*/ 889876 h 1039843"/>
                <a:gd name="connsiteX297" fmla="*/ 845791 w 999584"/>
                <a:gd name="connsiteY297" fmla="*/ 886815 h 1039843"/>
                <a:gd name="connsiteX298" fmla="*/ 843496 w 999584"/>
                <a:gd name="connsiteY298" fmla="*/ 892936 h 1039843"/>
                <a:gd name="connsiteX299" fmla="*/ 847321 w 999584"/>
                <a:gd name="connsiteY299" fmla="*/ 888345 h 1039843"/>
                <a:gd name="connsiteX300" fmla="*/ 855545 w 999584"/>
                <a:gd name="connsiteY300" fmla="*/ 881457 h 1039843"/>
                <a:gd name="connsiteX301" fmla="*/ 854017 w 999584"/>
                <a:gd name="connsiteY301" fmla="*/ 886337 h 1039843"/>
                <a:gd name="connsiteX302" fmla="*/ 849630 w 999584"/>
                <a:gd name="connsiteY302" fmla="*/ 890264 h 1039843"/>
                <a:gd name="connsiteX303" fmla="*/ 223736 w 999584"/>
                <a:gd name="connsiteY303" fmla="*/ 878398 h 1039843"/>
                <a:gd name="connsiteX304" fmla="*/ 221440 w 999584"/>
                <a:gd name="connsiteY304" fmla="*/ 880694 h 1039843"/>
                <a:gd name="connsiteX305" fmla="*/ 223736 w 999584"/>
                <a:gd name="connsiteY305" fmla="*/ 879164 h 1039843"/>
                <a:gd name="connsiteX306" fmla="*/ 227561 w 999584"/>
                <a:gd name="connsiteY306" fmla="*/ 882989 h 1039843"/>
                <a:gd name="connsiteX307" fmla="*/ 227561 w 999584"/>
                <a:gd name="connsiteY307" fmla="*/ 882224 h 1039843"/>
                <a:gd name="connsiteX308" fmla="*/ 223736 w 999584"/>
                <a:gd name="connsiteY308" fmla="*/ 878398 h 1039843"/>
                <a:gd name="connsiteX309" fmla="*/ 857998 w 999584"/>
                <a:gd name="connsiteY309" fmla="*/ 877130 h 1039843"/>
                <a:gd name="connsiteX310" fmla="*/ 855929 w 999584"/>
                <a:gd name="connsiteY310" fmla="*/ 880885 h 1039843"/>
                <a:gd name="connsiteX311" fmla="*/ 855545 w 999584"/>
                <a:gd name="connsiteY311" fmla="*/ 881457 h 1039843"/>
                <a:gd name="connsiteX312" fmla="*/ 856503 w 999584"/>
                <a:gd name="connsiteY312" fmla="*/ 878398 h 1039843"/>
                <a:gd name="connsiteX313" fmla="*/ 242099 w 999584"/>
                <a:gd name="connsiteY313" fmla="*/ 875338 h 1039843"/>
                <a:gd name="connsiteX314" fmla="*/ 241334 w 999584"/>
                <a:gd name="connsiteY314" fmla="*/ 876103 h 1039843"/>
                <a:gd name="connsiteX315" fmla="*/ 240569 w 999584"/>
                <a:gd name="connsiteY315" fmla="*/ 876868 h 1039843"/>
                <a:gd name="connsiteX316" fmla="*/ 241334 w 999584"/>
                <a:gd name="connsiteY316" fmla="*/ 877634 h 1039843"/>
                <a:gd name="connsiteX317" fmla="*/ 242099 w 999584"/>
                <a:gd name="connsiteY317" fmla="*/ 876868 h 1039843"/>
                <a:gd name="connsiteX318" fmla="*/ 242099 w 999584"/>
                <a:gd name="connsiteY318" fmla="*/ 875338 h 1039843"/>
                <a:gd name="connsiteX319" fmla="*/ 851912 w 999584"/>
                <a:gd name="connsiteY319" fmla="*/ 867686 h 1039843"/>
                <a:gd name="connsiteX320" fmla="*/ 842731 w 999584"/>
                <a:gd name="connsiteY320" fmla="*/ 874573 h 1039843"/>
                <a:gd name="connsiteX321" fmla="*/ 845791 w 999584"/>
                <a:gd name="connsiteY321" fmla="*/ 875338 h 1039843"/>
                <a:gd name="connsiteX322" fmla="*/ 851912 w 999584"/>
                <a:gd name="connsiteY322" fmla="*/ 867686 h 1039843"/>
                <a:gd name="connsiteX323" fmla="*/ 868745 w 999584"/>
                <a:gd name="connsiteY323" fmla="*/ 863861 h 1039843"/>
                <a:gd name="connsiteX324" fmla="*/ 864059 w 999584"/>
                <a:gd name="connsiteY324" fmla="*/ 871991 h 1039843"/>
                <a:gd name="connsiteX325" fmla="*/ 857998 w 999584"/>
                <a:gd name="connsiteY325" fmla="*/ 877130 h 1039843"/>
                <a:gd name="connsiteX326" fmla="*/ 861094 w 999584"/>
                <a:gd name="connsiteY326" fmla="*/ 871513 h 1039843"/>
                <a:gd name="connsiteX327" fmla="*/ 857269 w 999584"/>
                <a:gd name="connsiteY327" fmla="*/ 860035 h 1039843"/>
                <a:gd name="connsiteX328" fmla="*/ 854208 w 999584"/>
                <a:gd name="connsiteY328" fmla="*/ 866922 h 1039843"/>
                <a:gd name="connsiteX329" fmla="*/ 859564 w 999584"/>
                <a:gd name="connsiteY329" fmla="*/ 860035 h 1039843"/>
                <a:gd name="connsiteX330" fmla="*/ 857269 w 999584"/>
                <a:gd name="connsiteY330" fmla="*/ 860035 h 1039843"/>
                <a:gd name="connsiteX331" fmla="*/ 882518 w 999584"/>
                <a:gd name="connsiteY331" fmla="*/ 842437 h 1039843"/>
                <a:gd name="connsiteX332" fmla="*/ 878692 w 999584"/>
                <a:gd name="connsiteY332" fmla="*/ 852384 h 1039843"/>
                <a:gd name="connsiteX333" fmla="*/ 870276 w 999584"/>
                <a:gd name="connsiteY333" fmla="*/ 863096 h 1039843"/>
                <a:gd name="connsiteX334" fmla="*/ 867981 w 999584"/>
                <a:gd name="connsiteY334" fmla="*/ 860801 h 1039843"/>
                <a:gd name="connsiteX335" fmla="*/ 873600 w 999584"/>
                <a:gd name="connsiteY335" fmla="*/ 853702 h 1039843"/>
                <a:gd name="connsiteX336" fmla="*/ 874102 w 999584"/>
                <a:gd name="connsiteY336" fmla="*/ 856210 h 1039843"/>
                <a:gd name="connsiteX337" fmla="*/ 877927 w 999584"/>
                <a:gd name="connsiteY337" fmla="*/ 850089 h 1039843"/>
                <a:gd name="connsiteX338" fmla="*/ 875781 w 999584"/>
                <a:gd name="connsiteY338" fmla="*/ 850947 h 1039843"/>
                <a:gd name="connsiteX339" fmla="*/ 879137 w 999584"/>
                <a:gd name="connsiteY339" fmla="*/ 846708 h 1039843"/>
                <a:gd name="connsiteX340" fmla="*/ 879457 w 999584"/>
                <a:gd name="connsiteY340" fmla="*/ 847028 h 1039843"/>
                <a:gd name="connsiteX341" fmla="*/ 881318 w 999584"/>
                <a:gd name="connsiteY341" fmla="*/ 843953 h 1039843"/>
                <a:gd name="connsiteX342" fmla="*/ 174767 w 999584"/>
                <a:gd name="connsiteY342" fmla="*/ 839377 h 1039843"/>
                <a:gd name="connsiteX343" fmla="*/ 167116 w 999584"/>
                <a:gd name="connsiteY343" fmla="*/ 855444 h 1039843"/>
                <a:gd name="connsiteX344" fmla="*/ 168646 w 999584"/>
                <a:gd name="connsiteY344" fmla="*/ 856974 h 1039843"/>
                <a:gd name="connsiteX345" fmla="*/ 170941 w 999584"/>
                <a:gd name="connsiteY345" fmla="*/ 856210 h 1039843"/>
                <a:gd name="connsiteX346" fmla="*/ 177828 w 999584"/>
                <a:gd name="connsiteY346" fmla="*/ 841672 h 1039843"/>
                <a:gd name="connsiteX347" fmla="*/ 178593 w 999584"/>
                <a:gd name="connsiteY347" fmla="*/ 840141 h 1039843"/>
                <a:gd name="connsiteX348" fmla="*/ 177828 w 999584"/>
                <a:gd name="connsiteY348" fmla="*/ 839377 h 1039843"/>
                <a:gd name="connsiteX349" fmla="*/ 174767 w 999584"/>
                <a:gd name="connsiteY349" fmla="*/ 839377 h 1039843"/>
                <a:gd name="connsiteX350" fmla="*/ 167116 w 999584"/>
                <a:gd name="connsiteY350" fmla="*/ 833256 h 1039843"/>
                <a:gd name="connsiteX351" fmla="*/ 165586 w 999584"/>
                <a:gd name="connsiteY351" fmla="*/ 838611 h 1039843"/>
                <a:gd name="connsiteX352" fmla="*/ 164055 w 999584"/>
                <a:gd name="connsiteY352" fmla="*/ 840141 h 1039843"/>
                <a:gd name="connsiteX353" fmla="*/ 164055 w 999584"/>
                <a:gd name="connsiteY353" fmla="*/ 840907 h 1039843"/>
                <a:gd name="connsiteX354" fmla="*/ 165586 w 999584"/>
                <a:gd name="connsiteY354" fmla="*/ 838611 h 1039843"/>
                <a:gd name="connsiteX355" fmla="*/ 170176 w 999584"/>
                <a:gd name="connsiteY355" fmla="*/ 835551 h 1039843"/>
                <a:gd name="connsiteX356" fmla="*/ 170941 w 999584"/>
                <a:gd name="connsiteY356" fmla="*/ 833256 h 1039843"/>
                <a:gd name="connsiteX357" fmla="*/ 167116 w 999584"/>
                <a:gd name="connsiteY357" fmla="*/ 833256 h 1039843"/>
                <a:gd name="connsiteX358" fmla="*/ 159465 w 999584"/>
                <a:gd name="connsiteY358" fmla="*/ 828665 h 1039843"/>
                <a:gd name="connsiteX359" fmla="*/ 157169 w 999584"/>
                <a:gd name="connsiteY359" fmla="*/ 830195 h 1039843"/>
                <a:gd name="connsiteX360" fmla="*/ 159465 w 999584"/>
                <a:gd name="connsiteY360" fmla="*/ 831725 h 1039843"/>
                <a:gd name="connsiteX361" fmla="*/ 161760 w 999584"/>
                <a:gd name="connsiteY361" fmla="*/ 830195 h 1039843"/>
                <a:gd name="connsiteX362" fmla="*/ 159465 w 999584"/>
                <a:gd name="connsiteY362" fmla="*/ 828665 h 1039843"/>
                <a:gd name="connsiteX363" fmla="*/ 145692 w 999584"/>
                <a:gd name="connsiteY363" fmla="*/ 818718 h 1039843"/>
                <a:gd name="connsiteX364" fmla="*/ 145692 w 999584"/>
                <a:gd name="connsiteY364" fmla="*/ 819483 h 1039843"/>
                <a:gd name="connsiteX365" fmla="*/ 146348 w 999584"/>
                <a:gd name="connsiteY365" fmla="*/ 819702 h 1039843"/>
                <a:gd name="connsiteX366" fmla="*/ 147222 w 999584"/>
                <a:gd name="connsiteY366" fmla="*/ 821013 h 1039843"/>
                <a:gd name="connsiteX367" fmla="*/ 147987 w 999584"/>
                <a:gd name="connsiteY367" fmla="*/ 821587 h 1039843"/>
                <a:gd name="connsiteX368" fmla="*/ 147987 w 999584"/>
                <a:gd name="connsiteY368" fmla="*/ 824074 h 1039843"/>
                <a:gd name="connsiteX369" fmla="*/ 148753 w 999584"/>
                <a:gd name="connsiteY369" fmla="*/ 824839 h 1039843"/>
                <a:gd name="connsiteX370" fmla="*/ 150283 w 999584"/>
                <a:gd name="connsiteY370" fmla="*/ 823308 h 1039843"/>
                <a:gd name="connsiteX371" fmla="*/ 147987 w 999584"/>
                <a:gd name="connsiteY371" fmla="*/ 821587 h 1039843"/>
                <a:gd name="connsiteX372" fmla="*/ 147987 w 999584"/>
                <a:gd name="connsiteY372" fmla="*/ 820248 h 1039843"/>
                <a:gd name="connsiteX373" fmla="*/ 146348 w 999584"/>
                <a:gd name="connsiteY373" fmla="*/ 819702 h 1039843"/>
                <a:gd name="connsiteX374" fmla="*/ 935312 w 999584"/>
                <a:gd name="connsiteY374" fmla="*/ 787347 h 1039843"/>
                <a:gd name="connsiteX375" fmla="*/ 929956 w 999584"/>
                <a:gd name="connsiteY375" fmla="*/ 794233 h 1039843"/>
                <a:gd name="connsiteX376" fmla="*/ 926896 w 999584"/>
                <a:gd name="connsiteY376" fmla="*/ 795763 h 1039843"/>
                <a:gd name="connsiteX377" fmla="*/ 929191 w 999584"/>
                <a:gd name="connsiteY377" fmla="*/ 789642 h 1039843"/>
                <a:gd name="connsiteX378" fmla="*/ 930722 w 999584"/>
                <a:gd name="connsiteY378" fmla="*/ 791938 h 1039843"/>
                <a:gd name="connsiteX379" fmla="*/ 935312 w 999584"/>
                <a:gd name="connsiteY379" fmla="*/ 787347 h 1039843"/>
                <a:gd name="connsiteX380" fmla="*/ 137275 w 999584"/>
                <a:gd name="connsiteY380" fmla="*/ 781226 h 1039843"/>
                <a:gd name="connsiteX381" fmla="*/ 136510 w 999584"/>
                <a:gd name="connsiteY381" fmla="*/ 781991 h 1039843"/>
                <a:gd name="connsiteX382" fmla="*/ 135745 w 999584"/>
                <a:gd name="connsiteY382" fmla="*/ 782757 h 1039843"/>
                <a:gd name="connsiteX383" fmla="*/ 136510 w 999584"/>
                <a:gd name="connsiteY383" fmla="*/ 785052 h 1039843"/>
                <a:gd name="connsiteX384" fmla="*/ 138041 w 999584"/>
                <a:gd name="connsiteY384" fmla="*/ 783521 h 1039843"/>
                <a:gd name="connsiteX385" fmla="*/ 137275 w 999584"/>
                <a:gd name="connsiteY385" fmla="*/ 781226 h 1039843"/>
                <a:gd name="connsiteX386" fmla="*/ 929171 w 999584"/>
                <a:gd name="connsiteY386" fmla="*/ 765468 h 1039843"/>
                <a:gd name="connsiteX387" fmla="*/ 927174 w 999584"/>
                <a:gd name="connsiteY387" fmla="*/ 770792 h 1039843"/>
                <a:gd name="connsiteX388" fmla="*/ 926131 w 999584"/>
                <a:gd name="connsiteY388" fmla="*/ 769749 h 1039843"/>
                <a:gd name="connsiteX389" fmla="*/ 928809 w 999584"/>
                <a:gd name="connsiteY389" fmla="*/ 765636 h 1039843"/>
                <a:gd name="connsiteX390" fmla="*/ 936843 w 999584"/>
                <a:gd name="connsiteY390" fmla="*/ 752916 h 1039843"/>
                <a:gd name="connsiteX391" fmla="*/ 936023 w 999584"/>
                <a:gd name="connsiteY391" fmla="*/ 755048 h 1039843"/>
                <a:gd name="connsiteX392" fmla="*/ 935830 w 999584"/>
                <a:gd name="connsiteY392" fmla="*/ 754470 h 1039843"/>
                <a:gd name="connsiteX393" fmla="*/ 959031 w 999584"/>
                <a:gd name="connsiteY393" fmla="*/ 710068 h 1039843"/>
                <a:gd name="connsiteX394" fmla="*/ 955971 w 999584"/>
                <a:gd name="connsiteY394" fmla="*/ 718485 h 1039843"/>
                <a:gd name="connsiteX395" fmla="*/ 959031 w 999584"/>
                <a:gd name="connsiteY395" fmla="*/ 710068 h 1039843"/>
                <a:gd name="connsiteX396" fmla="*/ 943729 w 999584"/>
                <a:gd name="connsiteY396" fmla="*/ 708538 h 1039843"/>
                <a:gd name="connsiteX397" fmla="*/ 940668 w 999584"/>
                <a:gd name="connsiteY397" fmla="*/ 717719 h 1039843"/>
                <a:gd name="connsiteX398" fmla="*/ 943729 w 999584"/>
                <a:gd name="connsiteY398" fmla="*/ 708538 h 1039843"/>
                <a:gd name="connsiteX399" fmla="*/ 966683 w 999584"/>
                <a:gd name="connsiteY399" fmla="*/ 700886 h 1039843"/>
                <a:gd name="connsiteX400" fmla="*/ 959031 w 999584"/>
                <a:gd name="connsiteY400" fmla="*/ 707773 h 1039843"/>
                <a:gd name="connsiteX401" fmla="*/ 966683 w 999584"/>
                <a:gd name="connsiteY401" fmla="*/ 700886 h 1039843"/>
                <a:gd name="connsiteX402" fmla="*/ 948319 w 999584"/>
                <a:gd name="connsiteY402" fmla="*/ 697826 h 1039843"/>
                <a:gd name="connsiteX403" fmla="*/ 946789 w 999584"/>
                <a:gd name="connsiteY403" fmla="*/ 711598 h 1039843"/>
                <a:gd name="connsiteX404" fmla="*/ 950615 w 999584"/>
                <a:gd name="connsiteY404" fmla="*/ 700122 h 1039843"/>
                <a:gd name="connsiteX405" fmla="*/ 948319 w 999584"/>
                <a:gd name="connsiteY405" fmla="*/ 697826 h 1039843"/>
                <a:gd name="connsiteX406" fmla="*/ 946789 w 999584"/>
                <a:gd name="connsiteY406" fmla="*/ 691705 h 1039843"/>
                <a:gd name="connsiteX407" fmla="*/ 945259 w 999584"/>
                <a:gd name="connsiteY407" fmla="*/ 700122 h 1039843"/>
                <a:gd name="connsiteX408" fmla="*/ 946789 w 999584"/>
                <a:gd name="connsiteY408" fmla="*/ 691705 h 1039843"/>
                <a:gd name="connsiteX409" fmla="*/ 950615 w 999584"/>
                <a:gd name="connsiteY409" fmla="*/ 662630 h 1039843"/>
                <a:gd name="connsiteX410" fmla="*/ 949085 w 999584"/>
                <a:gd name="connsiteY410" fmla="*/ 666456 h 1039843"/>
                <a:gd name="connsiteX411" fmla="*/ 949850 w 999584"/>
                <a:gd name="connsiteY411" fmla="*/ 668751 h 1039843"/>
                <a:gd name="connsiteX412" fmla="*/ 950615 w 999584"/>
                <a:gd name="connsiteY412" fmla="*/ 662630 h 1039843"/>
                <a:gd name="connsiteX413" fmla="*/ 960562 w 999584"/>
                <a:gd name="connsiteY413" fmla="*/ 633554 h 1039843"/>
                <a:gd name="connsiteX414" fmla="*/ 957501 w 999584"/>
                <a:gd name="connsiteY414" fmla="*/ 648857 h 1039843"/>
                <a:gd name="connsiteX415" fmla="*/ 956736 w 999584"/>
                <a:gd name="connsiteY415" fmla="*/ 643501 h 1039843"/>
                <a:gd name="connsiteX416" fmla="*/ 960562 w 999584"/>
                <a:gd name="connsiteY416" fmla="*/ 633554 h 1039843"/>
                <a:gd name="connsiteX417" fmla="*/ 961327 w 999584"/>
                <a:gd name="connsiteY417" fmla="*/ 627433 h 1039843"/>
                <a:gd name="connsiteX418" fmla="*/ 959031 w 999584"/>
                <a:gd name="connsiteY418" fmla="*/ 628199 h 1039843"/>
                <a:gd name="connsiteX419" fmla="*/ 956736 w 999584"/>
                <a:gd name="connsiteY419" fmla="*/ 642736 h 1039843"/>
                <a:gd name="connsiteX420" fmla="*/ 956736 w 999584"/>
                <a:gd name="connsiteY420" fmla="*/ 643501 h 1039843"/>
                <a:gd name="connsiteX421" fmla="*/ 954440 w 999584"/>
                <a:gd name="connsiteY421" fmla="*/ 651918 h 1039843"/>
                <a:gd name="connsiteX422" fmla="*/ 955971 w 999584"/>
                <a:gd name="connsiteY422" fmla="*/ 651918 h 1039843"/>
                <a:gd name="connsiteX423" fmla="*/ 956736 w 999584"/>
                <a:gd name="connsiteY423" fmla="*/ 655744 h 1039843"/>
                <a:gd name="connsiteX424" fmla="*/ 955206 w 999584"/>
                <a:gd name="connsiteY424" fmla="*/ 654978 h 1039843"/>
                <a:gd name="connsiteX425" fmla="*/ 949085 w 999584"/>
                <a:gd name="connsiteY425" fmla="*/ 683289 h 1039843"/>
                <a:gd name="connsiteX426" fmla="*/ 946789 w 999584"/>
                <a:gd name="connsiteY426" fmla="*/ 684053 h 1039843"/>
                <a:gd name="connsiteX427" fmla="*/ 949085 w 999584"/>
                <a:gd name="connsiteY427" fmla="*/ 688644 h 1039843"/>
                <a:gd name="connsiteX428" fmla="*/ 947555 w 999584"/>
                <a:gd name="connsiteY428" fmla="*/ 695531 h 1039843"/>
                <a:gd name="connsiteX429" fmla="*/ 950615 w 999584"/>
                <a:gd name="connsiteY429" fmla="*/ 697826 h 1039843"/>
                <a:gd name="connsiteX430" fmla="*/ 951380 w 999584"/>
                <a:gd name="connsiteY430" fmla="*/ 684053 h 1039843"/>
                <a:gd name="connsiteX431" fmla="*/ 954440 w 999584"/>
                <a:gd name="connsiteY431" fmla="*/ 680993 h 1039843"/>
                <a:gd name="connsiteX432" fmla="*/ 955971 w 999584"/>
                <a:gd name="connsiteY432" fmla="*/ 658804 h 1039843"/>
                <a:gd name="connsiteX433" fmla="*/ 955971 w 999584"/>
                <a:gd name="connsiteY433" fmla="*/ 665690 h 1039843"/>
                <a:gd name="connsiteX434" fmla="*/ 957501 w 999584"/>
                <a:gd name="connsiteY434" fmla="*/ 649623 h 1039843"/>
                <a:gd name="connsiteX435" fmla="*/ 960562 w 999584"/>
                <a:gd name="connsiteY435" fmla="*/ 646562 h 1039843"/>
                <a:gd name="connsiteX436" fmla="*/ 962092 w 999584"/>
                <a:gd name="connsiteY436" fmla="*/ 636615 h 1039843"/>
                <a:gd name="connsiteX437" fmla="*/ 961327 w 999584"/>
                <a:gd name="connsiteY437" fmla="*/ 627433 h 1039843"/>
                <a:gd name="connsiteX438" fmla="*/ 968213 w 999584"/>
                <a:gd name="connsiteY438" fmla="*/ 603714 h 1039843"/>
                <a:gd name="connsiteX439" fmla="*/ 966683 w 999584"/>
                <a:gd name="connsiteY439" fmla="*/ 604479 h 1039843"/>
                <a:gd name="connsiteX440" fmla="*/ 966683 w 999584"/>
                <a:gd name="connsiteY440" fmla="*/ 607540 h 1039843"/>
                <a:gd name="connsiteX441" fmla="*/ 968213 w 999584"/>
                <a:gd name="connsiteY441" fmla="*/ 603714 h 1039843"/>
                <a:gd name="connsiteX442" fmla="*/ 969743 w 999584"/>
                <a:gd name="connsiteY442" fmla="*/ 589176 h 1039843"/>
                <a:gd name="connsiteX443" fmla="*/ 968213 w 999584"/>
                <a:gd name="connsiteY443" fmla="*/ 594533 h 1039843"/>
                <a:gd name="connsiteX444" fmla="*/ 968978 w 999584"/>
                <a:gd name="connsiteY444" fmla="*/ 599888 h 1039843"/>
                <a:gd name="connsiteX445" fmla="*/ 969743 w 999584"/>
                <a:gd name="connsiteY445" fmla="*/ 589176 h 1039843"/>
                <a:gd name="connsiteX446" fmla="*/ 971273 w 999584"/>
                <a:gd name="connsiteY446" fmla="*/ 570048 h 1039843"/>
                <a:gd name="connsiteX447" fmla="*/ 970509 w 999584"/>
                <a:gd name="connsiteY447" fmla="*/ 571579 h 1039843"/>
                <a:gd name="connsiteX448" fmla="*/ 970509 w 999584"/>
                <a:gd name="connsiteY448" fmla="*/ 572343 h 1039843"/>
                <a:gd name="connsiteX449" fmla="*/ 970509 w 999584"/>
                <a:gd name="connsiteY449" fmla="*/ 573109 h 1039843"/>
                <a:gd name="connsiteX450" fmla="*/ 971226 w 999584"/>
                <a:gd name="connsiteY450" fmla="*/ 577417 h 1039843"/>
                <a:gd name="connsiteX451" fmla="*/ 971157 w 999584"/>
                <a:gd name="connsiteY451" fmla="*/ 577524 h 1039843"/>
                <a:gd name="connsiteX452" fmla="*/ 969743 w 999584"/>
                <a:gd name="connsiteY452" fmla="*/ 575404 h 1039843"/>
                <a:gd name="connsiteX453" fmla="*/ 968213 w 999584"/>
                <a:gd name="connsiteY453" fmla="*/ 583055 h 1039843"/>
                <a:gd name="connsiteX454" fmla="*/ 968978 w 999584"/>
                <a:gd name="connsiteY454" fmla="*/ 586116 h 1039843"/>
                <a:gd name="connsiteX455" fmla="*/ 969361 w 999584"/>
                <a:gd name="connsiteY455" fmla="*/ 580282 h 1039843"/>
                <a:gd name="connsiteX456" fmla="*/ 971157 w 999584"/>
                <a:gd name="connsiteY456" fmla="*/ 577524 h 1039843"/>
                <a:gd name="connsiteX457" fmla="*/ 971273 w 999584"/>
                <a:gd name="connsiteY457" fmla="*/ 577700 h 1039843"/>
                <a:gd name="connsiteX458" fmla="*/ 971226 w 999584"/>
                <a:gd name="connsiteY458" fmla="*/ 577417 h 1039843"/>
                <a:gd name="connsiteX459" fmla="*/ 972039 w 999584"/>
                <a:gd name="connsiteY459" fmla="*/ 576169 h 1039843"/>
                <a:gd name="connsiteX460" fmla="*/ 971273 w 999584"/>
                <a:gd name="connsiteY460" fmla="*/ 570048 h 1039843"/>
                <a:gd name="connsiteX461" fmla="*/ 969743 w 999584"/>
                <a:gd name="connsiteY461" fmla="*/ 537913 h 1039843"/>
                <a:gd name="connsiteX462" fmla="*/ 966683 w 999584"/>
                <a:gd name="connsiteY462" fmla="*/ 541738 h 1039843"/>
                <a:gd name="connsiteX463" fmla="*/ 966683 w 999584"/>
                <a:gd name="connsiteY463" fmla="*/ 542503 h 1039843"/>
                <a:gd name="connsiteX464" fmla="*/ 967448 w 999584"/>
                <a:gd name="connsiteY464" fmla="*/ 548624 h 1039843"/>
                <a:gd name="connsiteX465" fmla="*/ 968213 w 999584"/>
                <a:gd name="connsiteY465" fmla="*/ 570048 h 1039843"/>
                <a:gd name="connsiteX466" fmla="*/ 970509 w 999584"/>
                <a:gd name="connsiteY466" fmla="*/ 560867 h 1039843"/>
                <a:gd name="connsiteX467" fmla="*/ 968213 w 999584"/>
                <a:gd name="connsiteY467" fmla="*/ 559336 h 1039843"/>
                <a:gd name="connsiteX468" fmla="*/ 970509 w 999584"/>
                <a:gd name="connsiteY468" fmla="*/ 557041 h 1039843"/>
                <a:gd name="connsiteX469" fmla="*/ 969743 w 999584"/>
                <a:gd name="connsiteY469" fmla="*/ 544034 h 1039843"/>
                <a:gd name="connsiteX470" fmla="*/ 969743 w 999584"/>
                <a:gd name="connsiteY470" fmla="*/ 537913 h 1039843"/>
                <a:gd name="connsiteX471" fmla="*/ 988106 w 999584"/>
                <a:gd name="connsiteY471" fmla="*/ 495065 h 1039843"/>
                <a:gd name="connsiteX472" fmla="*/ 989637 w 999584"/>
                <a:gd name="connsiteY472" fmla="*/ 505011 h 1039843"/>
                <a:gd name="connsiteX473" fmla="*/ 988106 w 999584"/>
                <a:gd name="connsiteY473" fmla="*/ 495065 h 1039843"/>
                <a:gd name="connsiteX474" fmla="*/ 984281 w 999584"/>
                <a:gd name="connsiteY474" fmla="*/ 483587 h 1039843"/>
                <a:gd name="connsiteX475" fmla="*/ 984281 w 999584"/>
                <a:gd name="connsiteY475" fmla="*/ 493535 h 1039843"/>
                <a:gd name="connsiteX476" fmla="*/ 984281 w 999584"/>
                <a:gd name="connsiteY476" fmla="*/ 496595 h 1039843"/>
                <a:gd name="connsiteX477" fmla="*/ 984281 w 999584"/>
                <a:gd name="connsiteY477" fmla="*/ 483587 h 1039843"/>
                <a:gd name="connsiteX478" fmla="*/ 983516 w 999584"/>
                <a:gd name="connsiteY478" fmla="*/ 475171 h 1039843"/>
                <a:gd name="connsiteX479" fmla="*/ 985811 w 999584"/>
                <a:gd name="connsiteY479" fmla="*/ 482057 h 1039843"/>
                <a:gd name="connsiteX480" fmla="*/ 983516 w 999584"/>
                <a:gd name="connsiteY480" fmla="*/ 475171 h 1039843"/>
                <a:gd name="connsiteX481" fmla="*/ 984281 w 999584"/>
                <a:gd name="connsiteY481" fmla="*/ 468285 h 1039843"/>
                <a:gd name="connsiteX482" fmla="*/ 982751 w 999584"/>
                <a:gd name="connsiteY482" fmla="*/ 471345 h 1039843"/>
                <a:gd name="connsiteX483" fmla="*/ 983516 w 999584"/>
                <a:gd name="connsiteY483" fmla="*/ 472875 h 1039843"/>
                <a:gd name="connsiteX484" fmla="*/ 984281 w 999584"/>
                <a:gd name="connsiteY484" fmla="*/ 468285 h 1039843"/>
                <a:gd name="connsiteX485" fmla="*/ 981221 w 999584"/>
                <a:gd name="connsiteY485" fmla="*/ 457573 h 1039843"/>
                <a:gd name="connsiteX486" fmla="*/ 981221 w 999584"/>
                <a:gd name="connsiteY486" fmla="*/ 459103 h 1039843"/>
                <a:gd name="connsiteX487" fmla="*/ 982751 w 999584"/>
                <a:gd name="connsiteY487" fmla="*/ 459869 h 1039843"/>
                <a:gd name="connsiteX488" fmla="*/ 981221 w 999584"/>
                <a:gd name="connsiteY488" fmla="*/ 457573 h 1039843"/>
                <a:gd name="connsiteX489" fmla="*/ 975864 w 999584"/>
                <a:gd name="connsiteY489" fmla="*/ 444566 h 1039843"/>
                <a:gd name="connsiteX490" fmla="*/ 973569 w 999584"/>
                <a:gd name="connsiteY490" fmla="*/ 447626 h 1039843"/>
                <a:gd name="connsiteX491" fmla="*/ 974334 w 999584"/>
                <a:gd name="connsiteY491" fmla="*/ 449157 h 1039843"/>
                <a:gd name="connsiteX492" fmla="*/ 976630 w 999584"/>
                <a:gd name="connsiteY492" fmla="*/ 451452 h 1039843"/>
                <a:gd name="connsiteX493" fmla="*/ 976630 w 999584"/>
                <a:gd name="connsiteY493" fmla="*/ 452982 h 1039843"/>
                <a:gd name="connsiteX494" fmla="*/ 978160 w 999584"/>
                <a:gd name="connsiteY494" fmla="*/ 455278 h 1039843"/>
                <a:gd name="connsiteX495" fmla="*/ 978925 w 999584"/>
                <a:gd name="connsiteY495" fmla="*/ 452982 h 1039843"/>
                <a:gd name="connsiteX496" fmla="*/ 977395 w 999584"/>
                <a:gd name="connsiteY496" fmla="*/ 446096 h 1039843"/>
                <a:gd name="connsiteX497" fmla="*/ 975864 w 999584"/>
                <a:gd name="connsiteY497" fmla="*/ 444566 h 1039843"/>
                <a:gd name="connsiteX498" fmla="*/ 972804 w 999584"/>
                <a:gd name="connsiteY498" fmla="*/ 423907 h 1039843"/>
                <a:gd name="connsiteX499" fmla="*/ 971273 w 999584"/>
                <a:gd name="connsiteY499" fmla="*/ 427733 h 1039843"/>
                <a:gd name="connsiteX500" fmla="*/ 972804 w 999584"/>
                <a:gd name="connsiteY500" fmla="*/ 429263 h 1039843"/>
                <a:gd name="connsiteX501" fmla="*/ 973569 w 999584"/>
                <a:gd name="connsiteY501" fmla="*/ 429263 h 1039843"/>
                <a:gd name="connsiteX502" fmla="*/ 972804 w 999584"/>
                <a:gd name="connsiteY502" fmla="*/ 423907 h 1039843"/>
                <a:gd name="connsiteX503" fmla="*/ 968213 w 999584"/>
                <a:gd name="connsiteY503" fmla="*/ 410900 h 1039843"/>
                <a:gd name="connsiteX504" fmla="*/ 968213 w 999584"/>
                <a:gd name="connsiteY504" fmla="*/ 412430 h 1039843"/>
                <a:gd name="connsiteX505" fmla="*/ 970509 w 999584"/>
                <a:gd name="connsiteY505" fmla="*/ 423142 h 1039843"/>
                <a:gd name="connsiteX506" fmla="*/ 971273 w 999584"/>
                <a:gd name="connsiteY506" fmla="*/ 417786 h 1039843"/>
                <a:gd name="connsiteX507" fmla="*/ 968213 w 999584"/>
                <a:gd name="connsiteY507" fmla="*/ 410900 h 1039843"/>
                <a:gd name="connsiteX508" fmla="*/ 972804 w 999584"/>
                <a:gd name="connsiteY508" fmla="*/ 404779 h 1039843"/>
                <a:gd name="connsiteX509" fmla="*/ 971273 w 999584"/>
                <a:gd name="connsiteY509" fmla="*/ 406309 h 1039843"/>
                <a:gd name="connsiteX510" fmla="*/ 972804 w 999584"/>
                <a:gd name="connsiteY510" fmla="*/ 410134 h 1039843"/>
                <a:gd name="connsiteX511" fmla="*/ 970509 w 999584"/>
                <a:gd name="connsiteY511" fmla="*/ 409369 h 1039843"/>
                <a:gd name="connsiteX512" fmla="*/ 972039 w 999584"/>
                <a:gd name="connsiteY512" fmla="*/ 415491 h 1039843"/>
                <a:gd name="connsiteX513" fmla="*/ 974334 w 999584"/>
                <a:gd name="connsiteY513" fmla="*/ 414725 h 1039843"/>
                <a:gd name="connsiteX514" fmla="*/ 972804 w 999584"/>
                <a:gd name="connsiteY514" fmla="*/ 404779 h 1039843"/>
                <a:gd name="connsiteX515" fmla="*/ 968978 w 999584"/>
                <a:gd name="connsiteY515" fmla="*/ 389476 h 1039843"/>
                <a:gd name="connsiteX516" fmla="*/ 967448 w 999584"/>
                <a:gd name="connsiteY516" fmla="*/ 390241 h 1039843"/>
                <a:gd name="connsiteX517" fmla="*/ 968978 w 999584"/>
                <a:gd name="connsiteY517" fmla="*/ 394067 h 1039843"/>
                <a:gd name="connsiteX518" fmla="*/ 968978 w 999584"/>
                <a:gd name="connsiteY518" fmla="*/ 389476 h 1039843"/>
                <a:gd name="connsiteX519" fmla="*/ 958267 w 999584"/>
                <a:gd name="connsiteY519" fmla="*/ 381824 h 1039843"/>
                <a:gd name="connsiteX520" fmla="*/ 957501 w 999584"/>
                <a:gd name="connsiteY520" fmla="*/ 382589 h 1039843"/>
                <a:gd name="connsiteX521" fmla="*/ 959797 w 999584"/>
                <a:gd name="connsiteY521" fmla="*/ 387946 h 1039843"/>
                <a:gd name="connsiteX522" fmla="*/ 958267 w 999584"/>
                <a:gd name="connsiteY522" fmla="*/ 393301 h 1039843"/>
                <a:gd name="connsiteX523" fmla="*/ 959797 w 999584"/>
                <a:gd name="connsiteY523" fmla="*/ 395597 h 1039843"/>
                <a:gd name="connsiteX524" fmla="*/ 965918 w 999584"/>
                <a:gd name="connsiteY524" fmla="*/ 395597 h 1039843"/>
                <a:gd name="connsiteX525" fmla="*/ 965152 w 999584"/>
                <a:gd name="connsiteY525" fmla="*/ 393301 h 1039843"/>
                <a:gd name="connsiteX526" fmla="*/ 965918 w 999584"/>
                <a:gd name="connsiteY526" fmla="*/ 394067 h 1039843"/>
                <a:gd name="connsiteX527" fmla="*/ 966683 w 999584"/>
                <a:gd name="connsiteY527" fmla="*/ 392536 h 1039843"/>
                <a:gd name="connsiteX528" fmla="*/ 965918 w 999584"/>
                <a:gd name="connsiteY528" fmla="*/ 389476 h 1039843"/>
                <a:gd name="connsiteX529" fmla="*/ 963622 w 999584"/>
                <a:gd name="connsiteY529" fmla="*/ 387946 h 1039843"/>
                <a:gd name="connsiteX530" fmla="*/ 959031 w 999584"/>
                <a:gd name="connsiteY530" fmla="*/ 381824 h 1039843"/>
                <a:gd name="connsiteX531" fmla="*/ 958267 w 999584"/>
                <a:gd name="connsiteY531" fmla="*/ 381824 h 1039843"/>
                <a:gd name="connsiteX532" fmla="*/ 933017 w 999584"/>
                <a:gd name="connsiteY532" fmla="*/ 335916 h 1039843"/>
                <a:gd name="connsiteX533" fmla="*/ 933017 w 999584"/>
                <a:gd name="connsiteY533" fmla="*/ 338211 h 1039843"/>
                <a:gd name="connsiteX534" fmla="*/ 934547 w 999584"/>
                <a:gd name="connsiteY534" fmla="*/ 341272 h 1039843"/>
                <a:gd name="connsiteX535" fmla="*/ 936843 w 999584"/>
                <a:gd name="connsiteY535" fmla="*/ 341272 h 1039843"/>
                <a:gd name="connsiteX536" fmla="*/ 933017 w 999584"/>
                <a:gd name="connsiteY536" fmla="*/ 335916 h 1039843"/>
                <a:gd name="connsiteX537" fmla="*/ 85386 w 999584"/>
                <a:gd name="connsiteY537" fmla="*/ 323822 h 1039843"/>
                <a:gd name="connsiteX538" fmla="*/ 87488 w 999584"/>
                <a:gd name="connsiteY538" fmla="*/ 325223 h 1039843"/>
                <a:gd name="connsiteX539" fmla="*/ 85386 w 999584"/>
                <a:gd name="connsiteY539" fmla="*/ 324523 h 1039843"/>
                <a:gd name="connsiteX540" fmla="*/ 85386 w 999584"/>
                <a:gd name="connsiteY540" fmla="*/ 323822 h 1039843"/>
                <a:gd name="connsiteX541" fmla="*/ 907002 w 999584"/>
                <a:gd name="connsiteY541" fmla="*/ 316787 h 1039843"/>
                <a:gd name="connsiteX542" fmla="*/ 906237 w 999584"/>
                <a:gd name="connsiteY542" fmla="*/ 322144 h 1039843"/>
                <a:gd name="connsiteX543" fmla="*/ 913889 w 999584"/>
                <a:gd name="connsiteY543" fmla="*/ 325969 h 1039843"/>
                <a:gd name="connsiteX544" fmla="*/ 907768 w 999584"/>
                <a:gd name="connsiteY544" fmla="*/ 316787 h 1039843"/>
                <a:gd name="connsiteX545" fmla="*/ 907002 w 999584"/>
                <a:gd name="connsiteY545" fmla="*/ 316787 h 1039843"/>
                <a:gd name="connsiteX546" fmla="*/ 914090 w 999584"/>
                <a:gd name="connsiteY546" fmla="*/ 291598 h 1039843"/>
                <a:gd name="connsiteX547" fmla="*/ 919694 w 999584"/>
                <a:gd name="connsiteY547" fmla="*/ 295101 h 1039843"/>
                <a:gd name="connsiteX548" fmla="*/ 915491 w 999584"/>
                <a:gd name="connsiteY548" fmla="*/ 297202 h 1039843"/>
                <a:gd name="connsiteX549" fmla="*/ 914090 w 999584"/>
                <a:gd name="connsiteY549" fmla="*/ 291598 h 1039843"/>
                <a:gd name="connsiteX550" fmla="*/ 140588 w 999584"/>
                <a:gd name="connsiteY550" fmla="*/ 245038 h 1039843"/>
                <a:gd name="connsiteX551" fmla="*/ 130389 w 999584"/>
                <a:gd name="connsiteY551" fmla="*/ 258637 h 1039843"/>
                <a:gd name="connsiteX552" fmla="*/ 115087 w 999584"/>
                <a:gd name="connsiteY552" fmla="*/ 274705 h 1039843"/>
                <a:gd name="connsiteX553" fmla="*/ 126563 w 999584"/>
                <a:gd name="connsiteY553" fmla="*/ 260933 h 1039843"/>
                <a:gd name="connsiteX554" fmla="*/ 179956 w 999584"/>
                <a:gd name="connsiteY554" fmla="*/ 243963 h 1039843"/>
                <a:gd name="connsiteX555" fmla="*/ 179956 w 999584"/>
                <a:gd name="connsiteY555" fmla="*/ 246765 h 1039843"/>
                <a:gd name="connsiteX556" fmla="*/ 178554 w 999584"/>
                <a:gd name="connsiteY556" fmla="*/ 246064 h 1039843"/>
                <a:gd name="connsiteX557" fmla="*/ 179956 w 999584"/>
                <a:gd name="connsiteY557" fmla="*/ 243963 h 1039843"/>
                <a:gd name="connsiteX558" fmla="*/ 181356 w 999584"/>
                <a:gd name="connsiteY558" fmla="*/ 242562 h 1039843"/>
                <a:gd name="connsiteX559" fmla="*/ 182757 w 999584"/>
                <a:gd name="connsiteY559" fmla="*/ 243963 h 1039843"/>
                <a:gd name="connsiteX560" fmla="*/ 180656 w 999584"/>
                <a:gd name="connsiteY560" fmla="*/ 244663 h 1039843"/>
                <a:gd name="connsiteX561" fmla="*/ 181356 w 999584"/>
                <a:gd name="connsiteY561" fmla="*/ 242562 h 1039843"/>
                <a:gd name="connsiteX562" fmla="*/ 142792 w 999584"/>
                <a:gd name="connsiteY562" fmla="*/ 242541 h 1039843"/>
                <a:gd name="connsiteX563" fmla="*/ 140588 w 999584"/>
                <a:gd name="connsiteY563" fmla="*/ 245038 h 1039843"/>
                <a:gd name="connsiteX564" fmla="*/ 141866 w 999584"/>
                <a:gd name="connsiteY564" fmla="*/ 243334 h 1039843"/>
                <a:gd name="connsiteX565" fmla="*/ 849617 w 999584"/>
                <a:gd name="connsiteY565" fmla="*/ 221910 h 1039843"/>
                <a:gd name="connsiteX566" fmla="*/ 854973 w 999584"/>
                <a:gd name="connsiteY566" fmla="*/ 229562 h 1039843"/>
                <a:gd name="connsiteX567" fmla="*/ 854973 w 999584"/>
                <a:gd name="connsiteY567" fmla="*/ 228797 h 1039843"/>
                <a:gd name="connsiteX568" fmla="*/ 853443 w 999584"/>
                <a:gd name="connsiteY568" fmla="*/ 227267 h 1039843"/>
                <a:gd name="connsiteX569" fmla="*/ 849617 w 999584"/>
                <a:gd name="connsiteY569" fmla="*/ 221910 h 1039843"/>
                <a:gd name="connsiteX570" fmla="*/ 867856 w 999584"/>
                <a:gd name="connsiteY570" fmla="*/ 204735 h 1039843"/>
                <a:gd name="connsiteX571" fmla="*/ 869958 w 999584"/>
                <a:gd name="connsiteY571" fmla="*/ 207537 h 1039843"/>
                <a:gd name="connsiteX572" fmla="*/ 866455 w 999584"/>
                <a:gd name="connsiteY572" fmla="*/ 207537 h 1039843"/>
                <a:gd name="connsiteX573" fmla="*/ 867856 w 999584"/>
                <a:gd name="connsiteY573" fmla="*/ 204735 h 1039843"/>
                <a:gd name="connsiteX574" fmla="*/ 794443 w 999584"/>
                <a:gd name="connsiteY574" fmla="*/ 181982 h 1039843"/>
                <a:gd name="connsiteX575" fmla="*/ 795003 w 999584"/>
                <a:gd name="connsiteY575" fmla="*/ 182319 h 1039843"/>
                <a:gd name="connsiteX576" fmla="*/ 795003 w 999584"/>
                <a:gd name="connsiteY576" fmla="*/ 185121 h 1039843"/>
                <a:gd name="connsiteX577" fmla="*/ 790800 w 999584"/>
                <a:gd name="connsiteY577" fmla="*/ 175314 h 1039843"/>
                <a:gd name="connsiteX578" fmla="*/ 792201 w 999584"/>
                <a:gd name="connsiteY578" fmla="*/ 175314 h 1039843"/>
                <a:gd name="connsiteX579" fmla="*/ 794127 w 999584"/>
                <a:gd name="connsiteY579" fmla="*/ 180217 h 1039843"/>
                <a:gd name="connsiteX580" fmla="*/ 794443 w 999584"/>
                <a:gd name="connsiteY580" fmla="*/ 181982 h 1039843"/>
                <a:gd name="connsiteX581" fmla="*/ 791500 w 999584"/>
                <a:gd name="connsiteY581" fmla="*/ 180217 h 1039843"/>
                <a:gd name="connsiteX582" fmla="*/ 790800 w 999584"/>
                <a:gd name="connsiteY582" fmla="*/ 175314 h 1039843"/>
                <a:gd name="connsiteX583" fmla="*/ 784496 w 999584"/>
                <a:gd name="connsiteY583" fmla="*/ 169709 h 1039843"/>
                <a:gd name="connsiteX584" fmla="*/ 789400 w 999584"/>
                <a:gd name="connsiteY584" fmla="*/ 173912 h 1039843"/>
                <a:gd name="connsiteX585" fmla="*/ 786291 w 999584"/>
                <a:gd name="connsiteY585" fmla="*/ 171760 h 1039843"/>
                <a:gd name="connsiteX586" fmla="*/ 841937 w 999584"/>
                <a:gd name="connsiteY586" fmla="*/ 169009 h 1039843"/>
                <a:gd name="connsiteX587" fmla="*/ 841237 w 999584"/>
                <a:gd name="connsiteY587" fmla="*/ 171110 h 1039843"/>
                <a:gd name="connsiteX588" fmla="*/ 846140 w 999584"/>
                <a:gd name="connsiteY588" fmla="*/ 173212 h 1039843"/>
                <a:gd name="connsiteX589" fmla="*/ 841937 w 999584"/>
                <a:gd name="connsiteY589" fmla="*/ 169009 h 1039843"/>
                <a:gd name="connsiteX590" fmla="*/ 400482 w 999584"/>
                <a:gd name="connsiteY590" fmla="*/ 168351 h 1039843"/>
                <a:gd name="connsiteX591" fmla="*/ 390536 w 999584"/>
                <a:gd name="connsiteY591" fmla="*/ 169116 h 1039843"/>
                <a:gd name="connsiteX592" fmla="*/ 375998 w 999584"/>
                <a:gd name="connsiteY592" fmla="*/ 172942 h 1039843"/>
                <a:gd name="connsiteX593" fmla="*/ 381354 w 999584"/>
                <a:gd name="connsiteY593" fmla="*/ 173707 h 1039843"/>
                <a:gd name="connsiteX594" fmla="*/ 394361 w 999584"/>
                <a:gd name="connsiteY594" fmla="*/ 169881 h 1039843"/>
                <a:gd name="connsiteX595" fmla="*/ 397422 w 999584"/>
                <a:gd name="connsiteY595" fmla="*/ 169116 h 1039843"/>
                <a:gd name="connsiteX596" fmla="*/ 400482 w 999584"/>
                <a:gd name="connsiteY596" fmla="*/ 168351 h 1039843"/>
                <a:gd name="connsiteX597" fmla="*/ 420376 w 999584"/>
                <a:gd name="connsiteY597" fmla="*/ 164525 h 1039843"/>
                <a:gd name="connsiteX598" fmla="*/ 409664 w 999584"/>
                <a:gd name="connsiteY598" fmla="*/ 166056 h 1039843"/>
                <a:gd name="connsiteX599" fmla="*/ 417315 w 999584"/>
                <a:gd name="connsiteY599" fmla="*/ 166820 h 1039843"/>
                <a:gd name="connsiteX600" fmla="*/ 419611 w 999584"/>
                <a:gd name="connsiteY600" fmla="*/ 166056 h 1039843"/>
                <a:gd name="connsiteX601" fmla="*/ 424966 w 999584"/>
                <a:gd name="connsiteY601" fmla="*/ 168351 h 1039843"/>
                <a:gd name="connsiteX602" fmla="*/ 428792 w 999584"/>
                <a:gd name="connsiteY602" fmla="*/ 164525 h 1039843"/>
                <a:gd name="connsiteX603" fmla="*/ 422671 w 999584"/>
                <a:gd name="connsiteY603" fmla="*/ 164525 h 1039843"/>
                <a:gd name="connsiteX604" fmla="*/ 420376 w 999584"/>
                <a:gd name="connsiteY604" fmla="*/ 166056 h 1039843"/>
                <a:gd name="connsiteX605" fmla="*/ 420376 w 999584"/>
                <a:gd name="connsiteY605" fmla="*/ 164525 h 1039843"/>
                <a:gd name="connsiteX606" fmla="*/ 437974 w 999584"/>
                <a:gd name="connsiteY606" fmla="*/ 161465 h 1039843"/>
                <a:gd name="connsiteX607" fmla="*/ 429557 w 999584"/>
                <a:gd name="connsiteY607" fmla="*/ 162995 h 1039843"/>
                <a:gd name="connsiteX608" fmla="*/ 433383 w 999584"/>
                <a:gd name="connsiteY608" fmla="*/ 162995 h 1039843"/>
                <a:gd name="connsiteX609" fmla="*/ 434148 w 999584"/>
                <a:gd name="connsiteY609" fmla="*/ 162995 h 1039843"/>
                <a:gd name="connsiteX610" fmla="*/ 437974 w 999584"/>
                <a:gd name="connsiteY610" fmla="*/ 161465 h 1039843"/>
                <a:gd name="connsiteX611" fmla="*/ 771186 w 999584"/>
                <a:gd name="connsiteY611" fmla="*/ 161303 h 1039843"/>
                <a:gd name="connsiteX612" fmla="*/ 786291 w 999584"/>
                <a:gd name="connsiteY612" fmla="*/ 171760 h 1039843"/>
                <a:gd name="connsiteX613" fmla="*/ 789400 w 999584"/>
                <a:gd name="connsiteY613" fmla="*/ 175313 h 1039843"/>
                <a:gd name="connsiteX614" fmla="*/ 771186 w 999584"/>
                <a:gd name="connsiteY614" fmla="*/ 161303 h 1039843"/>
                <a:gd name="connsiteX615" fmla="*/ 284331 w 999584"/>
                <a:gd name="connsiteY615" fmla="*/ 157801 h 1039843"/>
                <a:gd name="connsiteX616" fmla="*/ 278027 w 999584"/>
                <a:gd name="connsiteY616" fmla="*/ 160603 h 1039843"/>
                <a:gd name="connsiteX617" fmla="*/ 284331 w 999584"/>
                <a:gd name="connsiteY617" fmla="*/ 157801 h 1039843"/>
                <a:gd name="connsiteX618" fmla="*/ 823724 w 999584"/>
                <a:gd name="connsiteY618" fmla="*/ 157100 h 1039843"/>
                <a:gd name="connsiteX619" fmla="*/ 826526 w 999584"/>
                <a:gd name="connsiteY619" fmla="*/ 166207 h 1039843"/>
                <a:gd name="connsiteX620" fmla="*/ 823724 w 999584"/>
                <a:gd name="connsiteY620" fmla="*/ 157100 h 1039843"/>
                <a:gd name="connsiteX621" fmla="*/ 754373 w 999584"/>
                <a:gd name="connsiteY621" fmla="*/ 144491 h 1039843"/>
                <a:gd name="connsiteX622" fmla="*/ 757876 w 999584"/>
                <a:gd name="connsiteY622" fmla="*/ 144491 h 1039843"/>
                <a:gd name="connsiteX623" fmla="*/ 774688 w 999584"/>
                <a:gd name="connsiteY623" fmla="*/ 159202 h 1039843"/>
                <a:gd name="connsiteX624" fmla="*/ 776789 w 999584"/>
                <a:gd name="connsiteY624" fmla="*/ 163405 h 1039843"/>
                <a:gd name="connsiteX625" fmla="*/ 769784 w 999584"/>
                <a:gd name="connsiteY625" fmla="*/ 158501 h 1039843"/>
                <a:gd name="connsiteX626" fmla="*/ 771185 w 999584"/>
                <a:gd name="connsiteY626" fmla="*/ 160603 h 1039843"/>
                <a:gd name="connsiteX627" fmla="*/ 754373 w 999584"/>
                <a:gd name="connsiteY627" fmla="*/ 144491 h 1039843"/>
                <a:gd name="connsiteX628" fmla="*/ 734059 w 999584"/>
                <a:gd name="connsiteY628" fmla="*/ 140988 h 1039843"/>
                <a:gd name="connsiteX629" fmla="*/ 741765 w 999584"/>
                <a:gd name="connsiteY629" fmla="*/ 147993 h 1039843"/>
                <a:gd name="connsiteX630" fmla="*/ 734059 w 999584"/>
                <a:gd name="connsiteY630" fmla="*/ 140988 h 1039843"/>
                <a:gd name="connsiteX631" fmla="*/ 746668 w 999584"/>
                <a:gd name="connsiteY631" fmla="*/ 137486 h 1039843"/>
                <a:gd name="connsiteX632" fmla="*/ 748069 w 999584"/>
                <a:gd name="connsiteY632" fmla="*/ 138887 h 1039843"/>
                <a:gd name="connsiteX633" fmla="*/ 750871 w 999584"/>
                <a:gd name="connsiteY633" fmla="*/ 138887 h 1039843"/>
                <a:gd name="connsiteX634" fmla="*/ 750171 w 999584"/>
                <a:gd name="connsiteY634" fmla="*/ 139588 h 1039843"/>
                <a:gd name="connsiteX635" fmla="*/ 752973 w 999584"/>
                <a:gd name="connsiteY635" fmla="*/ 142390 h 1039843"/>
                <a:gd name="connsiteX636" fmla="*/ 750171 w 999584"/>
                <a:gd name="connsiteY636" fmla="*/ 142390 h 1039843"/>
                <a:gd name="connsiteX637" fmla="*/ 746668 w 999584"/>
                <a:gd name="connsiteY637" fmla="*/ 137486 h 1039843"/>
                <a:gd name="connsiteX638" fmla="*/ 795703 w 999584"/>
                <a:gd name="connsiteY638" fmla="*/ 124877 h 1039843"/>
                <a:gd name="connsiteX639" fmla="*/ 802708 w 999584"/>
                <a:gd name="connsiteY639" fmla="*/ 127679 h 1039843"/>
                <a:gd name="connsiteX640" fmla="*/ 816018 w 999584"/>
                <a:gd name="connsiteY640" fmla="*/ 139587 h 1039843"/>
                <a:gd name="connsiteX641" fmla="*/ 815317 w 999584"/>
                <a:gd name="connsiteY641" fmla="*/ 135385 h 1039843"/>
                <a:gd name="connsiteX642" fmla="*/ 820221 w 999584"/>
                <a:gd name="connsiteY642" fmla="*/ 138887 h 1039843"/>
                <a:gd name="connsiteX643" fmla="*/ 821622 w 999584"/>
                <a:gd name="connsiteY643" fmla="*/ 147993 h 1039843"/>
                <a:gd name="connsiteX644" fmla="*/ 829328 w 999584"/>
                <a:gd name="connsiteY644" fmla="*/ 154998 h 1039843"/>
                <a:gd name="connsiteX645" fmla="*/ 833531 w 999584"/>
                <a:gd name="connsiteY645" fmla="*/ 153597 h 1039843"/>
                <a:gd name="connsiteX646" fmla="*/ 838434 w 999584"/>
                <a:gd name="connsiteY646" fmla="*/ 158501 h 1039843"/>
                <a:gd name="connsiteX647" fmla="*/ 837034 w 999584"/>
                <a:gd name="connsiteY647" fmla="*/ 154998 h 1039843"/>
                <a:gd name="connsiteX648" fmla="*/ 843338 w 999584"/>
                <a:gd name="connsiteY648" fmla="*/ 159902 h 1039843"/>
                <a:gd name="connsiteX649" fmla="*/ 839836 w 999584"/>
                <a:gd name="connsiteY649" fmla="*/ 158501 h 1039843"/>
                <a:gd name="connsiteX650" fmla="*/ 840536 w 999584"/>
                <a:gd name="connsiteY650" fmla="*/ 162704 h 1039843"/>
                <a:gd name="connsiteX651" fmla="*/ 843338 w 999584"/>
                <a:gd name="connsiteY651" fmla="*/ 162003 h 1039843"/>
                <a:gd name="connsiteX652" fmla="*/ 850343 w 999584"/>
                <a:gd name="connsiteY652" fmla="*/ 168308 h 1039843"/>
                <a:gd name="connsiteX653" fmla="*/ 860851 w 999584"/>
                <a:gd name="connsiteY653" fmla="*/ 183720 h 1039843"/>
                <a:gd name="connsiteX654" fmla="*/ 861551 w 999584"/>
                <a:gd name="connsiteY654" fmla="*/ 181618 h 1039843"/>
                <a:gd name="connsiteX655" fmla="*/ 867155 w 999584"/>
                <a:gd name="connsiteY655" fmla="*/ 187923 h 1039843"/>
                <a:gd name="connsiteX656" fmla="*/ 866455 w 999584"/>
                <a:gd name="connsiteY656" fmla="*/ 190024 h 1039843"/>
                <a:gd name="connsiteX657" fmla="*/ 870658 w 999584"/>
                <a:gd name="connsiteY657" fmla="*/ 194227 h 1039843"/>
                <a:gd name="connsiteX658" fmla="*/ 873460 w 999584"/>
                <a:gd name="connsiteY658" fmla="*/ 205436 h 1039843"/>
                <a:gd name="connsiteX659" fmla="*/ 867856 w 999584"/>
                <a:gd name="connsiteY659" fmla="*/ 199131 h 1039843"/>
                <a:gd name="connsiteX660" fmla="*/ 868556 w 999584"/>
                <a:gd name="connsiteY660" fmla="*/ 197029 h 1039843"/>
                <a:gd name="connsiteX661" fmla="*/ 863652 w 999584"/>
                <a:gd name="connsiteY661" fmla="*/ 192126 h 1039843"/>
                <a:gd name="connsiteX662" fmla="*/ 862252 w 999584"/>
                <a:gd name="connsiteY662" fmla="*/ 185821 h 1039843"/>
                <a:gd name="connsiteX663" fmla="*/ 860150 w 999584"/>
                <a:gd name="connsiteY663" fmla="*/ 187222 h 1039843"/>
                <a:gd name="connsiteX664" fmla="*/ 855947 w 999584"/>
                <a:gd name="connsiteY664" fmla="*/ 183720 h 1039843"/>
                <a:gd name="connsiteX665" fmla="*/ 866455 w 999584"/>
                <a:gd name="connsiteY665" fmla="*/ 201232 h 1039843"/>
                <a:gd name="connsiteX666" fmla="*/ 864353 w 999584"/>
                <a:gd name="connsiteY666" fmla="*/ 203334 h 1039843"/>
                <a:gd name="connsiteX667" fmla="*/ 854546 w 999584"/>
                <a:gd name="connsiteY667" fmla="*/ 188623 h 1039843"/>
                <a:gd name="connsiteX668" fmla="*/ 832831 w 999584"/>
                <a:gd name="connsiteY668" fmla="*/ 166207 h 1039843"/>
                <a:gd name="connsiteX669" fmla="*/ 822323 w 999584"/>
                <a:gd name="connsiteY669" fmla="*/ 153597 h 1039843"/>
                <a:gd name="connsiteX670" fmla="*/ 816718 w 999584"/>
                <a:gd name="connsiteY670" fmla="*/ 147993 h 1039843"/>
                <a:gd name="connsiteX671" fmla="*/ 811114 w 999584"/>
                <a:gd name="connsiteY671" fmla="*/ 143790 h 1039843"/>
                <a:gd name="connsiteX672" fmla="*/ 814617 w 999584"/>
                <a:gd name="connsiteY672" fmla="*/ 143790 h 1039843"/>
                <a:gd name="connsiteX673" fmla="*/ 809013 w 999584"/>
                <a:gd name="connsiteY673" fmla="*/ 139587 h 1039843"/>
                <a:gd name="connsiteX674" fmla="*/ 795703 w 999584"/>
                <a:gd name="connsiteY674" fmla="*/ 124877 h 1039843"/>
                <a:gd name="connsiteX675" fmla="*/ 700434 w 999584"/>
                <a:gd name="connsiteY675" fmla="*/ 106663 h 1039843"/>
                <a:gd name="connsiteX676" fmla="*/ 702535 w 999584"/>
                <a:gd name="connsiteY676" fmla="*/ 106663 h 1039843"/>
                <a:gd name="connsiteX677" fmla="*/ 706038 w 999584"/>
                <a:gd name="connsiteY677" fmla="*/ 110867 h 1039843"/>
                <a:gd name="connsiteX678" fmla="*/ 700434 w 999584"/>
                <a:gd name="connsiteY678" fmla="*/ 106663 h 1039843"/>
                <a:gd name="connsiteX679" fmla="*/ 770485 w 999584"/>
                <a:gd name="connsiteY679" fmla="*/ 89851 h 1039843"/>
                <a:gd name="connsiteX680" fmla="*/ 771886 w 999584"/>
                <a:gd name="connsiteY680" fmla="*/ 94054 h 1039843"/>
                <a:gd name="connsiteX681" fmla="*/ 782393 w 999584"/>
                <a:gd name="connsiteY681" fmla="*/ 97556 h 1039843"/>
                <a:gd name="connsiteX682" fmla="*/ 782393 w 999584"/>
                <a:gd name="connsiteY682" fmla="*/ 101059 h 1039843"/>
                <a:gd name="connsiteX683" fmla="*/ 783794 w 999584"/>
                <a:gd name="connsiteY683" fmla="*/ 103160 h 1039843"/>
                <a:gd name="connsiteX684" fmla="*/ 793601 w 999584"/>
                <a:gd name="connsiteY684" fmla="*/ 108064 h 1039843"/>
                <a:gd name="connsiteX685" fmla="*/ 799205 w 999584"/>
                <a:gd name="connsiteY685" fmla="*/ 116471 h 1039843"/>
                <a:gd name="connsiteX686" fmla="*/ 790098 w 999584"/>
                <a:gd name="connsiteY686" fmla="*/ 108765 h 1039843"/>
                <a:gd name="connsiteX687" fmla="*/ 782393 w 999584"/>
                <a:gd name="connsiteY687" fmla="*/ 103861 h 1039843"/>
                <a:gd name="connsiteX688" fmla="*/ 778190 w 999584"/>
                <a:gd name="connsiteY688" fmla="*/ 97556 h 1039843"/>
                <a:gd name="connsiteX689" fmla="*/ 769083 w 999584"/>
                <a:gd name="connsiteY689" fmla="*/ 94054 h 1039843"/>
                <a:gd name="connsiteX690" fmla="*/ 768383 w 999584"/>
                <a:gd name="connsiteY690" fmla="*/ 90551 h 1039843"/>
                <a:gd name="connsiteX691" fmla="*/ 770485 w 999584"/>
                <a:gd name="connsiteY691" fmla="*/ 89851 h 1039843"/>
                <a:gd name="connsiteX692" fmla="*/ 656302 w 999584"/>
                <a:gd name="connsiteY692" fmla="*/ 87750 h 1039843"/>
                <a:gd name="connsiteX693" fmla="*/ 664008 w 999584"/>
                <a:gd name="connsiteY693" fmla="*/ 91253 h 1039843"/>
                <a:gd name="connsiteX694" fmla="*/ 656302 w 999584"/>
                <a:gd name="connsiteY694" fmla="*/ 87750 h 1039843"/>
                <a:gd name="connsiteX695" fmla="*/ 634586 w 999584"/>
                <a:gd name="connsiteY695" fmla="*/ 86349 h 1039843"/>
                <a:gd name="connsiteX696" fmla="*/ 641591 w 999584"/>
                <a:gd name="connsiteY696" fmla="*/ 87750 h 1039843"/>
                <a:gd name="connsiteX697" fmla="*/ 634586 w 999584"/>
                <a:gd name="connsiteY697" fmla="*/ 86349 h 1039843"/>
                <a:gd name="connsiteX698" fmla="*/ 300442 w 999584"/>
                <a:gd name="connsiteY698" fmla="*/ 84947 h 1039843"/>
                <a:gd name="connsiteX699" fmla="*/ 287133 w 999584"/>
                <a:gd name="connsiteY699" fmla="*/ 91953 h 1039843"/>
                <a:gd name="connsiteX700" fmla="*/ 300442 w 999584"/>
                <a:gd name="connsiteY700" fmla="*/ 84947 h 1039843"/>
                <a:gd name="connsiteX701" fmla="*/ 605539 w 999584"/>
                <a:gd name="connsiteY701" fmla="*/ 75004 h 1039843"/>
                <a:gd name="connsiteX702" fmla="*/ 610129 w 999584"/>
                <a:gd name="connsiteY702" fmla="*/ 78065 h 1039843"/>
                <a:gd name="connsiteX703" fmla="*/ 617781 w 999584"/>
                <a:gd name="connsiteY703" fmla="*/ 76534 h 1039843"/>
                <a:gd name="connsiteX704" fmla="*/ 638248 w 999584"/>
                <a:gd name="connsiteY704" fmla="*/ 82178 h 1039843"/>
                <a:gd name="connsiteX705" fmla="*/ 650711 w 999584"/>
                <a:gd name="connsiteY705" fmla="*/ 83777 h 1039843"/>
                <a:gd name="connsiteX706" fmla="*/ 651398 w 999584"/>
                <a:gd name="connsiteY706" fmla="*/ 83548 h 1039843"/>
                <a:gd name="connsiteX707" fmla="*/ 651762 w 999584"/>
                <a:gd name="connsiteY707" fmla="*/ 83912 h 1039843"/>
                <a:gd name="connsiteX708" fmla="*/ 659864 w 999584"/>
                <a:gd name="connsiteY708" fmla="*/ 84952 h 1039843"/>
                <a:gd name="connsiteX709" fmla="*/ 680522 w 999584"/>
                <a:gd name="connsiteY709" fmla="*/ 82656 h 1039843"/>
                <a:gd name="connsiteX710" fmla="*/ 704241 w 999584"/>
                <a:gd name="connsiteY710" fmla="*/ 88012 h 1039843"/>
                <a:gd name="connsiteX711" fmla="*/ 743263 w 999584"/>
                <a:gd name="connsiteY711" fmla="*/ 111731 h 1039843"/>
                <a:gd name="connsiteX712" fmla="*/ 772338 w 999584"/>
                <a:gd name="connsiteY712" fmla="*/ 129329 h 1039843"/>
                <a:gd name="connsiteX713" fmla="*/ 798353 w 999584"/>
                <a:gd name="connsiteY713" fmla="*/ 148457 h 1039843"/>
                <a:gd name="connsiteX714" fmla="*/ 802944 w 999584"/>
                <a:gd name="connsiteY714" fmla="*/ 148457 h 1039843"/>
                <a:gd name="connsiteX715" fmla="*/ 832019 w 999584"/>
                <a:gd name="connsiteY715" fmla="*/ 174472 h 1039843"/>
                <a:gd name="connsiteX716" fmla="*/ 853443 w 999584"/>
                <a:gd name="connsiteY716" fmla="*/ 206608 h 1039843"/>
                <a:gd name="connsiteX717" fmla="*/ 861094 w 999584"/>
                <a:gd name="connsiteY717" fmla="*/ 216555 h 1039843"/>
                <a:gd name="connsiteX718" fmla="*/ 869511 w 999584"/>
                <a:gd name="connsiteY718" fmla="*/ 226501 h 1039843"/>
                <a:gd name="connsiteX719" fmla="*/ 871806 w 999584"/>
                <a:gd name="connsiteY719" fmla="*/ 228797 h 1039843"/>
                <a:gd name="connsiteX720" fmla="*/ 874102 w 999584"/>
                <a:gd name="connsiteY720" fmla="*/ 231092 h 1039843"/>
                <a:gd name="connsiteX721" fmla="*/ 873336 w 999584"/>
                <a:gd name="connsiteY721" fmla="*/ 231858 h 1039843"/>
                <a:gd name="connsiteX722" fmla="*/ 877927 w 999584"/>
                <a:gd name="connsiteY722" fmla="*/ 241804 h 1039843"/>
                <a:gd name="connsiteX723" fmla="*/ 887874 w 999584"/>
                <a:gd name="connsiteY723" fmla="*/ 256342 h 1039843"/>
                <a:gd name="connsiteX724" fmla="*/ 890935 w 999584"/>
                <a:gd name="connsiteY724" fmla="*/ 257107 h 1039843"/>
                <a:gd name="connsiteX725" fmla="*/ 898586 w 999584"/>
                <a:gd name="connsiteY725" fmla="*/ 270879 h 1039843"/>
                <a:gd name="connsiteX726" fmla="*/ 917714 w 999584"/>
                <a:gd name="connsiteY726" fmla="*/ 300720 h 1039843"/>
                <a:gd name="connsiteX727" fmla="*/ 925365 w 999584"/>
                <a:gd name="connsiteY727" fmla="*/ 315257 h 1039843"/>
                <a:gd name="connsiteX728" fmla="*/ 924601 w 999584"/>
                <a:gd name="connsiteY728" fmla="*/ 315257 h 1039843"/>
                <a:gd name="connsiteX729" fmla="*/ 926131 w 999584"/>
                <a:gd name="connsiteY729" fmla="*/ 319848 h 1039843"/>
                <a:gd name="connsiteX730" fmla="*/ 931486 w 999584"/>
                <a:gd name="connsiteY730" fmla="*/ 325204 h 1039843"/>
                <a:gd name="connsiteX731" fmla="*/ 932252 w 999584"/>
                <a:gd name="connsiteY731" fmla="*/ 329795 h 1039843"/>
                <a:gd name="connsiteX732" fmla="*/ 934547 w 999584"/>
                <a:gd name="connsiteY732" fmla="*/ 331325 h 1039843"/>
                <a:gd name="connsiteX733" fmla="*/ 934547 w 999584"/>
                <a:gd name="connsiteY733" fmla="*/ 334386 h 1039843"/>
                <a:gd name="connsiteX734" fmla="*/ 939138 w 999584"/>
                <a:gd name="connsiteY734" fmla="*/ 338977 h 1039843"/>
                <a:gd name="connsiteX735" fmla="*/ 947555 w 999584"/>
                <a:gd name="connsiteY735" fmla="*/ 361165 h 1039843"/>
                <a:gd name="connsiteX736" fmla="*/ 948319 w 999584"/>
                <a:gd name="connsiteY736" fmla="*/ 370347 h 1039843"/>
                <a:gd name="connsiteX737" fmla="*/ 949850 w 999584"/>
                <a:gd name="connsiteY737" fmla="*/ 374173 h 1039843"/>
                <a:gd name="connsiteX738" fmla="*/ 950615 w 999584"/>
                <a:gd name="connsiteY738" fmla="*/ 377234 h 1039843"/>
                <a:gd name="connsiteX739" fmla="*/ 951380 w 999584"/>
                <a:gd name="connsiteY739" fmla="*/ 377998 h 1039843"/>
                <a:gd name="connsiteX740" fmla="*/ 956736 w 999584"/>
                <a:gd name="connsiteY740" fmla="*/ 375703 h 1039843"/>
                <a:gd name="connsiteX741" fmla="*/ 955971 w 999584"/>
                <a:gd name="connsiteY741" fmla="*/ 367286 h 1039843"/>
                <a:gd name="connsiteX742" fmla="*/ 958267 w 999584"/>
                <a:gd name="connsiteY742" fmla="*/ 374173 h 1039843"/>
                <a:gd name="connsiteX743" fmla="*/ 957501 w 999584"/>
                <a:gd name="connsiteY743" fmla="*/ 374938 h 1039843"/>
                <a:gd name="connsiteX744" fmla="*/ 959797 w 999584"/>
                <a:gd name="connsiteY744" fmla="*/ 373408 h 1039843"/>
                <a:gd name="connsiteX745" fmla="*/ 961327 w 999584"/>
                <a:gd name="connsiteY745" fmla="*/ 373408 h 1039843"/>
                <a:gd name="connsiteX746" fmla="*/ 959797 w 999584"/>
                <a:gd name="connsiteY746" fmla="*/ 371877 h 1039843"/>
                <a:gd name="connsiteX747" fmla="*/ 962092 w 999584"/>
                <a:gd name="connsiteY747" fmla="*/ 371113 h 1039843"/>
                <a:gd name="connsiteX748" fmla="*/ 956736 w 999584"/>
                <a:gd name="connsiteY748" fmla="*/ 364991 h 1039843"/>
                <a:gd name="connsiteX749" fmla="*/ 962092 w 999584"/>
                <a:gd name="connsiteY749" fmla="*/ 368052 h 1039843"/>
                <a:gd name="connsiteX750" fmla="*/ 957501 w 999584"/>
                <a:gd name="connsiteY750" fmla="*/ 360401 h 1039843"/>
                <a:gd name="connsiteX751" fmla="*/ 959031 w 999584"/>
                <a:gd name="connsiteY751" fmla="*/ 357340 h 1039843"/>
                <a:gd name="connsiteX752" fmla="*/ 962857 w 999584"/>
                <a:gd name="connsiteY752" fmla="*/ 366522 h 1039843"/>
                <a:gd name="connsiteX753" fmla="*/ 955206 w 999584"/>
                <a:gd name="connsiteY753" fmla="*/ 348923 h 1039843"/>
                <a:gd name="connsiteX754" fmla="*/ 954440 w 999584"/>
                <a:gd name="connsiteY754" fmla="*/ 341272 h 1039843"/>
                <a:gd name="connsiteX755" fmla="*/ 956736 w 999584"/>
                <a:gd name="connsiteY755" fmla="*/ 348923 h 1039843"/>
                <a:gd name="connsiteX756" fmla="*/ 956736 w 999584"/>
                <a:gd name="connsiteY756" fmla="*/ 345863 h 1039843"/>
                <a:gd name="connsiteX757" fmla="*/ 962092 w 999584"/>
                <a:gd name="connsiteY757" fmla="*/ 360401 h 1039843"/>
                <a:gd name="connsiteX758" fmla="*/ 963622 w 999584"/>
                <a:gd name="connsiteY758" fmla="*/ 359635 h 1039843"/>
                <a:gd name="connsiteX759" fmla="*/ 968213 w 999584"/>
                <a:gd name="connsiteY759" fmla="*/ 368817 h 1039843"/>
                <a:gd name="connsiteX760" fmla="*/ 975864 w 999584"/>
                <a:gd name="connsiteY760" fmla="*/ 388710 h 1039843"/>
                <a:gd name="connsiteX761" fmla="*/ 979690 w 999584"/>
                <a:gd name="connsiteY761" fmla="*/ 408604 h 1039843"/>
                <a:gd name="connsiteX762" fmla="*/ 977395 w 999584"/>
                <a:gd name="connsiteY762" fmla="*/ 393301 h 1039843"/>
                <a:gd name="connsiteX763" fmla="*/ 981985 w 999584"/>
                <a:gd name="connsiteY763" fmla="*/ 407839 h 1039843"/>
                <a:gd name="connsiteX764" fmla="*/ 980455 w 999584"/>
                <a:gd name="connsiteY764" fmla="*/ 414725 h 1039843"/>
                <a:gd name="connsiteX765" fmla="*/ 984281 w 999584"/>
                <a:gd name="connsiteY765" fmla="*/ 430793 h 1039843"/>
                <a:gd name="connsiteX766" fmla="*/ 992697 w 999584"/>
                <a:gd name="connsiteY766" fmla="*/ 457573 h 1039843"/>
                <a:gd name="connsiteX767" fmla="*/ 994993 w 999584"/>
                <a:gd name="connsiteY767" fmla="*/ 475936 h 1039843"/>
                <a:gd name="connsiteX768" fmla="*/ 996523 w 999584"/>
                <a:gd name="connsiteY768" fmla="*/ 485118 h 1039843"/>
                <a:gd name="connsiteX769" fmla="*/ 997288 w 999584"/>
                <a:gd name="connsiteY769" fmla="*/ 495065 h 1039843"/>
                <a:gd name="connsiteX770" fmla="*/ 999584 w 999584"/>
                <a:gd name="connsiteY770" fmla="*/ 535617 h 1039843"/>
                <a:gd name="connsiteX771" fmla="*/ 989637 w 999584"/>
                <a:gd name="connsiteY771" fmla="*/ 609835 h 1039843"/>
                <a:gd name="connsiteX772" fmla="*/ 987342 w 999584"/>
                <a:gd name="connsiteY772" fmla="*/ 609835 h 1039843"/>
                <a:gd name="connsiteX773" fmla="*/ 987342 w 999584"/>
                <a:gd name="connsiteY773" fmla="*/ 615957 h 1039843"/>
                <a:gd name="connsiteX774" fmla="*/ 984281 w 999584"/>
                <a:gd name="connsiteY774" fmla="*/ 638911 h 1039843"/>
                <a:gd name="connsiteX775" fmla="*/ 984281 w 999584"/>
                <a:gd name="connsiteY775" fmla="*/ 632790 h 1039843"/>
                <a:gd name="connsiteX776" fmla="*/ 984281 w 999584"/>
                <a:gd name="connsiteY776" fmla="*/ 625138 h 1039843"/>
                <a:gd name="connsiteX777" fmla="*/ 985046 w 999584"/>
                <a:gd name="connsiteY777" fmla="*/ 609070 h 1039843"/>
                <a:gd name="connsiteX778" fmla="*/ 989637 w 999584"/>
                <a:gd name="connsiteY778" fmla="*/ 579230 h 1039843"/>
                <a:gd name="connsiteX779" fmla="*/ 989637 w 999584"/>
                <a:gd name="connsiteY779" fmla="*/ 570048 h 1039843"/>
                <a:gd name="connsiteX780" fmla="*/ 987342 w 999584"/>
                <a:gd name="connsiteY780" fmla="*/ 531026 h 1039843"/>
                <a:gd name="connsiteX781" fmla="*/ 989637 w 999584"/>
                <a:gd name="connsiteY781" fmla="*/ 529496 h 1039843"/>
                <a:gd name="connsiteX782" fmla="*/ 988106 w 999584"/>
                <a:gd name="connsiteY782" fmla="*/ 513428 h 1039843"/>
                <a:gd name="connsiteX783" fmla="*/ 986576 w 999584"/>
                <a:gd name="connsiteY783" fmla="*/ 508837 h 1039843"/>
                <a:gd name="connsiteX784" fmla="*/ 984281 w 999584"/>
                <a:gd name="connsiteY784" fmla="*/ 521080 h 1039843"/>
                <a:gd name="connsiteX785" fmla="*/ 985046 w 999584"/>
                <a:gd name="connsiteY785" fmla="*/ 528731 h 1039843"/>
                <a:gd name="connsiteX786" fmla="*/ 986576 w 999584"/>
                <a:gd name="connsiteY786" fmla="*/ 537147 h 1039843"/>
                <a:gd name="connsiteX787" fmla="*/ 985811 w 999584"/>
                <a:gd name="connsiteY787" fmla="*/ 537147 h 1039843"/>
                <a:gd name="connsiteX788" fmla="*/ 987342 w 999584"/>
                <a:gd name="connsiteY788" fmla="*/ 560101 h 1039843"/>
                <a:gd name="connsiteX789" fmla="*/ 985046 w 999584"/>
                <a:gd name="connsiteY789" fmla="*/ 560101 h 1039843"/>
                <a:gd name="connsiteX790" fmla="*/ 985046 w 999584"/>
                <a:gd name="connsiteY790" fmla="*/ 580760 h 1039843"/>
                <a:gd name="connsiteX791" fmla="*/ 981985 w 999584"/>
                <a:gd name="connsiteY791" fmla="*/ 607540 h 1039843"/>
                <a:gd name="connsiteX792" fmla="*/ 980455 w 999584"/>
                <a:gd name="connsiteY792" fmla="*/ 612131 h 1039843"/>
                <a:gd name="connsiteX793" fmla="*/ 973569 w 999584"/>
                <a:gd name="connsiteY793" fmla="*/ 635085 h 1039843"/>
                <a:gd name="connsiteX794" fmla="*/ 971273 w 999584"/>
                <a:gd name="connsiteY794" fmla="*/ 650387 h 1039843"/>
                <a:gd name="connsiteX795" fmla="*/ 965918 w 999584"/>
                <a:gd name="connsiteY795" fmla="*/ 667220 h 1039843"/>
                <a:gd name="connsiteX796" fmla="*/ 971273 w 999584"/>
                <a:gd name="connsiteY796" fmla="*/ 651918 h 1039843"/>
                <a:gd name="connsiteX797" fmla="*/ 968213 w 999584"/>
                <a:gd name="connsiteY797" fmla="*/ 682523 h 1039843"/>
                <a:gd name="connsiteX798" fmla="*/ 956736 w 999584"/>
                <a:gd name="connsiteY798" fmla="*/ 712364 h 1039843"/>
                <a:gd name="connsiteX799" fmla="*/ 952910 w 999584"/>
                <a:gd name="connsiteY799" fmla="*/ 712364 h 1039843"/>
                <a:gd name="connsiteX800" fmla="*/ 955206 w 999584"/>
                <a:gd name="connsiteY800" fmla="*/ 716955 h 1039843"/>
                <a:gd name="connsiteX801" fmla="*/ 938373 w 999584"/>
                <a:gd name="connsiteY801" fmla="*/ 758272 h 1039843"/>
                <a:gd name="connsiteX802" fmla="*/ 939903 w 999584"/>
                <a:gd name="connsiteY802" fmla="*/ 761333 h 1039843"/>
                <a:gd name="connsiteX803" fmla="*/ 933017 w 999584"/>
                <a:gd name="connsiteY803" fmla="*/ 775105 h 1039843"/>
                <a:gd name="connsiteX804" fmla="*/ 928426 w 999584"/>
                <a:gd name="connsiteY804" fmla="*/ 784287 h 1039843"/>
                <a:gd name="connsiteX805" fmla="*/ 922305 w 999584"/>
                <a:gd name="connsiteY805" fmla="*/ 791173 h 1039843"/>
                <a:gd name="connsiteX806" fmla="*/ 923835 w 999584"/>
                <a:gd name="connsiteY806" fmla="*/ 787347 h 1039843"/>
                <a:gd name="connsiteX807" fmla="*/ 920010 w 999584"/>
                <a:gd name="connsiteY807" fmla="*/ 789642 h 1039843"/>
                <a:gd name="connsiteX808" fmla="*/ 918479 w 999584"/>
                <a:gd name="connsiteY808" fmla="*/ 794999 h 1039843"/>
                <a:gd name="connsiteX809" fmla="*/ 917714 w 999584"/>
                <a:gd name="connsiteY809" fmla="*/ 791938 h 1039843"/>
                <a:gd name="connsiteX810" fmla="*/ 920774 w 999584"/>
                <a:gd name="connsiteY810" fmla="*/ 781991 h 1039843"/>
                <a:gd name="connsiteX811" fmla="*/ 926131 w 999584"/>
                <a:gd name="connsiteY811" fmla="*/ 773575 h 1039843"/>
                <a:gd name="connsiteX812" fmla="*/ 927174 w 999584"/>
                <a:gd name="connsiteY812" fmla="*/ 770792 h 1039843"/>
                <a:gd name="connsiteX813" fmla="*/ 929191 w 999584"/>
                <a:gd name="connsiteY813" fmla="*/ 772809 h 1039843"/>
                <a:gd name="connsiteX814" fmla="*/ 936023 w 999584"/>
                <a:gd name="connsiteY814" fmla="*/ 755048 h 1039843"/>
                <a:gd name="connsiteX815" fmla="*/ 936077 w 999584"/>
                <a:gd name="connsiteY815" fmla="*/ 755212 h 1039843"/>
                <a:gd name="connsiteX816" fmla="*/ 939903 w 999584"/>
                <a:gd name="connsiteY816" fmla="*/ 746030 h 1039843"/>
                <a:gd name="connsiteX817" fmla="*/ 934547 w 999584"/>
                <a:gd name="connsiteY817" fmla="*/ 750621 h 1039843"/>
                <a:gd name="connsiteX818" fmla="*/ 935830 w 999584"/>
                <a:gd name="connsiteY818" fmla="*/ 754470 h 1039843"/>
                <a:gd name="connsiteX819" fmla="*/ 932730 w 999584"/>
                <a:gd name="connsiteY819" fmla="*/ 759228 h 1039843"/>
                <a:gd name="connsiteX820" fmla="*/ 931486 w 999584"/>
                <a:gd name="connsiteY820" fmla="*/ 764393 h 1039843"/>
                <a:gd name="connsiteX821" fmla="*/ 929171 w 999584"/>
                <a:gd name="connsiteY821" fmla="*/ 765468 h 1039843"/>
                <a:gd name="connsiteX822" fmla="*/ 930722 w 999584"/>
                <a:gd name="connsiteY822" fmla="*/ 761333 h 1039843"/>
                <a:gd name="connsiteX823" fmla="*/ 923070 w 999584"/>
                <a:gd name="connsiteY823" fmla="*/ 772809 h 1039843"/>
                <a:gd name="connsiteX824" fmla="*/ 919244 w 999584"/>
                <a:gd name="connsiteY824" fmla="*/ 781991 h 1039843"/>
                <a:gd name="connsiteX825" fmla="*/ 920774 w 999584"/>
                <a:gd name="connsiteY825" fmla="*/ 777400 h 1039843"/>
                <a:gd name="connsiteX826" fmla="*/ 915419 w 999584"/>
                <a:gd name="connsiteY826" fmla="*/ 787347 h 1039843"/>
                <a:gd name="connsiteX827" fmla="*/ 916949 w 999584"/>
                <a:gd name="connsiteY827" fmla="*/ 785817 h 1039843"/>
                <a:gd name="connsiteX828" fmla="*/ 912358 w 999584"/>
                <a:gd name="connsiteY828" fmla="*/ 791938 h 1039843"/>
                <a:gd name="connsiteX829" fmla="*/ 910828 w 999584"/>
                <a:gd name="connsiteY829" fmla="*/ 798059 h 1039843"/>
                <a:gd name="connsiteX830" fmla="*/ 907768 w 999584"/>
                <a:gd name="connsiteY830" fmla="*/ 799590 h 1039843"/>
                <a:gd name="connsiteX831" fmla="*/ 909298 w 999584"/>
                <a:gd name="connsiteY831" fmla="*/ 800354 h 1039843"/>
                <a:gd name="connsiteX832" fmla="*/ 902411 w 999584"/>
                <a:gd name="connsiteY832" fmla="*/ 809536 h 1039843"/>
                <a:gd name="connsiteX833" fmla="*/ 897056 w 999584"/>
                <a:gd name="connsiteY833" fmla="*/ 817953 h 1039843"/>
                <a:gd name="connsiteX834" fmla="*/ 899351 w 999584"/>
                <a:gd name="connsiteY834" fmla="*/ 817953 h 1039843"/>
                <a:gd name="connsiteX835" fmla="*/ 894760 w 999584"/>
                <a:gd name="connsiteY835" fmla="*/ 821013 h 1039843"/>
                <a:gd name="connsiteX836" fmla="*/ 888543 w 999584"/>
                <a:gd name="connsiteY836" fmla="*/ 832012 h 1039843"/>
                <a:gd name="connsiteX837" fmla="*/ 887709 w 999584"/>
                <a:gd name="connsiteY837" fmla="*/ 833391 h 1039843"/>
                <a:gd name="connsiteX838" fmla="*/ 886770 w 999584"/>
                <a:gd name="connsiteY838" fmla="*/ 835894 h 1039843"/>
                <a:gd name="connsiteX839" fmla="*/ 886899 w 999584"/>
                <a:gd name="connsiteY839" fmla="*/ 834729 h 1039843"/>
                <a:gd name="connsiteX840" fmla="*/ 881318 w 999584"/>
                <a:gd name="connsiteY840" fmla="*/ 843953 h 1039843"/>
                <a:gd name="connsiteX841" fmla="*/ 879137 w 999584"/>
                <a:gd name="connsiteY841" fmla="*/ 846708 h 1039843"/>
                <a:gd name="connsiteX842" fmla="*/ 877927 w 999584"/>
                <a:gd name="connsiteY842" fmla="*/ 845498 h 1039843"/>
                <a:gd name="connsiteX843" fmla="*/ 874102 w 999584"/>
                <a:gd name="connsiteY843" fmla="*/ 851619 h 1039843"/>
                <a:gd name="connsiteX844" fmla="*/ 875781 w 999584"/>
                <a:gd name="connsiteY844" fmla="*/ 850947 h 1039843"/>
                <a:gd name="connsiteX845" fmla="*/ 873600 w 999584"/>
                <a:gd name="connsiteY845" fmla="*/ 853702 h 1039843"/>
                <a:gd name="connsiteX846" fmla="*/ 873336 w 999584"/>
                <a:gd name="connsiteY846" fmla="*/ 852384 h 1039843"/>
                <a:gd name="connsiteX847" fmla="*/ 865685 w 999584"/>
                <a:gd name="connsiteY847" fmla="*/ 860801 h 1039843"/>
                <a:gd name="connsiteX848" fmla="*/ 867981 w 999584"/>
                <a:gd name="connsiteY848" fmla="*/ 862331 h 1039843"/>
                <a:gd name="connsiteX849" fmla="*/ 861094 w 999584"/>
                <a:gd name="connsiteY849" fmla="*/ 871512 h 1039843"/>
                <a:gd name="connsiteX850" fmla="*/ 861094 w 999584"/>
                <a:gd name="connsiteY850" fmla="*/ 871513 h 1039843"/>
                <a:gd name="connsiteX851" fmla="*/ 851912 w 999584"/>
                <a:gd name="connsiteY851" fmla="*/ 880694 h 1039843"/>
                <a:gd name="connsiteX852" fmla="*/ 850000 w 999584"/>
                <a:gd name="connsiteY852" fmla="*/ 887485 h 1039843"/>
                <a:gd name="connsiteX853" fmla="*/ 847262 w 999584"/>
                <a:gd name="connsiteY853" fmla="*/ 891528 h 1039843"/>
                <a:gd name="connsiteX854" fmla="*/ 845026 w 999584"/>
                <a:gd name="connsiteY854" fmla="*/ 892936 h 1039843"/>
                <a:gd name="connsiteX855" fmla="*/ 843496 w 999584"/>
                <a:gd name="connsiteY855" fmla="*/ 898292 h 1039843"/>
                <a:gd name="connsiteX856" fmla="*/ 836610 w 999584"/>
                <a:gd name="connsiteY856" fmla="*/ 903648 h 1039843"/>
                <a:gd name="connsiteX857" fmla="*/ 835079 w 999584"/>
                <a:gd name="connsiteY857" fmla="*/ 902118 h 1039843"/>
                <a:gd name="connsiteX858" fmla="*/ 829724 w 999584"/>
                <a:gd name="connsiteY858" fmla="*/ 911300 h 1039843"/>
                <a:gd name="connsiteX859" fmla="*/ 824367 w 999584"/>
                <a:gd name="connsiteY859" fmla="*/ 914360 h 1039843"/>
                <a:gd name="connsiteX860" fmla="*/ 816716 w 999584"/>
                <a:gd name="connsiteY860" fmla="*/ 917421 h 1039843"/>
                <a:gd name="connsiteX861" fmla="*/ 814421 w 999584"/>
                <a:gd name="connsiteY861" fmla="*/ 922012 h 1039843"/>
                <a:gd name="connsiteX862" fmla="*/ 812891 w 999584"/>
                <a:gd name="connsiteY862" fmla="*/ 918185 h 1039843"/>
                <a:gd name="connsiteX863" fmla="*/ 806770 w 999584"/>
                <a:gd name="connsiteY863" fmla="*/ 922776 h 1039843"/>
                <a:gd name="connsiteX864" fmla="*/ 811360 w 999584"/>
                <a:gd name="connsiteY864" fmla="*/ 924307 h 1039843"/>
                <a:gd name="connsiteX865" fmla="*/ 790701 w 999584"/>
                <a:gd name="connsiteY865" fmla="*/ 935784 h 1039843"/>
                <a:gd name="connsiteX866" fmla="*/ 791467 w 999584"/>
                <a:gd name="connsiteY866" fmla="*/ 938845 h 1039843"/>
                <a:gd name="connsiteX867" fmla="*/ 785346 w 999584"/>
                <a:gd name="connsiteY867" fmla="*/ 938845 h 1039843"/>
                <a:gd name="connsiteX868" fmla="*/ 791467 w 999584"/>
                <a:gd name="connsiteY868" fmla="*/ 932724 h 1039843"/>
                <a:gd name="connsiteX869" fmla="*/ 774634 w 999584"/>
                <a:gd name="connsiteY869" fmla="*/ 944200 h 1039843"/>
                <a:gd name="connsiteX870" fmla="*/ 783816 w 999584"/>
                <a:gd name="connsiteY870" fmla="*/ 941140 h 1039843"/>
                <a:gd name="connsiteX871" fmla="*/ 777694 w 999584"/>
                <a:gd name="connsiteY871" fmla="*/ 947261 h 1039843"/>
                <a:gd name="connsiteX872" fmla="*/ 775399 w 999584"/>
                <a:gd name="connsiteY872" fmla="*/ 945731 h 1039843"/>
                <a:gd name="connsiteX873" fmla="*/ 769278 w 999584"/>
                <a:gd name="connsiteY873" fmla="*/ 951852 h 1039843"/>
                <a:gd name="connsiteX874" fmla="*/ 768513 w 999584"/>
                <a:gd name="connsiteY874" fmla="*/ 948791 h 1039843"/>
                <a:gd name="connsiteX875" fmla="*/ 752445 w 999584"/>
                <a:gd name="connsiteY875" fmla="*/ 963329 h 1039843"/>
                <a:gd name="connsiteX876" fmla="*/ 734081 w 999584"/>
                <a:gd name="connsiteY876" fmla="*/ 976336 h 1039843"/>
                <a:gd name="connsiteX877" fmla="*/ 737907 w 999584"/>
                <a:gd name="connsiteY877" fmla="*/ 968685 h 1039843"/>
                <a:gd name="connsiteX878" fmla="*/ 735612 w 999584"/>
                <a:gd name="connsiteY878" fmla="*/ 970215 h 1039843"/>
                <a:gd name="connsiteX879" fmla="*/ 716484 w 999584"/>
                <a:gd name="connsiteY879" fmla="*/ 979397 h 1039843"/>
                <a:gd name="connsiteX880" fmla="*/ 724900 w 999584"/>
                <a:gd name="connsiteY880" fmla="*/ 970981 h 1039843"/>
                <a:gd name="connsiteX881" fmla="*/ 719544 w 999584"/>
                <a:gd name="connsiteY881" fmla="*/ 972511 h 1039843"/>
                <a:gd name="connsiteX882" fmla="*/ 718014 w 999584"/>
                <a:gd name="connsiteY882" fmla="*/ 976336 h 1039843"/>
                <a:gd name="connsiteX883" fmla="*/ 708832 w 999584"/>
                <a:gd name="connsiteY883" fmla="*/ 980927 h 1039843"/>
                <a:gd name="connsiteX884" fmla="*/ 713423 w 999584"/>
                <a:gd name="connsiteY884" fmla="*/ 976336 h 1039843"/>
                <a:gd name="connsiteX885" fmla="*/ 697355 w 999584"/>
                <a:gd name="connsiteY885" fmla="*/ 983223 h 1039843"/>
                <a:gd name="connsiteX886" fmla="*/ 692764 w 999584"/>
                <a:gd name="connsiteY886" fmla="*/ 985518 h 1039843"/>
                <a:gd name="connsiteX887" fmla="*/ 679757 w 999584"/>
                <a:gd name="connsiteY887" fmla="*/ 989344 h 1039843"/>
                <a:gd name="connsiteX888" fmla="*/ 675166 w 999584"/>
                <a:gd name="connsiteY888" fmla="*/ 993935 h 1039843"/>
                <a:gd name="connsiteX889" fmla="*/ 637674 w 999584"/>
                <a:gd name="connsiteY889" fmla="*/ 1010002 h 1039843"/>
                <a:gd name="connsiteX890" fmla="*/ 634614 w 999584"/>
                <a:gd name="connsiteY890" fmla="*/ 1009237 h 1039843"/>
                <a:gd name="connsiteX891" fmla="*/ 640735 w 999584"/>
                <a:gd name="connsiteY891" fmla="*/ 1007707 h 1039843"/>
                <a:gd name="connsiteX892" fmla="*/ 625432 w 999584"/>
                <a:gd name="connsiteY892" fmla="*/ 1010002 h 1039843"/>
                <a:gd name="connsiteX893" fmla="*/ 628493 w 999584"/>
                <a:gd name="connsiteY893" fmla="*/ 1011532 h 1039843"/>
                <a:gd name="connsiteX894" fmla="*/ 609365 w 999584"/>
                <a:gd name="connsiteY894" fmla="*/ 1016123 h 1039843"/>
                <a:gd name="connsiteX895" fmla="*/ 606304 w 999584"/>
                <a:gd name="connsiteY895" fmla="*/ 1014593 h 1039843"/>
                <a:gd name="connsiteX896" fmla="*/ 597887 w 999584"/>
                <a:gd name="connsiteY896" fmla="*/ 1017654 h 1039843"/>
                <a:gd name="connsiteX897" fmla="*/ 600948 w 999584"/>
                <a:gd name="connsiteY897" fmla="*/ 1018419 h 1039843"/>
                <a:gd name="connsiteX898" fmla="*/ 585645 w 999584"/>
                <a:gd name="connsiteY898" fmla="*/ 1023775 h 1039843"/>
                <a:gd name="connsiteX899" fmla="*/ 578759 w 999584"/>
                <a:gd name="connsiteY899" fmla="*/ 1022244 h 1039843"/>
                <a:gd name="connsiteX900" fmla="*/ 548918 w 999584"/>
                <a:gd name="connsiteY900" fmla="*/ 1029896 h 1039843"/>
                <a:gd name="connsiteX901" fmla="*/ 531321 w 999584"/>
                <a:gd name="connsiteY901" fmla="*/ 1032192 h 1039843"/>
                <a:gd name="connsiteX902" fmla="*/ 515252 w 999584"/>
                <a:gd name="connsiteY902" fmla="*/ 1032192 h 1039843"/>
                <a:gd name="connsiteX903" fmla="*/ 486943 w 999584"/>
                <a:gd name="connsiteY903" fmla="*/ 1036017 h 1039843"/>
                <a:gd name="connsiteX904" fmla="*/ 480822 w 999584"/>
                <a:gd name="connsiteY904" fmla="*/ 1032956 h 1039843"/>
                <a:gd name="connsiteX905" fmla="*/ 473170 w 999584"/>
                <a:gd name="connsiteY905" fmla="*/ 1033722 h 1039843"/>
                <a:gd name="connsiteX906" fmla="*/ 473170 w 999584"/>
                <a:gd name="connsiteY906" fmla="*/ 1036017 h 1039843"/>
                <a:gd name="connsiteX907" fmla="*/ 450981 w 999584"/>
                <a:gd name="connsiteY907" fmla="*/ 1039843 h 1039843"/>
                <a:gd name="connsiteX908" fmla="*/ 462458 w 999584"/>
                <a:gd name="connsiteY908" fmla="*/ 1036017 h 1039843"/>
                <a:gd name="connsiteX909" fmla="*/ 446390 w 999584"/>
                <a:gd name="connsiteY909" fmla="*/ 1033722 h 1039843"/>
                <a:gd name="connsiteX910" fmla="*/ 447920 w 999584"/>
                <a:gd name="connsiteY910" fmla="*/ 1032192 h 1039843"/>
                <a:gd name="connsiteX911" fmla="*/ 430323 w 999584"/>
                <a:gd name="connsiteY911" fmla="*/ 1032192 h 1039843"/>
                <a:gd name="connsiteX912" fmla="*/ 430323 w 999584"/>
                <a:gd name="connsiteY912" fmla="*/ 1034487 h 1039843"/>
                <a:gd name="connsiteX913" fmla="*/ 402778 w 999584"/>
                <a:gd name="connsiteY913" fmla="*/ 1030661 h 1039843"/>
                <a:gd name="connsiteX914" fmla="*/ 373703 w 999584"/>
                <a:gd name="connsiteY914" fmla="*/ 1025305 h 1039843"/>
                <a:gd name="connsiteX915" fmla="*/ 372172 w 999584"/>
                <a:gd name="connsiteY915" fmla="*/ 1027601 h 1039843"/>
                <a:gd name="connsiteX916" fmla="*/ 359165 w 999584"/>
                <a:gd name="connsiteY916" fmla="*/ 1023775 h 1039843"/>
                <a:gd name="connsiteX917" fmla="*/ 350749 w 999584"/>
                <a:gd name="connsiteY917" fmla="*/ 1020714 h 1039843"/>
                <a:gd name="connsiteX918" fmla="*/ 347688 w 999584"/>
                <a:gd name="connsiteY918" fmla="*/ 1023010 h 1039843"/>
                <a:gd name="connsiteX919" fmla="*/ 344628 w 999584"/>
                <a:gd name="connsiteY919" fmla="*/ 1018419 h 1039843"/>
                <a:gd name="connsiteX920" fmla="*/ 329325 w 999584"/>
                <a:gd name="connsiteY920" fmla="*/ 1016889 h 1039843"/>
                <a:gd name="connsiteX921" fmla="*/ 335446 w 999584"/>
                <a:gd name="connsiteY921" fmla="*/ 1016889 h 1039843"/>
                <a:gd name="connsiteX922" fmla="*/ 325499 w 999584"/>
                <a:gd name="connsiteY922" fmla="*/ 1012298 h 1039843"/>
                <a:gd name="connsiteX923" fmla="*/ 323204 w 999584"/>
                <a:gd name="connsiteY923" fmla="*/ 1015358 h 1039843"/>
                <a:gd name="connsiteX924" fmla="*/ 313257 w 999584"/>
                <a:gd name="connsiteY924" fmla="*/ 1009237 h 1039843"/>
                <a:gd name="connsiteX925" fmla="*/ 310962 w 999584"/>
                <a:gd name="connsiteY925" fmla="*/ 1011532 h 1039843"/>
                <a:gd name="connsiteX926" fmla="*/ 291068 w 999584"/>
                <a:gd name="connsiteY926" fmla="*/ 1000820 h 1039843"/>
                <a:gd name="connsiteX927" fmla="*/ 294893 w 999584"/>
                <a:gd name="connsiteY927" fmla="*/ 1001586 h 1039843"/>
                <a:gd name="connsiteX928" fmla="*/ 288772 w 999584"/>
                <a:gd name="connsiteY928" fmla="*/ 999290 h 1039843"/>
                <a:gd name="connsiteX929" fmla="*/ 290302 w 999584"/>
                <a:gd name="connsiteY929" fmla="*/ 1001586 h 1039843"/>
                <a:gd name="connsiteX930" fmla="*/ 278060 w 999584"/>
                <a:gd name="connsiteY930" fmla="*/ 995465 h 1039843"/>
                <a:gd name="connsiteX931" fmla="*/ 279591 w 999584"/>
                <a:gd name="connsiteY931" fmla="*/ 991639 h 1039843"/>
                <a:gd name="connsiteX932" fmla="*/ 273469 w 999584"/>
                <a:gd name="connsiteY932" fmla="*/ 990874 h 1039843"/>
                <a:gd name="connsiteX933" fmla="*/ 278826 w 999584"/>
                <a:gd name="connsiteY933" fmla="*/ 988578 h 1039843"/>
                <a:gd name="connsiteX934" fmla="*/ 276530 w 999584"/>
                <a:gd name="connsiteY934" fmla="*/ 987048 h 1039843"/>
                <a:gd name="connsiteX935" fmla="*/ 271939 w 999584"/>
                <a:gd name="connsiteY935" fmla="*/ 987814 h 1039843"/>
                <a:gd name="connsiteX936" fmla="*/ 264288 w 999584"/>
                <a:gd name="connsiteY936" fmla="*/ 980162 h 1039843"/>
                <a:gd name="connsiteX937" fmla="*/ 271174 w 999584"/>
                <a:gd name="connsiteY937" fmla="*/ 982457 h 1039843"/>
                <a:gd name="connsiteX938" fmla="*/ 265053 w 999584"/>
                <a:gd name="connsiteY938" fmla="*/ 977866 h 1039843"/>
                <a:gd name="connsiteX939" fmla="*/ 271939 w 999584"/>
                <a:gd name="connsiteY939" fmla="*/ 979397 h 1039843"/>
                <a:gd name="connsiteX940" fmla="*/ 267532 w 999584"/>
                <a:gd name="connsiteY940" fmla="*/ 977071 h 1039843"/>
                <a:gd name="connsiteX941" fmla="*/ 292598 w 999584"/>
                <a:gd name="connsiteY941" fmla="*/ 987814 h 1039843"/>
                <a:gd name="connsiteX942" fmla="*/ 312492 w 999584"/>
                <a:gd name="connsiteY942" fmla="*/ 996995 h 1039843"/>
                <a:gd name="connsiteX943" fmla="*/ 307135 w 999584"/>
                <a:gd name="connsiteY943" fmla="*/ 993169 h 1039843"/>
                <a:gd name="connsiteX944" fmla="*/ 316317 w 999584"/>
                <a:gd name="connsiteY944" fmla="*/ 995465 h 1039843"/>
                <a:gd name="connsiteX945" fmla="*/ 331620 w 999584"/>
                <a:gd name="connsiteY945" fmla="*/ 1003116 h 1039843"/>
                <a:gd name="connsiteX946" fmla="*/ 323968 w 999584"/>
                <a:gd name="connsiteY946" fmla="*/ 999290 h 1039843"/>
                <a:gd name="connsiteX947" fmla="*/ 366051 w 999584"/>
                <a:gd name="connsiteY947" fmla="*/ 1010002 h 1039843"/>
                <a:gd name="connsiteX948" fmla="*/ 369112 w 999584"/>
                <a:gd name="connsiteY948" fmla="*/ 1013063 h 1039843"/>
                <a:gd name="connsiteX949" fmla="*/ 385945 w 999584"/>
                <a:gd name="connsiteY949" fmla="*/ 1014593 h 1039843"/>
                <a:gd name="connsiteX950" fmla="*/ 402778 w 999584"/>
                <a:gd name="connsiteY950" fmla="*/ 1016889 h 1039843"/>
                <a:gd name="connsiteX951" fmla="*/ 424202 w 999584"/>
                <a:gd name="connsiteY951" fmla="*/ 1021480 h 1039843"/>
                <a:gd name="connsiteX952" fmla="*/ 437976 w 999584"/>
                <a:gd name="connsiteY952" fmla="*/ 1021480 h 1039843"/>
                <a:gd name="connsiteX953" fmla="*/ 442565 w 999584"/>
                <a:gd name="connsiteY953" fmla="*/ 1022244 h 1039843"/>
                <a:gd name="connsiteX954" fmla="*/ 441188 w 999584"/>
                <a:gd name="connsiteY954" fmla="*/ 1021480 h 1039843"/>
                <a:gd name="connsiteX955" fmla="*/ 443330 w 999584"/>
                <a:gd name="connsiteY955" fmla="*/ 1021480 h 1039843"/>
                <a:gd name="connsiteX956" fmla="*/ 447156 w 999584"/>
                <a:gd name="connsiteY956" fmla="*/ 1021480 h 1039843"/>
                <a:gd name="connsiteX957" fmla="*/ 446677 w 999584"/>
                <a:gd name="connsiteY957" fmla="*/ 1020045 h 1039843"/>
                <a:gd name="connsiteX958" fmla="*/ 448686 w 999584"/>
                <a:gd name="connsiteY958" fmla="*/ 1019184 h 1039843"/>
                <a:gd name="connsiteX959" fmla="*/ 439504 w 999584"/>
                <a:gd name="connsiteY959" fmla="*/ 1014593 h 1039843"/>
                <a:gd name="connsiteX960" fmla="*/ 445625 w 999584"/>
                <a:gd name="connsiteY960" fmla="*/ 1014593 h 1039843"/>
                <a:gd name="connsiteX961" fmla="*/ 441035 w 999584"/>
                <a:gd name="connsiteY961" fmla="*/ 1012298 h 1039843"/>
                <a:gd name="connsiteX962" fmla="*/ 433570 w 999584"/>
                <a:gd name="connsiteY962" fmla="*/ 1014007 h 1039843"/>
                <a:gd name="connsiteX963" fmla="*/ 431948 w 999584"/>
                <a:gd name="connsiteY963" fmla="*/ 1012967 h 1039843"/>
                <a:gd name="connsiteX964" fmla="*/ 424202 w 999584"/>
                <a:gd name="connsiteY964" fmla="*/ 1012298 h 1039843"/>
                <a:gd name="connsiteX965" fmla="*/ 421906 w 999584"/>
                <a:gd name="connsiteY965" fmla="*/ 1013063 h 1039843"/>
                <a:gd name="connsiteX966" fmla="*/ 409664 w 999584"/>
                <a:gd name="connsiteY966" fmla="*/ 1013063 h 1039843"/>
                <a:gd name="connsiteX967" fmla="*/ 393596 w 999584"/>
                <a:gd name="connsiteY967" fmla="*/ 1008472 h 1039843"/>
                <a:gd name="connsiteX968" fmla="*/ 381354 w 999584"/>
                <a:gd name="connsiteY968" fmla="*/ 1010768 h 1039843"/>
                <a:gd name="connsiteX969" fmla="*/ 381354 w 999584"/>
                <a:gd name="connsiteY969" fmla="*/ 1009237 h 1039843"/>
                <a:gd name="connsiteX970" fmla="*/ 370642 w 999584"/>
                <a:gd name="connsiteY970" fmla="*/ 1006177 h 1039843"/>
                <a:gd name="connsiteX971" fmla="*/ 379058 w 999584"/>
                <a:gd name="connsiteY971" fmla="*/ 1006177 h 1039843"/>
                <a:gd name="connsiteX972" fmla="*/ 343097 w 999584"/>
                <a:gd name="connsiteY972" fmla="*/ 998525 h 1039843"/>
                <a:gd name="connsiteX973" fmla="*/ 342332 w 999584"/>
                <a:gd name="connsiteY973" fmla="*/ 996230 h 1039843"/>
                <a:gd name="connsiteX974" fmla="*/ 331620 w 999584"/>
                <a:gd name="connsiteY974" fmla="*/ 993935 h 1039843"/>
                <a:gd name="connsiteX975" fmla="*/ 320908 w 999584"/>
                <a:gd name="connsiteY975" fmla="*/ 989344 h 1039843"/>
                <a:gd name="connsiteX976" fmla="*/ 301780 w 999584"/>
                <a:gd name="connsiteY976" fmla="*/ 982457 h 1039843"/>
                <a:gd name="connsiteX977" fmla="*/ 302545 w 999584"/>
                <a:gd name="connsiteY977" fmla="*/ 980927 h 1039843"/>
                <a:gd name="connsiteX978" fmla="*/ 291068 w 999584"/>
                <a:gd name="connsiteY978" fmla="*/ 977102 h 1039843"/>
                <a:gd name="connsiteX979" fmla="*/ 301014 w 999584"/>
                <a:gd name="connsiteY979" fmla="*/ 978632 h 1039843"/>
                <a:gd name="connsiteX980" fmla="*/ 285666 w 999584"/>
                <a:gd name="connsiteY980" fmla="*/ 970260 h 1039843"/>
                <a:gd name="connsiteX981" fmla="*/ 285712 w 999584"/>
                <a:gd name="connsiteY981" fmla="*/ 970215 h 1039843"/>
                <a:gd name="connsiteX982" fmla="*/ 285310 w 999584"/>
                <a:gd name="connsiteY982" fmla="*/ 970066 h 1039843"/>
                <a:gd name="connsiteX983" fmla="*/ 284181 w 999584"/>
                <a:gd name="connsiteY983" fmla="*/ 969450 h 1039843"/>
                <a:gd name="connsiteX984" fmla="*/ 284181 w 999584"/>
                <a:gd name="connsiteY984" fmla="*/ 969647 h 1039843"/>
                <a:gd name="connsiteX985" fmla="*/ 282364 w 999584"/>
                <a:gd name="connsiteY985" fmla="*/ 968972 h 1039843"/>
                <a:gd name="connsiteX986" fmla="*/ 280503 w 999584"/>
                <a:gd name="connsiteY986" fmla="*/ 969293 h 1039843"/>
                <a:gd name="connsiteX987" fmla="*/ 275000 w 999584"/>
                <a:gd name="connsiteY987" fmla="*/ 965624 h 1039843"/>
                <a:gd name="connsiteX988" fmla="*/ 269644 w 999584"/>
                <a:gd name="connsiteY988" fmla="*/ 966390 h 1039843"/>
                <a:gd name="connsiteX989" fmla="*/ 245160 w 999584"/>
                <a:gd name="connsiteY989" fmla="*/ 954912 h 1039843"/>
                <a:gd name="connsiteX990" fmla="*/ 248985 w 999584"/>
                <a:gd name="connsiteY990" fmla="*/ 951852 h 1039843"/>
                <a:gd name="connsiteX991" fmla="*/ 259697 w 999584"/>
                <a:gd name="connsiteY991" fmla="*/ 958451 h 1039843"/>
                <a:gd name="connsiteX992" fmla="*/ 269238 w 999584"/>
                <a:gd name="connsiteY992" fmla="*/ 960751 h 1039843"/>
                <a:gd name="connsiteX993" fmla="*/ 270409 w 999584"/>
                <a:gd name="connsiteY993" fmla="*/ 961622 h 1039843"/>
                <a:gd name="connsiteX994" fmla="*/ 270409 w 999584"/>
                <a:gd name="connsiteY994" fmla="*/ 963329 h 1039843"/>
                <a:gd name="connsiteX995" fmla="*/ 272705 w 999584"/>
                <a:gd name="connsiteY995" fmla="*/ 963329 h 1039843"/>
                <a:gd name="connsiteX996" fmla="*/ 270409 w 999584"/>
                <a:gd name="connsiteY996" fmla="*/ 961622 h 1039843"/>
                <a:gd name="connsiteX997" fmla="*/ 270409 w 999584"/>
                <a:gd name="connsiteY997" fmla="*/ 961033 h 1039843"/>
                <a:gd name="connsiteX998" fmla="*/ 269238 w 999584"/>
                <a:gd name="connsiteY998" fmla="*/ 960751 h 1039843"/>
                <a:gd name="connsiteX999" fmla="*/ 265244 w 999584"/>
                <a:gd name="connsiteY999" fmla="*/ 957782 h 1039843"/>
                <a:gd name="connsiteX1000" fmla="*/ 256636 w 999584"/>
                <a:gd name="connsiteY1000" fmla="*/ 955678 h 1039843"/>
                <a:gd name="connsiteX1001" fmla="*/ 248220 w 999584"/>
                <a:gd name="connsiteY1001" fmla="*/ 949557 h 1039843"/>
                <a:gd name="connsiteX1002" fmla="*/ 258167 w 999584"/>
                <a:gd name="connsiteY1002" fmla="*/ 948791 h 1039843"/>
                <a:gd name="connsiteX1003" fmla="*/ 254341 w 999584"/>
                <a:gd name="connsiteY1003" fmla="*/ 948791 h 1039843"/>
                <a:gd name="connsiteX1004" fmla="*/ 255106 w 999584"/>
                <a:gd name="connsiteY1004" fmla="*/ 951852 h 1039843"/>
                <a:gd name="connsiteX1005" fmla="*/ 262757 w 999584"/>
                <a:gd name="connsiteY1005" fmla="*/ 952617 h 1039843"/>
                <a:gd name="connsiteX1006" fmla="*/ 265818 w 999584"/>
                <a:gd name="connsiteY1006" fmla="*/ 957208 h 1039843"/>
                <a:gd name="connsiteX1007" fmla="*/ 271174 w 999584"/>
                <a:gd name="connsiteY1007" fmla="*/ 958738 h 1039843"/>
                <a:gd name="connsiteX1008" fmla="*/ 275000 w 999584"/>
                <a:gd name="connsiteY1008" fmla="*/ 957973 h 1039843"/>
                <a:gd name="connsiteX1009" fmla="*/ 288007 w 999584"/>
                <a:gd name="connsiteY1009" fmla="*/ 964094 h 1039843"/>
                <a:gd name="connsiteX1010" fmla="*/ 304840 w 999584"/>
                <a:gd name="connsiteY1010" fmla="*/ 970215 h 1039843"/>
                <a:gd name="connsiteX1011" fmla="*/ 303310 w 999584"/>
                <a:gd name="connsiteY1011" fmla="*/ 970981 h 1039843"/>
                <a:gd name="connsiteX1012" fmla="*/ 318613 w 999584"/>
                <a:gd name="connsiteY1012" fmla="*/ 975571 h 1039843"/>
                <a:gd name="connsiteX1013" fmla="*/ 317847 w 999584"/>
                <a:gd name="connsiteY1013" fmla="*/ 973276 h 1039843"/>
                <a:gd name="connsiteX1014" fmla="*/ 331620 w 999584"/>
                <a:gd name="connsiteY1014" fmla="*/ 977102 h 1039843"/>
                <a:gd name="connsiteX1015" fmla="*/ 346158 w 999584"/>
                <a:gd name="connsiteY1015" fmla="*/ 979397 h 1039843"/>
                <a:gd name="connsiteX1016" fmla="*/ 356870 w 999584"/>
                <a:gd name="connsiteY1016" fmla="*/ 985518 h 1039843"/>
                <a:gd name="connsiteX1017" fmla="*/ 364521 w 999584"/>
                <a:gd name="connsiteY1017" fmla="*/ 983987 h 1039843"/>
                <a:gd name="connsiteX1018" fmla="*/ 365286 w 999584"/>
                <a:gd name="connsiteY1018" fmla="*/ 987048 h 1039843"/>
                <a:gd name="connsiteX1019" fmla="*/ 379058 w 999584"/>
                <a:gd name="connsiteY1019" fmla="*/ 987814 h 1039843"/>
                <a:gd name="connsiteX1020" fmla="*/ 379824 w 999584"/>
                <a:gd name="connsiteY1020" fmla="*/ 990109 h 1039843"/>
                <a:gd name="connsiteX1021" fmla="*/ 388240 w 999584"/>
                <a:gd name="connsiteY1021" fmla="*/ 989344 h 1039843"/>
                <a:gd name="connsiteX1022" fmla="*/ 386710 w 999584"/>
                <a:gd name="connsiteY1022" fmla="*/ 990109 h 1039843"/>
                <a:gd name="connsiteX1023" fmla="*/ 393596 w 999584"/>
                <a:gd name="connsiteY1023" fmla="*/ 990109 h 1039843"/>
                <a:gd name="connsiteX1024" fmla="*/ 403543 w 999584"/>
                <a:gd name="connsiteY1024" fmla="*/ 993935 h 1039843"/>
                <a:gd name="connsiteX1025" fmla="*/ 412724 w 999584"/>
                <a:gd name="connsiteY1025" fmla="*/ 991639 h 1039843"/>
                <a:gd name="connsiteX1026" fmla="*/ 428792 w 999584"/>
                <a:gd name="connsiteY1026" fmla="*/ 993935 h 1039843"/>
                <a:gd name="connsiteX1027" fmla="*/ 435678 w 999584"/>
                <a:gd name="connsiteY1027" fmla="*/ 996230 h 1039843"/>
                <a:gd name="connsiteX1028" fmla="*/ 470110 w 999584"/>
                <a:gd name="connsiteY1028" fmla="*/ 994699 h 1039843"/>
                <a:gd name="connsiteX1029" fmla="*/ 470875 w 999584"/>
                <a:gd name="connsiteY1029" fmla="*/ 988578 h 1039843"/>
                <a:gd name="connsiteX1030" fmla="*/ 483117 w 999584"/>
                <a:gd name="connsiteY1030" fmla="*/ 983987 h 1039843"/>
                <a:gd name="connsiteX1031" fmla="*/ 478526 w 999584"/>
                <a:gd name="connsiteY1031" fmla="*/ 984753 h 1039843"/>
                <a:gd name="connsiteX1032" fmla="*/ 451747 w 999584"/>
                <a:gd name="connsiteY1032" fmla="*/ 985518 h 1039843"/>
                <a:gd name="connsiteX1033" fmla="*/ 379824 w 999584"/>
                <a:gd name="connsiteY1033" fmla="*/ 974806 h 1039843"/>
                <a:gd name="connsiteX1034" fmla="*/ 378174 w 999584"/>
                <a:gd name="connsiteY1034" fmla="*/ 970801 h 1039843"/>
                <a:gd name="connsiteX1035" fmla="*/ 376763 w 999584"/>
                <a:gd name="connsiteY1035" fmla="*/ 970185 h 1039843"/>
                <a:gd name="connsiteX1036" fmla="*/ 376763 w 999584"/>
                <a:gd name="connsiteY1036" fmla="*/ 964094 h 1039843"/>
                <a:gd name="connsiteX1037" fmla="*/ 359930 w 999584"/>
                <a:gd name="connsiteY1037" fmla="*/ 964094 h 1039843"/>
                <a:gd name="connsiteX1038" fmla="*/ 333916 w 999584"/>
                <a:gd name="connsiteY1038" fmla="*/ 954912 h 1039843"/>
                <a:gd name="connsiteX1039" fmla="*/ 333451 w 999584"/>
                <a:gd name="connsiteY1039" fmla="*/ 954748 h 1039843"/>
                <a:gd name="connsiteX1040" fmla="*/ 331266 w 999584"/>
                <a:gd name="connsiteY1040" fmla="*/ 954982 h 1039843"/>
                <a:gd name="connsiteX1041" fmla="*/ 324002 w 999584"/>
                <a:gd name="connsiteY1041" fmla="*/ 951413 h 1039843"/>
                <a:gd name="connsiteX1042" fmla="*/ 320908 w 999584"/>
                <a:gd name="connsiteY1042" fmla="*/ 950321 h 1039843"/>
                <a:gd name="connsiteX1043" fmla="*/ 308666 w 999584"/>
                <a:gd name="connsiteY1043" fmla="*/ 947261 h 1039843"/>
                <a:gd name="connsiteX1044" fmla="*/ 303310 w 999584"/>
                <a:gd name="connsiteY1044" fmla="*/ 946496 h 1039843"/>
                <a:gd name="connsiteX1045" fmla="*/ 304840 w 999584"/>
                <a:gd name="connsiteY1045" fmla="*/ 947261 h 1039843"/>
                <a:gd name="connsiteX1046" fmla="*/ 315655 w 999584"/>
                <a:gd name="connsiteY1046" fmla="*/ 953750 h 1039843"/>
                <a:gd name="connsiteX1047" fmla="*/ 299484 w 999584"/>
                <a:gd name="connsiteY1047" fmla="*/ 948791 h 1039843"/>
                <a:gd name="connsiteX1048" fmla="*/ 300250 w 999584"/>
                <a:gd name="connsiteY1048" fmla="*/ 947261 h 1039843"/>
                <a:gd name="connsiteX1049" fmla="*/ 296424 w 999584"/>
                <a:gd name="connsiteY1049" fmla="*/ 948026 h 1039843"/>
                <a:gd name="connsiteX1050" fmla="*/ 282651 w 999584"/>
                <a:gd name="connsiteY1050" fmla="*/ 937314 h 1039843"/>
                <a:gd name="connsiteX1051" fmla="*/ 275000 w 999584"/>
                <a:gd name="connsiteY1051" fmla="*/ 935784 h 1039843"/>
                <a:gd name="connsiteX1052" fmla="*/ 276530 w 999584"/>
                <a:gd name="connsiteY1052" fmla="*/ 933488 h 1039843"/>
                <a:gd name="connsiteX1053" fmla="*/ 274235 w 999584"/>
                <a:gd name="connsiteY1053" fmla="*/ 932724 h 1039843"/>
                <a:gd name="connsiteX1054" fmla="*/ 279591 w 999584"/>
                <a:gd name="connsiteY1054" fmla="*/ 931193 h 1039843"/>
                <a:gd name="connsiteX1055" fmla="*/ 268879 w 999584"/>
                <a:gd name="connsiteY1055" fmla="*/ 924307 h 1039843"/>
                <a:gd name="connsiteX1056" fmla="*/ 266584 w 999584"/>
                <a:gd name="connsiteY1056" fmla="*/ 926603 h 1039843"/>
                <a:gd name="connsiteX1057" fmla="*/ 262757 w 999584"/>
                <a:gd name="connsiteY1057" fmla="*/ 921246 h 1039843"/>
                <a:gd name="connsiteX1058" fmla="*/ 245160 w 999584"/>
                <a:gd name="connsiteY1058" fmla="*/ 910534 h 1039843"/>
                <a:gd name="connsiteX1059" fmla="*/ 240569 w 999584"/>
                <a:gd name="connsiteY1059" fmla="*/ 904222 h 1039843"/>
                <a:gd name="connsiteX1060" fmla="*/ 238300 w 999584"/>
                <a:gd name="connsiteY1060" fmla="*/ 899117 h 1039843"/>
                <a:gd name="connsiteX1061" fmla="*/ 244012 w 999584"/>
                <a:gd name="connsiteY1061" fmla="*/ 903744 h 1039843"/>
                <a:gd name="connsiteX1062" fmla="*/ 253576 w 999584"/>
                <a:gd name="connsiteY1062" fmla="*/ 909769 h 1039843"/>
                <a:gd name="connsiteX1063" fmla="*/ 252811 w 999584"/>
                <a:gd name="connsiteY1063" fmla="*/ 911300 h 1039843"/>
                <a:gd name="connsiteX1064" fmla="*/ 264288 w 999584"/>
                <a:gd name="connsiteY1064" fmla="*/ 917421 h 1039843"/>
                <a:gd name="connsiteX1065" fmla="*/ 275065 w 999584"/>
                <a:gd name="connsiteY1065" fmla="*/ 924206 h 1039843"/>
                <a:gd name="connsiteX1066" fmla="*/ 275925 w 999584"/>
                <a:gd name="connsiteY1066" fmla="*/ 922057 h 1039843"/>
                <a:gd name="connsiteX1067" fmla="*/ 287834 w 999584"/>
                <a:gd name="connsiteY1067" fmla="*/ 924859 h 1039843"/>
                <a:gd name="connsiteX1068" fmla="*/ 290636 w 999584"/>
                <a:gd name="connsiteY1068" fmla="*/ 927661 h 1039843"/>
                <a:gd name="connsiteX1069" fmla="*/ 294839 w 999584"/>
                <a:gd name="connsiteY1069" fmla="*/ 926260 h 1039843"/>
                <a:gd name="connsiteX1070" fmla="*/ 301144 w 999584"/>
                <a:gd name="connsiteY1070" fmla="*/ 933265 h 1039843"/>
                <a:gd name="connsiteX1071" fmla="*/ 304740 w 999584"/>
                <a:gd name="connsiteY1071" fmla="*/ 931996 h 1039843"/>
                <a:gd name="connsiteX1072" fmla="*/ 297189 w 999584"/>
                <a:gd name="connsiteY1072" fmla="*/ 926603 h 1039843"/>
                <a:gd name="connsiteX1073" fmla="*/ 301014 w 999584"/>
                <a:gd name="connsiteY1073" fmla="*/ 928133 h 1039843"/>
                <a:gd name="connsiteX1074" fmla="*/ 301780 w 999584"/>
                <a:gd name="connsiteY1074" fmla="*/ 926603 h 1039843"/>
                <a:gd name="connsiteX1075" fmla="*/ 297954 w 999584"/>
                <a:gd name="connsiteY1075" fmla="*/ 924307 h 1039843"/>
                <a:gd name="connsiteX1076" fmla="*/ 297189 w 999584"/>
                <a:gd name="connsiteY1076" fmla="*/ 925837 h 1039843"/>
                <a:gd name="connsiteX1077" fmla="*/ 296424 w 999584"/>
                <a:gd name="connsiteY1077" fmla="*/ 918951 h 1039843"/>
                <a:gd name="connsiteX1078" fmla="*/ 313257 w 999584"/>
                <a:gd name="connsiteY1078" fmla="*/ 922012 h 1039843"/>
                <a:gd name="connsiteX1079" fmla="*/ 294129 w 999584"/>
                <a:gd name="connsiteY1079" fmla="*/ 915125 h 1039843"/>
                <a:gd name="connsiteX1080" fmla="*/ 297954 w 999584"/>
                <a:gd name="connsiteY1080" fmla="*/ 913595 h 1039843"/>
                <a:gd name="connsiteX1081" fmla="*/ 304840 w 999584"/>
                <a:gd name="connsiteY1081" fmla="*/ 915125 h 1039843"/>
                <a:gd name="connsiteX1082" fmla="*/ 296424 w 999584"/>
                <a:gd name="connsiteY1082" fmla="*/ 913595 h 1039843"/>
                <a:gd name="connsiteX1083" fmla="*/ 284947 w 999584"/>
                <a:gd name="connsiteY1083" fmla="*/ 906709 h 1039843"/>
                <a:gd name="connsiteX1084" fmla="*/ 290302 w 999584"/>
                <a:gd name="connsiteY1084" fmla="*/ 905179 h 1039843"/>
                <a:gd name="connsiteX1085" fmla="*/ 287242 w 999584"/>
                <a:gd name="connsiteY1085" fmla="*/ 902118 h 1039843"/>
                <a:gd name="connsiteX1086" fmla="*/ 291850 w 999584"/>
                <a:gd name="connsiteY1086" fmla="*/ 901280 h 1039843"/>
                <a:gd name="connsiteX1087" fmla="*/ 287220 w 999584"/>
                <a:gd name="connsiteY1087" fmla="*/ 897889 h 1039843"/>
                <a:gd name="connsiteX1088" fmla="*/ 283630 w 999584"/>
                <a:gd name="connsiteY1088" fmla="*/ 893336 h 1039843"/>
                <a:gd name="connsiteX1089" fmla="*/ 285732 w 999584"/>
                <a:gd name="connsiteY1089" fmla="*/ 895438 h 1039843"/>
                <a:gd name="connsiteX1090" fmla="*/ 294965 w 999584"/>
                <a:gd name="connsiteY1090" fmla="*/ 900714 h 1039843"/>
                <a:gd name="connsiteX1091" fmla="*/ 295659 w 999584"/>
                <a:gd name="connsiteY1091" fmla="*/ 900588 h 1039843"/>
                <a:gd name="connsiteX1092" fmla="*/ 293363 w 999584"/>
                <a:gd name="connsiteY1092" fmla="*/ 896762 h 1039843"/>
                <a:gd name="connsiteX1093" fmla="*/ 289538 w 999584"/>
                <a:gd name="connsiteY1093" fmla="*/ 892171 h 1039843"/>
                <a:gd name="connsiteX1094" fmla="*/ 282651 w 999584"/>
                <a:gd name="connsiteY1094" fmla="*/ 887580 h 1039843"/>
                <a:gd name="connsiteX1095" fmla="*/ 273469 w 999584"/>
                <a:gd name="connsiteY1095" fmla="*/ 886050 h 1039843"/>
                <a:gd name="connsiteX1096" fmla="*/ 273469 w 999584"/>
                <a:gd name="connsiteY1096" fmla="*/ 887580 h 1039843"/>
                <a:gd name="connsiteX1097" fmla="*/ 269644 w 999584"/>
                <a:gd name="connsiteY1097" fmla="*/ 888345 h 1039843"/>
                <a:gd name="connsiteX1098" fmla="*/ 264288 w 999584"/>
                <a:gd name="connsiteY1098" fmla="*/ 884519 h 1039843"/>
                <a:gd name="connsiteX1099" fmla="*/ 258932 w 999584"/>
                <a:gd name="connsiteY1099" fmla="*/ 884519 h 1039843"/>
                <a:gd name="connsiteX1100" fmla="*/ 254341 w 999584"/>
                <a:gd name="connsiteY1100" fmla="*/ 886050 h 1039843"/>
                <a:gd name="connsiteX1101" fmla="*/ 258932 w 999584"/>
                <a:gd name="connsiteY1101" fmla="*/ 889110 h 1039843"/>
                <a:gd name="connsiteX1102" fmla="*/ 259697 w 999584"/>
                <a:gd name="connsiteY1102" fmla="*/ 888345 h 1039843"/>
                <a:gd name="connsiteX1103" fmla="*/ 265818 w 999584"/>
                <a:gd name="connsiteY1103" fmla="*/ 888345 h 1039843"/>
                <a:gd name="connsiteX1104" fmla="*/ 266584 w 999584"/>
                <a:gd name="connsiteY1104" fmla="*/ 889110 h 1039843"/>
                <a:gd name="connsiteX1105" fmla="*/ 265818 w 999584"/>
                <a:gd name="connsiteY1105" fmla="*/ 889876 h 1039843"/>
                <a:gd name="connsiteX1106" fmla="*/ 261227 w 999584"/>
                <a:gd name="connsiteY1106" fmla="*/ 889876 h 1039843"/>
                <a:gd name="connsiteX1107" fmla="*/ 268879 w 999584"/>
                <a:gd name="connsiteY1107" fmla="*/ 895231 h 1039843"/>
                <a:gd name="connsiteX1108" fmla="*/ 252046 w 999584"/>
                <a:gd name="connsiteY1108" fmla="*/ 887580 h 1039843"/>
                <a:gd name="connsiteX1109" fmla="*/ 251281 w 999584"/>
                <a:gd name="connsiteY1109" fmla="*/ 887580 h 1039843"/>
                <a:gd name="connsiteX1110" fmla="*/ 248220 w 999584"/>
                <a:gd name="connsiteY1110" fmla="*/ 886815 h 1039843"/>
                <a:gd name="connsiteX1111" fmla="*/ 247455 w 999584"/>
                <a:gd name="connsiteY1111" fmla="*/ 885285 h 1039843"/>
                <a:gd name="connsiteX1112" fmla="*/ 241334 w 999584"/>
                <a:gd name="connsiteY1112" fmla="*/ 884519 h 1039843"/>
                <a:gd name="connsiteX1113" fmla="*/ 237508 w 999584"/>
                <a:gd name="connsiteY1113" fmla="*/ 882989 h 1039843"/>
                <a:gd name="connsiteX1114" fmla="*/ 236743 w 999584"/>
                <a:gd name="connsiteY1114" fmla="*/ 878398 h 1039843"/>
                <a:gd name="connsiteX1115" fmla="*/ 232918 w 999584"/>
                <a:gd name="connsiteY1115" fmla="*/ 876103 h 1039843"/>
                <a:gd name="connsiteX1116" fmla="*/ 229091 w 999584"/>
                <a:gd name="connsiteY1116" fmla="*/ 876103 h 1039843"/>
                <a:gd name="connsiteX1117" fmla="*/ 228327 w 999584"/>
                <a:gd name="connsiteY1117" fmla="*/ 879929 h 1039843"/>
                <a:gd name="connsiteX1118" fmla="*/ 229857 w 999584"/>
                <a:gd name="connsiteY1118" fmla="*/ 882224 h 1039843"/>
                <a:gd name="connsiteX1119" fmla="*/ 229857 w 999584"/>
                <a:gd name="connsiteY1119" fmla="*/ 882989 h 1039843"/>
                <a:gd name="connsiteX1120" fmla="*/ 227561 w 999584"/>
                <a:gd name="connsiteY1120" fmla="*/ 883755 h 1039843"/>
                <a:gd name="connsiteX1121" fmla="*/ 231387 w 999584"/>
                <a:gd name="connsiteY1121" fmla="*/ 886815 h 1039843"/>
                <a:gd name="connsiteX1122" fmla="*/ 241334 w 999584"/>
                <a:gd name="connsiteY1122" fmla="*/ 895231 h 1039843"/>
                <a:gd name="connsiteX1123" fmla="*/ 261993 w 999584"/>
                <a:gd name="connsiteY1123" fmla="*/ 904413 h 1039843"/>
                <a:gd name="connsiteX1124" fmla="*/ 255106 w 999584"/>
                <a:gd name="connsiteY1124" fmla="*/ 903648 h 1039843"/>
                <a:gd name="connsiteX1125" fmla="*/ 247455 w 999584"/>
                <a:gd name="connsiteY1125" fmla="*/ 898292 h 1039843"/>
                <a:gd name="connsiteX1126" fmla="*/ 245160 w 999584"/>
                <a:gd name="connsiteY1126" fmla="*/ 899822 h 1039843"/>
                <a:gd name="connsiteX1127" fmla="*/ 235213 w 999584"/>
                <a:gd name="connsiteY1127" fmla="*/ 892171 h 1039843"/>
                <a:gd name="connsiteX1128" fmla="*/ 225266 w 999584"/>
                <a:gd name="connsiteY1128" fmla="*/ 882989 h 1039843"/>
                <a:gd name="connsiteX1129" fmla="*/ 224501 w 999584"/>
                <a:gd name="connsiteY1129" fmla="*/ 882224 h 1039843"/>
                <a:gd name="connsiteX1130" fmla="*/ 216085 w 999584"/>
                <a:gd name="connsiteY1130" fmla="*/ 878398 h 1039843"/>
                <a:gd name="connsiteX1131" fmla="*/ 218380 w 999584"/>
                <a:gd name="connsiteY1131" fmla="*/ 884519 h 1039843"/>
                <a:gd name="connsiteX1132" fmla="*/ 227561 w 999584"/>
                <a:gd name="connsiteY1132" fmla="*/ 888345 h 1039843"/>
                <a:gd name="connsiteX1133" fmla="*/ 228327 w 999584"/>
                <a:gd name="connsiteY1133" fmla="*/ 889110 h 1039843"/>
                <a:gd name="connsiteX1134" fmla="*/ 227561 w 999584"/>
                <a:gd name="connsiteY1134" fmla="*/ 892936 h 1039843"/>
                <a:gd name="connsiteX1135" fmla="*/ 222970 w 999584"/>
                <a:gd name="connsiteY1135" fmla="*/ 905179 h 1039843"/>
                <a:gd name="connsiteX1136" fmla="*/ 227561 w 999584"/>
                <a:gd name="connsiteY1136" fmla="*/ 912830 h 1039843"/>
                <a:gd name="connsiteX1137" fmla="*/ 229857 w 999584"/>
                <a:gd name="connsiteY1137" fmla="*/ 914360 h 1039843"/>
                <a:gd name="connsiteX1138" fmla="*/ 229091 w 999584"/>
                <a:gd name="connsiteY1138" fmla="*/ 914360 h 1039843"/>
                <a:gd name="connsiteX1139" fmla="*/ 232152 w 999584"/>
                <a:gd name="connsiteY1139" fmla="*/ 918951 h 1039843"/>
                <a:gd name="connsiteX1140" fmla="*/ 235978 w 999584"/>
                <a:gd name="connsiteY1140" fmla="*/ 920481 h 1039843"/>
                <a:gd name="connsiteX1141" fmla="*/ 246690 w 999584"/>
                <a:gd name="connsiteY1141" fmla="*/ 928133 h 1039843"/>
                <a:gd name="connsiteX1142" fmla="*/ 247455 w 999584"/>
                <a:gd name="connsiteY1142" fmla="*/ 937314 h 1039843"/>
                <a:gd name="connsiteX1143" fmla="*/ 245160 w 999584"/>
                <a:gd name="connsiteY1143" fmla="*/ 938845 h 1039843"/>
                <a:gd name="connsiteX1144" fmla="*/ 235213 w 999584"/>
                <a:gd name="connsiteY1144" fmla="*/ 931958 h 1039843"/>
                <a:gd name="connsiteX1145" fmla="*/ 234448 w 999584"/>
                <a:gd name="connsiteY1145" fmla="*/ 931193 h 1039843"/>
                <a:gd name="connsiteX1146" fmla="*/ 218380 w 999584"/>
                <a:gd name="connsiteY1146" fmla="*/ 928133 h 1039843"/>
                <a:gd name="connsiteX1147" fmla="*/ 206903 w 999584"/>
                <a:gd name="connsiteY1147" fmla="*/ 924307 h 1039843"/>
                <a:gd name="connsiteX1148" fmla="*/ 203077 w 999584"/>
                <a:gd name="connsiteY1148" fmla="*/ 918951 h 1039843"/>
                <a:gd name="connsiteX1149" fmla="*/ 195426 w 999584"/>
                <a:gd name="connsiteY1149" fmla="*/ 916655 h 1039843"/>
                <a:gd name="connsiteX1150" fmla="*/ 192365 w 999584"/>
                <a:gd name="connsiteY1150" fmla="*/ 917421 h 1039843"/>
                <a:gd name="connsiteX1151" fmla="*/ 201547 w 999584"/>
                <a:gd name="connsiteY1151" fmla="*/ 927367 h 1039843"/>
                <a:gd name="connsiteX1152" fmla="*/ 205373 w 999584"/>
                <a:gd name="connsiteY1152" fmla="*/ 928133 h 1039843"/>
                <a:gd name="connsiteX1153" fmla="*/ 203842 w 999584"/>
                <a:gd name="connsiteY1153" fmla="*/ 924307 h 1039843"/>
                <a:gd name="connsiteX1154" fmla="*/ 206903 w 999584"/>
                <a:gd name="connsiteY1154" fmla="*/ 928898 h 1039843"/>
                <a:gd name="connsiteX1155" fmla="*/ 220675 w 999584"/>
                <a:gd name="connsiteY1155" fmla="*/ 933488 h 1039843"/>
                <a:gd name="connsiteX1156" fmla="*/ 213789 w 999584"/>
                <a:gd name="connsiteY1156" fmla="*/ 931193 h 1039843"/>
                <a:gd name="connsiteX1157" fmla="*/ 213024 w 999584"/>
                <a:gd name="connsiteY1157" fmla="*/ 934254 h 1039843"/>
                <a:gd name="connsiteX1158" fmla="*/ 200016 w 999584"/>
                <a:gd name="connsiteY1158" fmla="*/ 928898 h 1039843"/>
                <a:gd name="connsiteX1159" fmla="*/ 183949 w 999584"/>
                <a:gd name="connsiteY1159" fmla="*/ 907474 h 1039843"/>
                <a:gd name="connsiteX1160" fmla="*/ 180123 w 999584"/>
                <a:gd name="connsiteY1160" fmla="*/ 905179 h 1039843"/>
                <a:gd name="connsiteX1161" fmla="*/ 174002 w 999584"/>
                <a:gd name="connsiteY1161" fmla="*/ 895997 h 1039843"/>
                <a:gd name="connsiteX1162" fmla="*/ 164055 w 999584"/>
                <a:gd name="connsiteY1162" fmla="*/ 873807 h 1039843"/>
                <a:gd name="connsiteX1163" fmla="*/ 170176 w 999584"/>
                <a:gd name="connsiteY1163" fmla="*/ 878398 h 1039843"/>
                <a:gd name="connsiteX1164" fmla="*/ 183183 w 999584"/>
                <a:gd name="connsiteY1164" fmla="*/ 889876 h 1039843"/>
                <a:gd name="connsiteX1165" fmla="*/ 197721 w 999584"/>
                <a:gd name="connsiteY1165" fmla="*/ 902883 h 1039843"/>
                <a:gd name="connsiteX1166" fmla="*/ 216085 w 999584"/>
                <a:gd name="connsiteY1166" fmla="*/ 915890 h 1039843"/>
                <a:gd name="connsiteX1167" fmla="*/ 216085 w 999584"/>
                <a:gd name="connsiteY1167" fmla="*/ 914360 h 1039843"/>
                <a:gd name="connsiteX1168" fmla="*/ 213024 w 999584"/>
                <a:gd name="connsiteY1168" fmla="*/ 912064 h 1039843"/>
                <a:gd name="connsiteX1169" fmla="*/ 215319 w 999584"/>
                <a:gd name="connsiteY1169" fmla="*/ 912830 h 1039843"/>
                <a:gd name="connsiteX1170" fmla="*/ 215319 w 999584"/>
                <a:gd name="connsiteY1170" fmla="*/ 910534 h 1039843"/>
                <a:gd name="connsiteX1171" fmla="*/ 215319 w 999584"/>
                <a:gd name="connsiteY1171" fmla="*/ 905943 h 1039843"/>
                <a:gd name="connsiteX1172" fmla="*/ 209964 w 999584"/>
                <a:gd name="connsiteY1172" fmla="*/ 892936 h 1039843"/>
                <a:gd name="connsiteX1173" fmla="*/ 206903 w 999584"/>
                <a:gd name="connsiteY1173" fmla="*/ 879164 h 1039843"/>
                <a:gd name="connsiteX1174" fmla="*/ 210728 w 999584"/>
                <a:gd name="connsiteY1174" fmla="*/ 869982 h 1039843"/>
                <a:gd name="connsiteX1175" fmla="*/ 206137 w 999584"/>
                <a:gd name="connsiteY1175" fmla="*/ 865391 h 1039843"/>
                <a:gd name="connsiteX1176" fmla="*/ 205373 w 999584"/>
                <a:gd name="connsiteY1176" fmla="*/ 861565 h 1039843"/>
                <a:gd name="connsiteX1177" fmla="*/ 209964 w 999584"/>
                <a:gd name="connsiteY1177" fmla="*/ 866156 h 1039843"/>
                <a:gd name="connsiteX1178" fmla="*/ 212259 w 999584"/>
                <a:gd name="connsiteY1178" fmla="*/ 867686 h 1039843"/>
                <a:gd name="connsiteX1179" fmla="*/ 212259 w 999584"/>
                <a:gd name="connsiteY1179" fmla="*/ 863861 h 1039843"/>
                <a:gd name="connsiteX1180" fmla="*/ 210728 w 999584"/>
                <a:gd name="connsiteY1180" fmla="*/ 861565 h 1039843"/>
                <a:gd name="connsiteX1181" fmla="*/ 211494 w 999584"/>
                <a:gd name="connsiteY1181" fmla="*/ 857740 h 1039843"/>
                <a:gd name="connsiteX1182" fmla="*/ 205373 w 999584"/>
                <a:gd name="connsiteY1182" fmla="*/ 856210 h 1039843"/>
                <a:gd name="connsiteX1183" fmla="*/ 194661 w 999584"/>
                <a:gd name="connsiteY1183" fmla="*/ 864626 h 1039843"/>
                <a:gd name="connsiteX1184" fmla="*/ 191600 w 999584"/>
                <a:gd name="connsiteY1184" fmla="*/ 867686 h 1039843"/>
                <a:gd name="connsiteX1185" fmla="*/ 190070 w 999584"/>
                <a:gd name="connsiteY1185" fmla="*/ 868452 h 1039843"/>
                <a:gd name="connsiteX1186" fmla="*/ 189304 w 999584"/>
                <a:gd name="connsiteY1186" fmla="*/ 866922 h 1039843"/>
                <a:gd name="connsiteX1187" fmla="*/ 190835 w 999584"/>
                <a:gd name="connsiteY1187" fmla="*/ 858505 h 1039843"/>
                <a:gd name="connsiteX1188" fmla="*/ 193131 w 999584"/>
                <a:gd name="connsiteY1188" fmla="*/ 853149 h 1039843"/>
                <a:gd name="connsiteX1189" fmla="*/ 193131 w 999584"/>
                <a:gd name="connsiteY1189" fmla="*/ 850853 h 1039843"/>
                <a:gd name="connsiteX1190" fmla="*/ 189304 w 999584"/>
                <a:gd name="connsiteY1190" fmla="*/ 847793 h 1039843"/>
                <a:gd name="connsiteX1191" fmla="*/ 187774 w 999584"/>
                <a:gd name="connsiteY1191" fmla="*/ 843968 h 1039843"/>
                <a:gd name="connsiteX1192" fmla="*/ 181653 w 999584"/>
                <a:gd name="connsiteY1192" fmla="*/ 839377 h 1039843"/>
                <a:gd name="connsiteX1193" fmla="*/ 180888 w 999584"/>
                <a:gd name="connsiteY1193" fmla="*/ 837846 h 1039843"/>
                <a:gd name="connsiteX1194" fmla="*/ 180123 w 999584"/>
                <a:gd name="connsiteY1194" fmla="*/ 838611 h 1039843"/>
                <a:gd name="connsiteX1195" fmla="*/ 178593 w 999584"/>
                <a:gd name="connsiteY1195" fmla="*/ 842437 h 1039843"/>
                <a:gd name="connsiteX1196" fmla="*/ 174767 w 999584"/>
                <a:gd name="connsiteY1196" fmla="*/ 853149 h 1039843"/>
                <a:gd name="connsiteX1197" fmla="*/ 180123 w 999584"/>
                <a:gd name="connsiteY1197" fmla="*/ 862331 h 1039843"/>
                <a:gd name="connsiteX1198" fmla="*/ 189304 w 999584"/>
                <a:gd name="connsiteY1198" fmla="*/ 873043 h 1039843"/>
                <a:gd name="connsiteX1199" fmla="*/ 190835 w 999584"/>
                <a:gd name="connsiteY1199" fmla="*/ 874573 h 1039843"/>
                <a:gd name="connsiteX1200" fmla="*/ 190070 w 999584"/>
                <a:gd name="connsiteY1200" fmla="*/ 874573 h 1039843"/>
                <a:gd name="connsiteX1201" fmla="*/ 191600 w 999584"/>
                <a:gd name="connsiteY1201" fmla="*/ 876868 h 1039843"/>
                <a:gd name="connsiteX1202" fmla="*/ 194661 w 999584"/>
                <a:gd name="connsiteY1202" fmla="*/ 879929 h 1039843"/>
                <a:gd name="connsiteX1203" fmla="*/ 198486 w 999584"/>
                <a:gd name="connsiteY1203" fmla="*/ 883755 h 1039843"/>
                <a:gd name="connsiteX1204" fmla="*/ 198486 w 999584"/>
                <a:gd name="connsiteY1204" fmla="*/ 884519 h 1039843"/>
                <a:gd name="connsiteX1205" fmla="*/ 204607 w 999584"/>
                <a:gd name="connsiteY1205" fmla="*/ 892171 h 1039843"/>
                <a:gd name="connsiteX1206" fmla="*/ 196956 w 999584"/>
                <a:gd name="connsiteY1206" fmla="*/ 886815 h 1039843"/>
                <a:gd name="connsiteX1207" fmla="*/ 196191 w 999584"/>
                <a:gd name="connsiteY1207" fmla="*/ 887580 h 1039843"/>
                <a:gd name="connsiteX1208" fmla="*/ 195426 w 999584"/>
                <a:gd name="connsiteY1208" fmla="*/ 890640 h 1039843"/>
                <a:gd name="connsiteX1209" fmla="*/ 193131 w 999584"/>
                <a:gd name="connsiteY1209" fmla="*/ 891406 h 1039843"/>
                <a:gd name="connsiteX1210" fmla="*/ 181653 w 999584"/>
                <a:gd name="connsiteY1210" fmla="*/ 880694 h 1039843"/>
                <a:gd name="connsiteX1211" fmla="*/ 172471 w 999584"/>
                <a:gd name="connsiteY1211" fmla="*/ 869217 h 1039843"/>
                <a:gd name="connsiteX1212" fmla="*/ 161760 w 999584"/>
                <a:gd name="connsiteY1212" fmla="*/ 860801 h 1039843"/>
                <a:gd name="connsiteX1213" fmla="*/ 152578 w 999584"/>
                <a:gd name="connsiteY1213" fmla="*/ 846263 h 1039843"/>
                <a:gd name="connsiteX1214" fmla="*/ 151048 w 999584"/>
                <a:gd name="connsiteY1214" fmla="*/ 843968 h 1039843"/>
                <a:gd name="connsiteX1215" fmla="*/ 147222 w 999584"/>
                <a:gd name="connsiteY1215" fmla="*/ 831725 h 1039843"/>
                <a:gd name="connsiteX1216" fmla="*/ 140336 w 999584"/>
                <a:gd name="connsiteY1216" fmla="*/ 823308 h 1039843"/>
                <a:gd name="connsiteX1217" fmla="*/ 128859 w 999584"/>
                <a:gd name="connsiteY1217" fmla="*/ 812596 h 1039843"/>
                <a:gd name="connsiteX1218" fmla="*/ 127329 w 999584"/>
                <a:gd name="connsiteY1218" fmla="*/ 799590 h 1039843"/>
                <a:gd name="connsiteX1219" fmla="*/ 128859 w 999584"/>
                <a:gd name="connsiteY1219" fmla="*/ 781991 h 1039843"/>
                <a:gd name="connsiteX1220" fmla="*/ 128094 w 999584"/>
                <a:gd name="connsiteY1220" fmla="*/ 780461 h 1039843"/>
                <a:gd name="connsiteX1221" fmla="*/ 126563 w 999584"/>
                <a:gd name="connsiteY1221" fmla="*/ 782757 h 1039843"/>
                <a:gd name="connsiteX1222" fmla="*/ 124268 w 999584"/>
                <a:gd name="connsiteY1222" fmla="*/ 784287 h 1039843"/>
                <a:gd name="connsiteX1223" fmla="*/ 115851 w 999584"/>
                <a:gd name="connsiteY1223" fmla="*/ 770514 h 1039843"/>
                <a:gd name="connsiteX1224" fmla="*/ 114321 w 999584"/>
                <a:gd name="connsiteY1224" fmla="*/ 763628 h 1039843"/>
                <a:gd name="connsiteX1225" fmla="*/ 110496 w 999584"/>
                <a:gd name="connsiteY1225" fmla="*/ 752916 h 1039843"/>
                <a:gd name="connsiteX1226" fmla="*/ 105139 w 999584"/>
                <a:gd name="connsiteY1226" fmla="*/ 741439 h 1039843"/>
                <a:gd name="connsiteX1227" fmla="*/ 103609 w 999584"/>
                <a:gd name="connsiteY1227" fmla="*/ 737613 h 1039843"/>
                <a:gd name="connsiteX1228" fmla="*/ 95958 w 999584"/>
                <a:gd name="connsiteY1228" fmla="*/ 723076 h 1039843"/>
                <a:gd name="connsiteX1229" fmla="*/ 90602 w 999584"/>
                <a:gd name="connsiteY1229" fmla="*/ 709303 h 1039843"/>
                <a:gd name="connsiteX1230" fmla="*/ 82951 w 999584"/>
                <a:gd name="connsiteY1230" fmla="*/ 700886 h 1039843"/>
                <a:gd name="connsiteX1231" fmla="*/ 82951 w 999584"/>
                <a:gd name="connsiteY1231" fmla="*/ 696296 h 1039843"/>
                <a:gd name="connsiteX1232" fmla="*/ 76830 w 999584"/>
                <a:gd name="connsiteY1232" fmla="*/ 687879 h 1039843"/>
                <a:gd name="connsiteX1233" fmla="*/ 76064 w 999584"/>
                <a:gd name="connsiteY1233" fmla="*/ 687114 h 1039843"/>
                <a:gd name="connsiteX1234" fmla="*/ 75300 w 999584"/>
                <a:gd name="connsiteY1234" fmla="*/ 687879 h 1039843"/>
                <a:gd name="connsiteX1235" fmla="*/ 75300 w 999584"/>
                <a:gd name="connsiteY1235" fmla="*/ 703182 h 1039843"/>
                <a:gd name="connsiteX1236" fmla="*/ 75300 w 999584"/>
                <a:gd name="connsiteY1236" fmla="*/ 709303 h 1039843"/>
                <a:gd name="connsiteX1237" fmla="*/ 67648 w 999584"/>
                <a:gd name="connsiteY1237" fmla="*/ 716189 h 1039843"/>
                <a:gd name="connsiteX1238" fmla="*/ 63822 w 999584"/>
                <a:gd name="connsiteY1238" fmla="*/ 715424 h 1039843"/>
                <a:gd name="connsiteX1239" fmla="*/ 62292 w 999584"/>
                <a:gd name="connsiteY1239" fmla="*/ 706243 h 1039843"/>
                <a:gd name="connsiteX1240" fmla="*/ 64588 w 999584"/>
                <a:gd name="connsiteY1240" fmla="*/ 699356 h 1039843"/>
                <a:gd name="connsiteX1241" fmla="*/ 62292 w 999584"/>
                <a:gd name="connsiteY1241" fmla="*/ 695531 h 1039843"/>
                <a:gd name="connsiteX1242" fmla="*/ 59997 w 999584"/>
                <a:gd name="connsiteY1242" fmla="*/ 691705 h 1039843"/>
                <a:gd name="connsiteX1243" fmla="*/ 55406 w 999584"/>
                <a:gd name="connsiteY1243" fmla="*/ 677932 h 1039843"/>
                <a:gd name="connsiteX1244" fmla="*/ 56936 w 999584"/>
                <a:gd name="connsiteY1244" fmla="*/ 669516 h 1039843"/>
                <a:gd name="connsiteX1245" fmla="*/ 55406 w 999584"/>
                <a:gd name="connsiteY1245" fmla="*/ 664160 h 1039843"/>
                <a:gd name="connsiteX1246" fmla="*/ 54641 w 999584"/>
                <a:gd name="connsiteY1246" fmla="*/ 662630 h 1039843"/>
                <a:gd name="connsiteX1247" fmla="*/ 52346 w 999584"/>
                <a:gd name="connsiteY1247" fmla="*/ 657274 h 1039843"/>
                <a:gd name="connsiteX1248" fmla="*/ 41634 w 999584"/>
                <a:gd name="connsiteY1248" fmla="*/ 651918 h 1039843"/>
                <a:gd name="connsiteX1249" fmla="*/ 30922 w 999584"/>
                <a:gd name="connsiteY1249" fmla="*/ 645796 h 1039843"/>
                <a:gd name="connsiteX1250" fmla="*/ 29391 w 999584"/>
                <a:gd name="connsiteY1250" fmla="*/ 643501 h 1039843"/>
                <a:gd name="connsiteX1251" fmla="*/ 23270 w 999584"/>
                <a:gd name="connsiteY1251" fmla="*/ 622078 h 1039843"/>
                <a:gd name="connsiteX1252" fmla="*/ 20210 w 999584"/>
                <a:gd name="connsiteY1252" fmla="*/ 609070 h 1039843"/>
                <a:gd name="connsiteX1253" fmla="*/ 17149 w 999584"/>
                <a:gd name="connsiteY1253" fmla="*/ 604479 h 1039843"/>
                <a:gd name="connsiteX1254" fmla="*/ 9498 w 999584"/>
                <a:gd name="connsiteY1254" fmla="*/ 593002 h 1039843"/>
                <a:gd name="connsiteX1255" fmla="*/ 8732 w 999584"/>
                <a:gd name="connsiteY1255" fmla="*/ 580760 h 1039843"/>
                <a:gd name="connsiteX1256" fmla="*/ 7202 w 999584"/>
                <a:gd name="connsiteY1256" fmla="*/ 572343 h 1039843"/>
                <a:gd name="connsiteX1257" fmla="*/ 7968 w 999584"/>
                <a:gd name="connsiteY1257" fmla="*/ 568518 h 1039843"/>
                <a:gd name="connsiteX1258" fmla="*/ 8732 w 999584"/>
                <a:gd name="connsiteY1258" fmla="*/ 563927 h 1039843"/>
                <a:gd name="connsiteX1259" fmla="*/ 5672 w 999584"/>
                <a:gd name="connsiteY1259" fmla="*/ 538677 h 1039843"/>
                <a:gd name="connsiteX1260" fmla="*/ 5672 w 999584"/>
                <a:gd name="connsiteY1260" fmla="*/ 532556 h 1039843"/>
                <a:gd name="connsiteX1261" fmla="*/ 1847 w 999584"/>
                <a:gd name="connsiteY1261" fmla="*/ 528731 h 1039843"/>
                <a:gd name="connsiteX1262" fmla="*/ 316 w 999584"/>
                <a:gd name="connsiteY1262" fmla="*/ 524905 h 1039843"/>
                <a:gd name="connsiteX1263" fmla="*/ 3377 w 999584"/>
                <a:gd name="connsiteY1263" fmla="*/ 508837 h 1039843"/>
                <a:gd name="connsiteX1264" fmla="*/ 316 w 999584"/>
                <a:gd name="connsiteY1264" fmla="*/ 492769 h 1039843"/>
                <a:gd name="connsiteX1265" fmla="*/ 316 w 999584"/>
                <a:gd name="connsiteY1265" fmla="*/ 483587 h 1039843"/>
                <a:gd name="connsiteX1266" fmla="*/ 1081 w 999584"/>
                <a:gd name="connsiteY1266" fmla="*/ 481292 h 1039843"/>
                <a:gd name="connsiteX1267" fmla="*/ 5672 w 999584"/>
                <a:gd name="connsiteY1267" fmla="*/ 474406 h 1039843"/>
                <a:gd name="connsiteX1268" fmla="*/ 7968 w 999584"/>
                <a:gd name="connsiteY1268" fmla="*/ 461399 h 1039843"/>
                <a:gd name="connsiteX1269" fmla="*/ 7968 w 999584"/>
                <a:gd name="connsiteY1269" fmla="*/ 449157 h 1039843"/>
                <a:gd name="connsiteX1270" fmla="*/ 13323 w 999584"/>
                <a:gd name="connsiteY1270" fmla="*/ 429263 h 1039843"/>
                <a:gd name="connsiteX1271" fmla="*/ 12558 w 999584"/>
                <a:gd name="connsiteY1271" fmla="*/ 423142 h 1039843"/>
                <a:gd name="connsiteX1272" fmla="*/ 15619 w 999584"/>
                <a:gd name="connsiteY1272" fmla="*/ 420846 h 1039843"/>
                <a:gd name="connsiteX1273" fmla="*/ 16384 w 999584"/>
                <a:gd name="connsiteY1273" fmla="*/ 418551 h 1039843"/>
                <a:gd name="connsiteX1274" fmla="*/ 16384 w 999584"/>
                <a:gd name="connsiteY1274" fmla="*/ 419316 h 1039843"/>
                <a:gd name="connsiteX1275" fmla="*/ 17914 w 999584"/>
                <a:gd name="connsiteY1275" fmla="*/ 417021 h 1039843"/>
                <a:gd name="connsiteX1276" fmla="*/ 23270 w 999584"/>
                <a:gd name="connsiteY1276" fmla="*/ 411664 h 1039843"/>
                <a:gd name="connsiteX1277" fmla="*/ 23270 w 999584"/>
                <a:gd name="connsiteY1277" fmla="*/ 404013 h 1039843"/>
                <a:gd name="connsiteX1278" fmla="*/ 26331 w 999584"/>
                <a:gd name="connsiteY1278" fmla="*/ 400953 h 1039843"/>
                <a:gd name="connsiteX1279" fmla="*/ 28626 w 999584"/>
                <a:gd name="connsiteY1279" fmla="*/ 400188 h 1039843"/>
                <a:gd name="connsiteX1280" fmla="*/ 38573 w 999584"/>
                <a:gd name="connsiteY1280" fmla="*/ 384120 h 1039843"/>
                <a:gd name="connsiteX1281" fmla="*/ 43164 w 999584"/>
                <a:gd name="connsiteY1281" fmla="*/ 377234 h 1039843"/>
                <a:gd name="connsiteX1282" fmla="*/ 46989 w 999584"/>
                <a:gd name="connsiteY1282" fmla="*/ 374938 h 1039843"/>
                <a:gd name="connsiteX1283" fmla="*/ 49285 w 999584"/>
                <a:gd name="connsiteY1283" fmla="*/ 368052 h 1039843"/>
                <a:gd name="connsiteX1284" fmla="*/ 50050 w 999584"/>
                <a:gd name="connsiteY1284" fmla="*/ 366522 h 1039843"/>
                <a:gd name="connsiteX1285" fmla="*/ 48519 w 999584"/>
                <a:gd name="connsiteY1285" fmla="*/ 364226 h 1039843"/>
                <a:gd name="connsiteX1286" fmla="*/ 50815 w 999584"/>
                <a:gd name="connsiteY1286" fmla="*/ 364226 h 1039843"/>
                <a:gd name="connsiteX1287" fmla="*/ 86776 w 999584"/>
                <a:gd name="connsiteY1287" fmla="*/ 299954 h 1039843"/>
                <a:gd name="connsiteX1288" fmla="*/ 99018 w 999584"/>
                <a:gd name="connsiteY1288" fmla="*/ 275470 h 1039843"/>
                <a:gd name="connsiteX1289" fmla="*/ 102844 w 999584"/>
                <a:gd name="connsiteY1289" fmla="*/ 273940 h 1039843"/>
                <a:gd name="connsiteX1290" fmla="*/ 107435 w 999584"/>
                <a:gd name="connsiteY1290" fmla="*/ 279296 h 1039843"/>
                <a:gd name="connsiteX1291" fmla="*/ 97488 w 999584"/>
                <a:gd name="connsiteY1291" fmla="*/ 290773 h 1039843"/>
                <a:gd name="connsiteX1292" fmla="*/ 69943 w 999584"/>
                <a:gd name="connsiteY1292" fmla="*/ 343568 h 1039843"/>
                <a:gd name="connsiteX1293" fmla="*/ 67648 w 999584"/>
                <a:gd name="connsiteY1293" fmla="*/ 351984 h 1039843"/>
                <a:gd name="connsiteX1294" fmla="*/ 73769 w 999584"/>
                <a:gd name="connsiteY1294" fmla="*/ 346628 h 1039843"/>
                <a:gd name="connsiteX1295" fmla="*/ 74962 w 999584"/>
                <a:gd name="connsiteY1295" fmla="*/ 344754 h 1039843"/>
                <a:gd name="connsiteX1296" fmla="*/ 74879 w 999584"/>
                <a:gd name="connsiteY1296" fmla="*/ 344837 h 1039843"/>
                <a:gd name="connsiteX1297" fmla="*/ 73478 w 999584"/>
                <a:gd name="connsiteY1297" fmla="*/ 344137 h 1039843"/>
                <a:gd name="connsiteX1298" fmla="*/ 75355 w 999584"/>
                <a:gd name="connsiteY1298" fmla="*/ 344137 h 1039843"/>
                <a:gd name="connsiteX1299" fmla="*/ 79125 w 999584"/>
                <a:gd name="connsiteY1299" fmla="*/ 338211 h 1039843"/>
                <a:gd name="connsiteX1300" fmla="*/ 80655 w 999584"/>
                <a:gd name="connsiteY1300" fmla="*/ 333620 h 1039843"/>
                <a:gd name="connsiteX1301" fmla="*/ 89837 w 999584"/>
                <a:gd name="connsiteY1301" fmla="*/ 328265 h 1039843"/>
                <a:gd name="connsiteX1302" fmla="*/ 90602 w 999584"/>
                <a:gd name="connsiteY1302" fmla="*/ 323674 h 1039843"/>
                <a:gd name="connsiteX1303" fmla="*/ 95958 w 999584"/>
                <a:gd name="connsiteY1303" fmla="*/ 313727 h 1039843"/>
                <a:gd name="connsiteX1304" fmla="*/ 97488 w 999584"/>
                <a:gd name="connsiteY1304" fmla="*/ 312962 h 1039843"/>
                <a:gd name="connsiteX1305" fmla="*/ 98254 w 999584"/>
                <a:gd name="connsiteY1305" fmla="*/ 316023 h 1039843"/>
                <a:gd name="connsiteX1306" fmla="*/ 97488 w 999584"/>
                <a:gd name="connsiteY1306" fmla="*/ 319083 h 1039843"/>
                <a:gd name="connsiteX1307" fmla="*/ 99018 w 999584"/>
                <a:gd name="connsiteY1307" fmla="*/ 323674 h 1039843"/>
                <a:gd name="connsiteX1308" fmla="*/ 102844 w 999584"/>
                <a:gd name="connsiteY1308" fmla="*/ 322909 h 1039843"/>
                <a:gd name="connsiteX1309" fmla="*/ 108200 w 999584"/>
                <a:gd name="connsiteY1309" fmla="*/ 317553 h 1039843"/>
                <a:gd name="connsiteX1310" fmla="*/ 111261 w 999584"/>
                <a:gd name="connsiteY1310" fmla="*/ 313727 h 1039843"/>
                <a:gd name="connsiteX1311" fmla="*/ 121972 w 999584"/>
                <a:gd name="connsiteY1311" fmla="*/ 301485 h 1039843"/>
                <a:gd name="connsiteX1312" fmla="*/ 131154 w 999584"/>
                <a:gd name="connsiteY1312" fmla="*/ 293833 h 1039843"/>
                <a:gd name="connsiteX1313" fmla="*/ 149517 w 999584"/>
                <a:gd name="connsiteY1313" fmla="*/ 281591 h 1039843"/>
                <a:gd name="connsiteX1314" fmla="*/ 151048 w 999584"/>
                <a:gd name="connsiteY1314" fmla="*/ 279296 h 1039843"/>
                <a:gd name="connsiteX1315" fmla="*/ 157169 w 999584"/>
                <a:gd name="connsiteY1315" fmla="*/ 276236 h 1039843"/>
                <a:gd name="connsiteX1316" fmla="*/ 167116 w 999584"/>
                <a:gd name="connsiteY1316" fmla="*/ 264758 h 1039843"/>
                <a:gd name="connsiteX1317" fmla="*/ 170176 w 999584"/>
                <a:gd name="connsiteY1317" fmla="*/ 263993 h 1039843"/>
                <a:gd name="connsiteX1318" fmla="*/ 179358 w 999584"/>
                <a:gd name="connsiteY1318" fmla="*/ 257107 h 1039843"/>
                <a:gd name="connsiteX1319" fmla="*/ 184714 w 999584"/>
                <a:gd name="connsiteY1319" fmla="*/ 252516 h 1039843"/>
                <a:gd name="connsiteX1320" fmla="*/ 190835 w 999584"/>
                <a:gd name="connsiteY1320" fmla="*/ 250986 h 1039843"/>
                <a:gd name="connsiteX1321" fmla="*/ 192365 w 999584"/>
                <a:gd name="connsiteY1321" fmla="*/ 248691 h 1039843"/>
                <a:gd name="connsiteX1322" fmla="*/ 195426 w 999584"/>
                <a:gd name="connsiteY1322" fmla="*/ 246395 h 1039843"/>
                <a:gd name="connsiteX1323" fmla="*/ 209198 w 999584"/>
                <a:gd name="connsiteY1323" fmla="*/ 243334 h 1039843"/>
                <a:gd name="connsiteX1324" fmla="*/ 210728 w 999584"/>
                <a:gd name="connsiteY1324" fmla="*/ 241804 h 1039843"/>
                <a:gd name="connsiteX1325" fmla="*/ 211494 w 999584"/>
                <a:gd name="connsiteY1325" fmla="*/ 240274 h 1039843"/>
                <a:gd name="connsiteX1326" fmla="*/ 212259 w 999584"/>
                <a:gd name="connsiteY1326" fmla="*/ 240274 h 1039843"/>
                <a:gd name="connsiteX1327" fmla="*/ 222206 w 999584"/>
                <a:gd name="connsiteY1327" fmla="*/ 231858 h 1039843"/>
                <a:gd name="connsiteX1328" fmla="*/ 223736 w 999584"/>
                <a:gd name="connsiteY1328" fmla="*/ 229562 h 1039843"/>
                <a:gd name="connsiteX1329" fmla="*/ 235978 w 999584"/>
                <a:gd name="connsiteY1329" fmla="*/ 221910 h 1039843"/>
                <a:gd name="connsiteX1330" fmla="*/ 236743 w 999584"/>
                <a:gd name="connsiteY1330" fmla="*/ 221910 h 1039843"/>
                <a:gd name="connsiteX1331" fmla="*/ 239803 w 999584"/>
                <a:gd name="connsiteY1331" fmla="*/ 218085 h 1039843"/>
                <a:gd name="connsiteX1332" fmla="*/ 250515 w 999584"/>
                <a:gd name="connsiteY1332" fmla="*/ 206608 h 1039843"/>
                <a:gd name="connsiteX1333" fmla="*/ 236743 w 999584"/>
                <a:gd name="connsiteY1333" fmla="*/ 203547 h 1039843"/>
                <a:gd name="connsiteX1334" fmla="*/ 250515 w 999584"/>
                <a:gd name="connsiteY1334" fmla="*/ 204313 h 1039843"/>
                <a:gd name="connsiteX1335" fmla="*/ 284947 w 999584"/>
                <a:gd name="connsiteY1335" fmla="*/ 179828 h 1039843"/>
                <a:gd name="connsiteX1336" fmla="*/ 301780 w 999584"/>
                <a:gd name="connsiteY1336" fmla="*/ 166820 h 1039843"/>
                <a:gd name="connsiteX1337" fmla="*/ 320908 w 999584"/>
                <a:gd name="connsiteY1337" fmla="*/ 155344 h 1039843"/>
                <a:gd name="connsiteX1338" fmla="*/ 307135 w 999584"/>
                <a:gd name="connsiteY1338" fmla="*/ 150753 h 1039843"/>
                <a:gd name="connsiteX1339" fmla="*/ 317083 w 999584"/>
                <a:gd name="connsiteY1339" fmla="*/ 146927 h 1039843"/>
                <a:gd name="connsiteX1340" fmla="*/ 305605 w 999584"/>
                <a:gd name="connsiteY1340" fmla="*/ 143866 h 1039843"/>
                <a:gd name="connsiteX1341" fmla="*/ 306371 w 999584"/>
                <a:gd name="connsiteY1341" fmla="*/ 149223 h 1039843"/>
                <a:gd name="connsiteX1342" fmla="*/ 291068 w 999584"/>
                <a:gd name="connsiteY1342" fmla="*/ 146927 h 1039843"/>
                <a:gd name="connsiteX1343" fmla="*/ 275765 w 999584"/>
                <a:gd name="connsiteY1343" fmla="*/ 149223 h 1039843"/>
                <a:gd name="connsiteX1344" fmla="*/ 228327 w 999584"/>
                <a:gd name="connsiteY1344" fmla="*/ 177532 h 1039843"/>
                <a:gd name="connsiteX1345" fmla="*/ 208433 w 999584"/>
                <a:gd name="connsiteY1345" fmla="*/ 191305 h 1039843"/>
                <a:gd name="connsiteX1346" fmla="*/ 197721 w 999584"/>
                <a:gd name="connsiteY1346" fmla="*/ 198192 h 1039843"/>
                <a:gd name="connsiteX1347" fmla="*/ 186244 w 999584"/>
                <a:gd name="connsiteY1347" fmla="*/ 205077 h 1039843"/>
                <a:gd name="connsiteX1348" fmla="*/ 163290 w 999584"/>
                <a:gd name="connsiteY1348" fmla="*/ 224971 h 1039843"/>
                <a:gd name="connsiteX1349" fmla="*/ 142792 w 999584"/>
                <a:gd name="connsiteY1349" fmla="*/ 242541 h 1039843"/>
                <a:gd name="connsiteX1350" fmla="*/ 153822 w 999584"/>
                <a:gd name="connsiteY1350" fmla="*/ 230040 h 1039843"/>
                <a:gd name="connsiteX1351" fmla="*/ 183949 w 999584"/>
                <a:gd name="connsiteY1351" fmla="*/ 202017 h 1039843"/>
                <a:gd name="connsiteX1352" fmla="*/ 219910 w 999584"/>
                <a:gd name="connsiteY1352" fmla="*/ 176002 h 1039843"/>
                <a:gd name="connsiteX1353" fmla="*/ 225266 w 999584"/>
                <a:gd name="connsiteY1353" fmla="*/ 169881 h 1039843"/>
                <a:gd name="connsiteX1354" fmla="*/ 291833 w 999584"/>
                <a:gd name="connsiteY1354" fmla="*/ 130859 h 1039843"/>
                <a:gd name="connsiteX1355" fmla="*/ 275000 w 999584"/>
                <a:gd name="connsiteY1355" fmla="*/ 126269 h 1039843"/>
                <a:gd name="connsiteX1356" fmla="*/ 216849 w 999584"/>
                <a:gd name="connsiteY1356" fmla="*/ 163760 h 1039843"/>
                <a:gd name="connsiteX1357" fmla="*/ 238273 w 999584"/>
                <a:gd name="connsiteY1357" fmla="*/ 134685 h 1039843"/>
                <a:gd name="connsiteX1358" fmla="*/ 253576 w 999584"/>
                <a:gd name="connsiteY1358" fmla="*/ 130094 h 1039843"/>
                <a:gd name="connsiteX1359" fmla="*/ 330855 w 999584"/>
                <a:gd name="connsiteY1359" fmla="*/ 91837 h 1039843"/>
                <a:gd name="connsiteX1360" fmla="*/ 416550 w 999584"/>
                <a:gd name="connsiteY1360" fmla="*/ 78065 h 1039843"/>
                <a:gd name="connsiteX1361" fmla="*/ 418081 w 999584"/>
                <a:gd name="connsiteY1361" fmla="*/ 78830 h 1039843"/>
                <a:gd name="connsiteX1362" fmla="*/ 398952 w 999584"/>
                <a:gd name="connsiteY1362" fmla="*/ 84952 h 1039843"/>
                <a:gd name="connsiteX1363" fmla="*/ 405073 w 999584"/>
                <a:gd name="connsiteY1363" fmla="*/ 81891 h 1039843"/>
                <a:gd name="connsiteX1364" fmla="*/ 389005 w 999584"/>
                <a:gd name="connsiteY1364" fmla="*/ 81125 h 1039843"/>
                <a:gd name="connsiteX1365" fmla="*/ 388240 w 999584"/>
                <a:gd name="connsiteY1365" fmla="*/ 84952 h 1039843"/>
                <a:gd name="connsiteX1366" fmla="*/ 372937 w 999584"/>
                <a:gd name="connsiteY1366" fmla="*/ 85717 h 1039843"/>
                <a:gd name="connsiteX1367" fmla="*/ 367582 w 999584"/>
                <a:gd name="connsiteY1367" fmla="*/ 91837 h 1039843"/>
                <a:gd name="connsiteX1368" fmla="*/ 380589 w 999584"/>
                <a:gd name="connsiteY1368" fmla="*/ 88012 h 1039843"/>
                <a:gd name="connsiteX1369" fmla="*/ 390536 w 999584"/>
                <a:gd name="connsiteY1369" fmla="*/ 92603 h 1039843"/>
                <a:gd name="connsiteX1370" fmla="*/ 395127 w 999584"/>
                <a:gd name="connsiteY1370" fmla="*/ 89542 h 1039843"/>
                <a:gd name="connsiteX1371" fmla="*/ 395891 w 999584"/>
                <a:gd name="connsiteY1371" fmla="*/ 92603 h 1039843"/>
                <a:gd name="connsiteX1372" fmla="*/ 410429 w 999584"/>
                <a:gd name="connsiteY1372" fmla="*/ 92603 h 1039843"/>
                <a:gd name="connsiteX1373" fmla="*/ 420376 w 999584"/>
                <a:gd name="connsiteY1373" fmla="*/ 86482 h 1039843"/>
                <a:gd name="connsiteX1374" fmla="*/ 464753 w 999584"/>
                <a:gd name="connsiteY1374" fmla="*/ 81891 h 1039843"/>
                <a:gd name="connsiteX1375" fmla="*/ 483117 w 999584"/>
                <a:gd name="connsiteY1375" fmla="*/ 83421 h 1039843"/>
                <a:gd name="connsiteX1376" fmla="*/ 494594 w 999584"/>
                <a:gd name="connsiteY1376" fmla="*/ 82656 h 1039843"/>
                <a:gd name="connsiteX1377" fmla="*/ 506836 w 999584"/>
                <a:gd name="connsiteY1377" fmla="*/ 81891 h 1039843"/>
                <a:gd name="connsiteX1378" fmla="*/ 549684 w 999584"/>
                <a:gd name="connsiteY1378" fmla="*/ 90307 h 1039843"/>
                <a:gd name="connsiteX1379" fmla="*/ 571873 w 999584"/>
                <a:gd name="connsiteY1379" fmla="*/ 92603 h 1039843"/>
                <a:gd name="connsiteX1380" fmla="*/ 591001 w 999584"/>
                <a:gd name="connsiteY1380" fmla="*/ 99489 h 1039843"/>
                <a:gd name="connsiteX1381" fmla="*/ 685113 w 999584"/>
                <a:gd name="connsiteY1381" fmla="*/ 126269 h 1039843"/>
                <a:gd name="connsiteX1382" fmla="*/ 760861 w 999584"/>
                <a:gd name="connsiteY1382" fmla="*/ 176002 h 1039843"/>
                <a:gd name="connsiteX1383" fmla="*/ 764687 w 999584"/>
                <a:gd name="connsiteY1383" fmla="*/ 178298 h 1039843"/>
                <a:gd name="connsiteX1384" fmla="*/ 767747 w 999584"/>
                <a:gd name="connsiteY1384" fmla="*/ 182123 h 1039843"/>
                <a:gd name="connsiteX1385" fmla="*/ 778459 w 999584"/>
                <a:gd name="connsiteY1385" fmla="*/ 187480 h 1039843"/>
                <a:gd name="connsiteX1386" fmla="*/ 779225 w 999584"/>
                <a:gd name="connsiteY1386" fmla="*/ 186714 h 1039843"/>
                <a:gd name="connsiteX1387" fmla="*/ 779989 w 999584"/>
                <a:gd name="connsiteY1387" fmla="*/ 188244 h 1039843"/>
                <a:gd name="connsiteX1388" fmla="*/ 779225 w 999584"/>
                <a:gd name="connsiteY1388" fmla="*/ 189010 h 1039843"/>
                <a:gd name="connsiteX1389" fmla="*/ 782285 w 999584"/>
                <a:gd name="connsiteY1389" fmla="*/ 191305 h 1039843"/>
                <a:gd name="connsiteX1390" fmla="*/ 797588 w 999584"/>
                <a:gd name="connsiteY1390" fmla="*/ 204313 h 1039843"/>
                <a:gd name="connsiteX1391" fmla="*/ 795292 w 999584"/>
                <a:gd name="connsiteY1391" fmla="*/ 200487 h 1039843"/>
                <a:gd name="connsiteX1392" fmla="*/ 795292 w 999584"/>
                <a:gd name="connsiteY1392" fmla="*/ 199722 h 1039843"/>
                <a:gd name="connsiteX1393" fmla="*/ 789171 w 999584"/>
                <a:gd name="connsiteY1393" fmla="*/ 195131 h 1039843"/>
                <a:gd name="connsiteX1394" fmla="*/ 789937 w 999584"/>
                <a:gd name="connsiteY1394" fmla="*/ 192070 h 1039843"/>
                <a:gd name="connsiteX1395" fmla="*/ 796058 w 999584"/>
                <a:gd name="connsiteY1395" fmla="*/ 198192 h 1039843"/>
                <a:gd name="connsiteX1396" fmla="*/ 796058 w 999584"/>
                <a:gd name="connsiteY1396" fmla="*/ 197426 h 1039843"/>
                <a:gd name="connsiteX1397" fmla="*/ 796822 w 999584"/>
                <a:gd name="connsiteY1397" fmla="*/ 196661 h 1039843"/>
                <a:gd name="connsiteX1398" fmla="*/ 799118 w 999584"/>
                <a:gd name="connsiteY1398" fmla="*/ 197426 h 1039843"/>
                <a:gd name="connsiteX1399" fmla="*/ 800649 w 999584"/>
                <a:gd name="connsiteY1399" fmla="*/ 207373 h 1039843"/>
                <a:gd name="connsiteX1400" fmla="*/ 806004 w 999584"/>
                <a:gd name="connsiteY1400" fmla="*/ 210434 h 1039843"/>
                <a:gd name="connsiteX1401" fmla="*/ 807534 w 999584"/>
                <a:gd name="connsiteY1401" fmla="*/ 207373 h 1039843"/>
                <a:gd name="connsiteX1402" fmla="*/ 816716 w 999584"/>
                <a:gd name="connsiteY1402" fmla="*/ 207373 h 1039843"/>
                <a:gd name="connsiteX1403" fmla="*/ 820542 w 999584"/>
                <a:gd name="connsiteY1403" fmla="*/ 213494 h 1039843"/>
                <a:gd name="connsiteX1404" fmla="*/ 825898 w 999584"/>
                <a:gd name="connsiteY1404" fmla="*/ 216555 h 1039843"/>
                <a:gd name="connsiteX1405" fmla="*/ 825133 w 999584"/>
                <a:gd name="connsiteY1405" fmla="*/ 214259 h 1039843"/>
                <a:gd name="connsiteX1406" fmla="*/ 826663 w 999584"/>
                <a:gd name="connsiteY1406" fmla="*/ 215789 h 1039843"/>
                <a:gd name="connsiteX1407" fmla="*/ 827428 w 999584"/>
                <a:gd name="connsiteY1407" fmla="*/ 217320 h 1039843"/>
                <a:gd name="connsiteX1408" fmla="*/ 829724 w 999584"/>
                <a:gd name="connsiteY1408" fmla="*/ 218085 h 1039843"/>
                <a:gd name="connsiteX1409" fmla="*/ 828193 w 999584"/>
                <a:gd name="connsiteY1409" fmla="*/ 216555 h 1039843"/>
                <a:gd name="connsiteX1410" fmla="*/ 829724 w 999584"/>
                <a:gd name="connsiteY1410" fmla="*/ 215025 h 1039843"/>
                <a:gd name="connsiteX1411" fmla="*/ 831254 w 999584"/>
                <a:gd name="connsiteY1411" fmla="*/ 218850 h 1039843"/>
                <a:gd name="connsiteX1412" fmla="*/ 848852 w 999584"/>
                <a:gd name="connsiteY1412" fmla="*/ 224971 h 1039843"/>
                <a:gd name="connsiteX1413" fmla="*/ 848852 w 999584"/>
                <a:gd name="connsiteY1413" fmla="*/ 222676 h 1039843"/>
                <a:gd name="connsiteX1414" fmla="*/ 846557 w 999584"/>
                <a:gd name="connsiteY1414" fmla="*/ 220380 h 1039843"/>
                <a:gd name="connsiteX1415" fmla="*/ 848087 w 999584"/>
                <a:gd name="connsiteY1415" fmla="*/ 221146 h 1039843"/>
                <a:gd name="connsiteX1416" fmla="*/ 845791 w 999584"/>
                <a:gd name="connsiteY1416" fmla="*/ 216555 h 1039843"/>
                <a:gd name="connsiteX1417" fmla="*/ 848087 w 999584"/>
                <a:gd name="connsiteY1417" fmla="*/ 217320 h 1039843"/>
                <a:gd name="connsiteX1418" fmla="*/ 845791 w 999584"/>
                <a:gd name="connsiteY1418" fmla="*/ 213494 h 1039843"/>
                <a:gd name="connsiteX1419" fmla="*/ 835079 w 999584"/>
                <a:gd name="connsiteY1419" fmla="*/ 203547 h 1039843"/>
                <a:gd name="connsiteX1420" fmla="*/ 837375 w 999584"/>
                <a:gd name="connsiteY1420" fmla="*/ 202782 h 1039843"/>
                <a:gd name="connsiteX1421" fmla="*/ 824367 w 999584"/>
                <a:gd name="connsiteY1421" fmla="*/ 191305 h 1039843"/>
                <a:gd name="connsiteX1422" fmla="*/ 813655 w 999584"/>
                <a:gd name="connsiteY1422" fmla="*/ 179828 h 1039843"/>
                <a:gd name="connsiteX1423" fmla="*/ 816525 w 999584"/>
                <a:gd name="connsiteY1423" fmla="*/ 182411 h 1039843"/>
                <a:gd name="connsiteX1424" fmla="*/ 817327 w 999584"/>
                <a:gd name="connsiteY1424" fmla="*/ 183270 h 1039843"/>
                <a:gd name="connsiteX1425" fmla="*/ 820542 w 999584"/>
                <a:gd name="connsiteY1425" fmla="*/ 186714 h 1039843"/>
                <a:gd name="connsiteX1426" fmla="*/ 819976 w 999584"/>
                <a:gd name="connsiteY1426" fmla="*/ 185478 h 1039843"/>
                <a:gd name="connsiteX1427" fmla="*/ 816908 w 999584"/>
                <a:gd name="connsiteY1427" fmla="*/ 178776 h 1039843"/>
                <a:gd name="connsiteX1428" fmla="*/ 809830 w 999584"/>
                <a:gd name="connsiteY1428" fmla="*/ 171411 h 1039843"/>
                <a:gd name="connsiteX1429" fmla="*/ 818246 w 999584"/>
                <a:gd name="connsiteY1429" fmla="*/ 172942 h 1039843"/>
                <a:gd name="connsiteX1430" fmla="*/ 825898 w 999584"/>
                <a:gd name="connsiteY1430" fmla="*/ 182889 h 1039843"/>
                <a:gd name="connsiteX1431" fmla="*/ 836610 w 999584"/>
                <a:gd name="connsiteY1431" fmla="*/ 192070 h 1039843"/>
                <a:gd name="connsiteX1432" fmla="*/ 832784 w 999584"/>
                <a:gd name="connsiteY1432" fmla="*/ 190540 h 1039843"/>
                <a:gd name="connsiteX1433" fmla="*/ 844261 w 999584"/>
                <a:gd name="connsiteY1433" fmla="*/ 200487 h 1039843"/>
                <a:gd name="connsiteX1434" fmla="*/ 844261 w 999584"/>
                <a:gd name="connsiteY1434" fmla="*/ 198956 h 1039843"/>
                <a:gd name="connsiteX1435" fmla="*/ 827428 w 999584"/>
                <a:gd name="connsiteY1435" fmla="*/ 178298 h 1039843"/>
                <a:gd name="connsiteX1436" fmla="*/ 810595 w 999584"/>
                <a:gd name="connsiteY1436" fmla="*/ 160699 h 1039843"/>
                <a:gd name="connsiteX1437" fmla="*/ 788406 w 999584"/>
                <a:gd name="connsiteY1437" fmla="*/ 149987 h 1039843"/>
                <a:gd name="connsiteX1438" fmla="*/ 765452 w 999584"/>
                <a:gd name="connsiteY1438" fmla="*/ 133154 h 1039843"/>
                <a:gd name="connsiteX1439" fmla="*/ 763922 w 999584"/>
                <a:gd name="connsiteY1439" fmla="*/ 126269 h 1039843"/>
                <a:gd name="connsiteX1440" fmla="*/ 701946 w 999584"/>
                <a:gd name="connsiteY1440" fmla="*/ 95663 h 1039843"/>
                <a:gd name="connsiteX1441" fmla="*/ 633083 w 999584"/>
                <a:gd name="connsiteY1441" fmla="*/ 84952 h 1039843"/>
                <a:gd name="connsiteX1442" fmla="*/ 626962 w 999584"/>
                <a:gd name="connsiteY1442" fmla="*/ 81891 h 1039843"/>
                <a:gd name="connsiteX1443" fmla="*/ 620263 w 999584"/>
                <a:gd name="connsiteY1443" fmla="*/ 81776 h 1039843"/>
                <a:gd name="connsiteX1444" fmla="*/ 620576 w 999584"/>
                <a:gd name="connsiteY1444" fmla="*/ 82146 h 1039843"/>
                <a:gd name="connsiteX1445" fmla="*/ 619219 w 999584"/>
                <a:gd name="connsiteY1445" fmla="*/ 81758 h 1039843"/>
                <a:gd name="connsiteX1446" fmla="*/ 615772 w 999584"/>
                <a:gd name="connsiteY1446" fmla="*/ 81700 h 1039843"/>
                <a:gd name="connsiteX1447" fmla="*/ 604008 w 999584"/>
                <a:gd name="connsiteY1447" fmla="*/ 80360 h 1039843"/>
                <a:gd name="connsiteX1448" fmla="*/ 605539 w 999584"/>
                <a:gd name="connsiteY1448" fmla="*/ 75004 h 1039843"/>
                <a:gd name="connsiteX1449" fmla="*/ 736861 w 999584"/>
                <a:gd name="connsiteY1449" fmla="*/ 71639 h 1039843"/>
                <a:gd name="connsiteX1450" fmla="*/ 753673 w 999584"/>
                <a:gd name="connsiteY1450" fmla="*/ 77942 h 1039843"/>
                <a:gd name="connsiteX1451" fmla="*/ 748069 w 999584"/>
                <a:gd name="connsiteY1451" fmla="*/ 76541 h 1039843"/>
                <a:gd name="connsiteX1452" fmla="*/ 748069 w 999584"/>
                <a:gd name="connsiteY1452" fmla="*/ 79343 h 1039843"/>
                <a:gd name="connsiteX1453" fmla="*/ 744566 w 999584"/>
                <a:gd name="connsiteY1453" fmla="*/ 78643 h 1039843"/>
                <a:gd name="connsiteX1454" fmla="*/ 736861 w 999584"/>
                <a:gd name="connsiteY1454" fmla="*/ 71639 h 1039843"/>
                <a:gd name="connsiteX1455" fmla="*/ 727754 w 999584"/>
                <a:gd name="connsiteY1455" fmla="*/ 66735 h 1039843"/>
                <a:gd name="connsiteX1456" fmla="*/ 735459 w 999584"/>
                <a:gd name="connsiteY1456" fmla="*/ 70238 h 1039843"/>
                <a:gd name="connsiteX1457" fmla="*/ 727754 w 999584"/>
                <a:gd name="connsiteY1457" fmla="*/ 66735 h 1039843"/>
                <a:gd name="connsiteX1458" fmla="*/ 555642 w 999584"/>
                <a:gd name="connsiteY1458" fmla="*/ 55358 h 1039843"/>
                <a:gd name="connsiteX1459" fmla="*/ 556452 w 999584"/>
                <a:gd name="connsiteY1459" fmla="*/ 55474 h 1039843"/>
                <a:gd name="connsiteX1460" fmla="*/ 556129 w 999584"/>
                <a:gd name="connsiteY1460" fmla="*/ 55527 h 1039843"/>
                <a:gd name="connsiteX1461" fmla="*/ 564536 w 999584"/>
                <a:gd name="connsiteY1461" fmla="*/ 54126 h 1039843"/>
                <a:gd name="connsiteX1462" fmla="*/ 579246 w 999584"/>
                <a:gd name="connsiteY1462" fmla="*/ 56928 h 1039843"/>
                <a:gd name="connsiteX1463" fmla="*/ 591856 w 999584"/>
                <a:gd name="connsiteY1463" fmla="*/ 61832 h 1039843"/>
                <a:gd name="connsiteX1464" fmla="*/ 576444 w 999584"/>
                <a:gd name="connsiteY1464" fmla="*/ 59031 h 1039843"/>
                <a:gd name="connsiteX1465" fmla="*/ 561733 w 999584"/>
                <a:gd name="connsiteY1465" fmla="*/ 56228 h 1039843"/>
                <a:gd name="connsiteX1466" fmla="*/ 556452 w 999584"/>
                <a:gd name="connsiteY1466" fmla="*/ 55474 h 1039843"/>
                <a:gd name="connsiteX1467" fmla="*/ 545797 w 999584"/>
                <a:gd name="connsiteY1467" fmla="*/ 51937 h 1039843"/>
                <a:gd name="connsiteX1468" fmla="*/ 555642 w 999584"/>
                <a:gd name="connsiteY1468" fmla="*/ 55358 h 1039843"/>
                <a:gd name="connsiteX1469" fmla="*/ 532312 w 999584"/>
                <a:gd name="connsiteY1469" fmla="*/ 52025 h 1039843"/>
                <a:gd name="connsiteX1470" fmla="*/ 545797 w 999584"/>
                <a:gd name="connsiteY1470" fmla="*/ 51937 h 1039843"/>
                <a:gd name="connsiteX1471" fmla="*/ 507794 w 999584"/>
                <a:gd name="connsiteY1471" fmla="*/ 47122 h 1039843"/>
                <a:gd name="connsiteX1472" fmla="*/ 507794 w 999584"/>
                <a:gd name="connsiteY1472" fmla="*/ 49924 h 1039843"/>
                <a:gd name="connsiteX1473" fmla="*/ 500088 w 999584"/>
                <a:gd name="connsiteY1473" fmla="*/ 47822 h 1039843"/>
                <a:gd name="connsiteX1474" fmla="*/ 507794 w 999584"/>
                <a:gd name="connsiteY1474" fmla="*/ 47122 h 1039843"/>
                <a:gd name="connsiteX1475" fmla="*/ 528809 w 999584"/>
                <a:gd name="connsiteY1475" fmla="*/ 46419 h 1039843"/>
                <a:gd name="connsiteX1476" fmla="*/ 517601 w 999584"/>
                <a:gd name="connsiteY1476" fmla="*/ 51323 h 1039843"/>
                <a:gd name="connsiteX1477" fmla="*/ 517601 w 999584"/>
                <a:gd name="connsiteY1477" fmla="*/ 47820 h 1039843"/>
                <a:gd name="connsiteX1478" fmla="*/ 528809 w 999584"/>
                <a:gd name="connsiteY1478" fmla="*/ 46419 h 1039843"/>
                <a:gd name="connsiteX1479" fmla="*/ 584149 w 999584"/>
                <a:gd name="connsiteY1479" fmla="*/ 10693 h 1039843"/>
                <a:gd name="connsiteX1480" fmla="*/ 589053 w 999584"/>
                <a:gd name="connsiteY1480" fmla="*/ 10693 h 1039843"/>
                <a:gd name="connsiteX1481" fmla="*/ 589753 w 999584"/>
                <a:gd name="connsiteY1481" fmla="*/ 13495 h 1039843"/>
                <a:gd name="connsiteX1482" fmla="*/ 586250 w 999584"/>
                <a:gd name="connsiteY1482" fmla="*/ 12795 h 1039843"/>
                <a:gd name="connsiteX1483" fmla="*/ 584149 w 999584"/>
                <a:gd name="connsiteY1483" fmla="*/ 10693 h 1039843"/>
                <a:gd name="connsiteX1484" fmla="*/ 550525 w 999584"/>
                <a:gd name="connsiteY1484" fmla="*/ 4390 h 1039843"/>
                <a:gd name="connsiteX1485" fmla="*/ 550637 w 999584"/>
                <a:gd name="connsiteY1485" fmla="*/ 4479 h 1039843"/>
                <a:gd name="connsiteX1486" fmla="*/ 550473 w 999584"/>
                <a:gd name="connsiteY1486" fmla="*/ 4442 h 1039843"/>
                <a:gd name="connsiteX1487" fmla="*/ 561734 w 999584"/>
                <a:gd name="connsiteY1487" fmla="*/ 3689 h 1039843"/>
                <a:gd name="connsiteX1488" fmla="*/ 572942 w 999584"/>
                <a:gd name="connsiteY1488" fmla="*/ 7192 h 1039843"/>
                <a:gd name="connsiteX1489" fmla="*/ 575044 w 999584"/>
                <a:gd name="connsiteY1489" fmla="*/ 7893 h 1039843"/>
                <a:gd name="connsiteX1490" fmla="*/ 579247 w 999584"/>
                <a:gd name="connsiteY1490" fmla="*/ 5791 h 1039843"/>
                <a:gd name="connsiteX1491" fmla="*/ 583449 w 999584"/>
                <a:gd name="connsiteY1491" fmla="*/ 9294 h 1039843"/>
                <a:gd name="connsiteX1492" fmla="*/ 554028 w 999584"/>
                <a:gd name="connsiteY1492" fmla="*/ 7192 h 1039843"/>
                <a:gd name="connsiteX1493" fmla="*/ 550637 w 999584"/>
                <a:gd name="connsiteY1493" fmla="*/ 4479 h 1039843"/>
                <a:gd name="connsiteX1494" fmla="*/ 553327 w 999584"/>
                <a:gd name="connsiteY1494" fmla="*/ 5090 h 1039843"/>
                <a:gd name="connsiteX1495" fmla="*/ 560333 w 999584"/>
                <a:gd name="connsiteY1495" fmla="*/ 5791 h 1039843"/>
                <a:gd name="connsiteX1496" fmla="*/ 561734 w 999584"/>
                <a:gd name="connsiteY1496" fmla="*/ 3689 h 1039843"/>
                <a:gd name="connsiteX1497" fmla="*/ 526708 w 999584"/>
                <a:gd name="connsiteY1497" fmla="*/ 186 h 1039843"/>
                <a:gd name="connsiteX1498" fmla="*/ 547723 w 999584"/>
                <a:gd name="connsiteY1498" fmla="*/ 2288 h 1039843"/>
                <a:gd name="connsiteX1499" fmla="*/ 549475 w 999584"/>
                <a:gd name="connsiteY1499" fmla="*/ 4215 h 1039843"/>
                <a:gd name="connsiteX1500" fmla="*/ 550473 w 999584"/>
                <a:gd name="connsiteY1500" fmla="*/ 4442 h 1039843"/>
                <a:gd name="connsiteX1501" fmla="*/ 549124 w 999584"/>
                <a:gd name="connsiteY1501" fmla="*/ 5791 h 1039843"/>
                <a:gd name="connsiteX1502" fmla="*/ 529510 w 999584"/>
                <a:gd name="connsiteY1502" fmla="*/ 1587 h 1039843"/>
                <a:gd name="connsiteX1503" fmla="*/ 536515 w 999584"/>
                <a:gd name="connsiteY1503" fmla="*/ 3689 h 1039843"/>
                <a:gd name="connsiteX1504" fmla="*/ 527408 w 999584"/>
                <a:gd name="connsiteY1504" fmla="*/ 3689 h 1039843"/>
                <a:gd name="connsiteX1505" fmla="*/ 526708 w 999584"/>
                <a:gd name="connsiteY1505" fmla="*/ 186 h 1039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</a:cxnLst>
              <a:rect l="l" t="t" r="r" b="b"/>
              <a:pathLst>
                <a:path w="999584" h="1039843">
                  <a:moveTo>
                    <a:pt x="450981" y="1025305"/>
                  </a:moveTo>
                  <a:cubicBezTo>
                    <a:pt x="450981" y="1025305"/>
                    <a:pt x="456337" y="1026835"/>
                    <a:pt x="457102" y="1025305"/>
                  </a:cubicBezTo>
                  <a:cubicBezTo>
                    <a:pt x="454807" y="1024540"/>
                    <a:pt x="451747" y="1023010"/>
                    <a:pt x="450981" y="1025305"/>
                  </a:cubicBezTo>
                  <a:close/>
                  <a:moveTo>
                    <a:pt x="446390" y="1019184"/>
                  </a:moveTo>
                  <a:lnTo>
                    <a:pt x="446677" y="1020045"/>
                  </a:lnTo>
                  <a:lnTo>
                    <a:pt x="443330" y="1021480"/>
                  </a:lnTo>
                  <a:lnTo>
                    <a:pt x="445419" y="1019390"/>
                  </a:lnTo>
                  <a:close/>
                  <a:moveTo>
                    <a:pt x="474318" y="1018993"/>
                  </a:moveTo>
                  <a:cubicBezTo>
                    <a:pt x="469536" y="1018801"/>
                    <a:pt x="465901" y="1019184"/>
                    <a:pt x="469344" y="1020714"/>
                  </a:cubicBezTo>
                  <a:cubicBezTo>
                    <a:pt x="462458" y="1019949"/>
                    <a:pt x="460928" y="1019949"/>
                    <a:pt x="454042" y="1019184"/>
                  </a:cubicBezTo>
                  <a:cubicBezTo>
                    <a:pt x="454042" y="1020714"/>
                    <a:pt x="450981" y="1020714"/>
                    <a:pt x="451747" y="1022244"/>
                  </a:cubicBezTo>
                  <a:cubicBezTo>
                    <a:pt x="455572" y="1020714"/>
                    <a:pt x="461693" y="1021480"/>
                    <a:pt x="467814" y="1021480"/>
                  </a:cubicBezTo>
                  <a:cubicBezTo>
                    <a:pt x="473935" y="1022244"/>
                    <a:pt x="480822" y="1022244"/>
                    <a:pt x="486177" y="1020714"/>
                  </a:cubicBezTo>
                  <a:cubicBezTo>
                    <a:pt x="485030" y="1019949"/>
                    <a:pt x="479100" y="1019184"/>
                    <a:pt x="474318" y="1018993"/>
                  </a:cubicBezTo>
                  <a:close/>
                  <a:moveTo>
                    <a:pt x="440972" y="1018519"/>
                  </a:moveTo>
                  <a:lnTo>
                    <a:pt x="445625" y="1019184"/>
                  </a:lnTo>
                  <a:lnTo>
                    <a:pt x="445419" y="1019390"/>
                  </a:lnTo>
                  <a:lnTo>
                    <a:pt x="443234" y="1019853"/>
                  </a:lnTo>
                  <a:close/>
                  <a:moveTo>
                    <a:pt x="439504" y="1017654"/>
                  </a:moveTo>
                  <a:lnTo>
                    <a:pt x="440972" y="1018519"/>
                  </a:lnTo>
                  <a:lnTo>
                    <a:pt x="437591" y="1018036"/>
                  </a:lnTo>
                  <a:close/>
                  <a:moveTo>
                    <a:pt x="548632" y="1017367"/>
                  </a:moveTo>
                  <a:cubicBezTo>
                    <a:pt x="545667" y="1017654"/>
                    <a:pt x="542797" y="1018419"/>
                    <a:pt x="541267" y="1019949"/>
                  </a:cubicBezTo>
                  <a:cubicBezTo>
                    <a:pt x="543563" y="1019184"/>
                    <a:pt x="548154" y="1017654"/>
                    <a:pt x="547388" y="1019949"/>
                  </a:cubicBezTo>
                  <a:cubicBezTo>
                    <a:pt x="543563" y="1020714"/>
                    <a:pt x="539737" y="1022244"/>
                    <a:pt x="533616" y="1023775"/>
                  </a:cubicBezTo>
                  <a:cubicBezTo>
                    <a:pt x="533616" y="1022244"/>
                    <a:pt x="535912" y="1021480"/>
                    <a:pt x="532085" y="1021480"/>
                  </a:cubicBezTo>
                  <a:cubicBezTo>
                    <a:pt x="531321" y="1023775"/>
                    <a:pt x="528260" y="1020714"/>
                    <a:pt x="525200" y="1021480"/>
                  </a:cubicBezTo>
                  <a:cubicBezTo>
                    <a:pt x="525200" y="1022244"/>
                    <a:pt x="529025" y="1023775"/>
                    <a:pt x="525964" y="1024540"/>
                  </a:cubicBezTo>
                  <a:cubicBezTo>
                    <a:pt x="523669" y="1023010"/>
                    <a:pt x="519843" y="1023010"/>
                    <a:pt x="516018" y="1022244"/>
                  </a:cubicBezTo>
                  <a:cubicBezTo>
                    <a:pt x="499185" y="1026835"/>
                    <a:pt x="477761" y="1026835"/>
                    <a:pt x="466284" y="1026835"/>
                  </a:cubicBezTo>
                  <a:cubicBezTo>
                    <a:pt x="467814" y="1027601"/>
                    <a:pt x="467814" y="1028365"/>
                    <a:pt x="467814" y="1029131"/>
                  </a:cubicBezTo>
                  <a:cubicBezTo>
                    <a:pt x="463989" y="1029131"/>
                    <a:pt x="457868" y="1027601"/>
                    <a:pt x="457868" y="1029896"/>
                  </a:cubicBezTo>
                  <a:cubicBezTo>
                    <a:pt x="459398" y="1030661"/>
                    <a:pt x="461693" y="1031426"/>
                    <a:pt x="464753" y="1031426"/>
                  </a:cubicBezTo>
                  <a:cubicBezTo>
                    <a:pt x="466284" y="1031426"/>
                    <a:pt x="465519" y="1029896"/>
                    <a:pt x="467049" y="1029896"/>
                  </a:cubicBezTo>
                  <a:cubicBezTo>
                    <a:pt x="479291" y="1032192"/>
                    <a:pt x="491534" y="1031426"/>
                    <a:pt x="503776" y="1030661"/>
                  </a:cubicBezTo>
                  <a:cubicBezTo>
                    <a:pt x="509897" y="1030661"/>
                    <a:pt x="516018" y="1029896"/>
                    <a:pt x="521374" y="1029131"/>
                  </a:cubicBezTo>
                  <a:cubicBezTo>
                    <a:pt x="524434" y="1028365"/>
                    <a:pt x="527495" y="1028365"/>
                    <a:pt x="529790" y="1027601"/>
                  </a:cubicBezTo>
                  <a:cubicBezTo>
                    <a:pt x="530555" y="1026835"/>
                    <a:pt x="530555" y="1026835"/>
                    <a:pt x="531321" y="1026835"/>
                  </a:cubicBezTo>
                  <a:lnTo>
                    <a:pt x="531321" y="1029131"/>
                  </a:lnTo>
                  <a:cubicBezTo>
                    <a:pt x="545093" y="1026070"/>
                    <a:pt x="556570" y="1027601"/>
                    <a:pt x="568047" y="1024540"/>
                  </a:cubicBezTo>
                  <a:cubicBezTo>
                    <a:pt x="562691" y="1021480"/>
                    <a:pt x="546623" y="1026070"/>
                    <a:pt x="537442" y="1026070"/>
                  </a:cubicBezTo>
                  <a:cubicBezTo>
                    <a:pt x="539737" y="1023010"/>
                    <a:pt x="554275" y="1025305"/>
                    <a:pt x="558866" y="1022244"/>
                  </a:cubicBezTo>
                  <a:cubicBezTo>
                    <a:pt x="551979" y="1023010"/>
                    <a:pt x="558100" y="1019949"/>
                    <a:pt x="556570" y="1017654"/>
                  </a:cubicBezTo>
                  <a:cubicBezTo>
                    <a:pt x="554657" y="1017271"/>
                    <a:pt x="551597" y="1017080"/>
                    <a:pt x="548632" y="1017367"/>
                  </a:cubicBezTo>
                  <a:close/>
                  <a:moveTo>
                    <a:pt x="430597" y="1016488"/>
                  </a:moveTo>
                  <a:lnTo>
                    <a:pt x="432235" y="1017271"/>
                  </a:lnTo>
                  <a:lnTo>
                    <a:pt x="437591" y="1018036"/>
                  </a:lnTo>
                  <a:lnTo>
                    <a:pt x="435678" y="1018419"/>
                  </a:lnTo>
                  <a:lnTo>
                    <a:pt x="441188" y="1021480"/>
                  </a:lnTo>
                  <a:lnTo>
                    <a:pt x="437976" y="1021480"/>
                  </a:lnTo>
                  <a:lnTo>
                    <a:pt x="433383" y="1020714"/>
                  </a:lnTo>
                  <a:cubicBezTo>
                    <a:pt x="431853" y="1017654"/>
                    <a:pt x="435678" y="1016889"/>
                    <a:pt x="428792" y="1016889"/>
                  </a:cubicBezTo>
                  <a:close/>
                  <a:moveTo>
                    <a:pt x="491534" y="1015358"/>
                  </a:moveTo>
                  <a:cubicBezTo>
                    <a:pt x="479291" y="1017654"/>
                    <a:pt x="466284" y="1013063"/>
                    <a:pt x="457868" y="1017654"/>
                  </a:cubicBezTo>
                  <a:cubicBezTo>
                    <a:pt x="464753" y="1016889"/>
                    <a:pt x="472405" y="1017654"/>
                    <a:pt x="479291" y="1017654"/>
                  </a:cubicBezTo>
                  <a:cubicBezTo>
                    <a:pt x="486177" y="1017654"/>
                    <a:pt x="492298" y="1016889"/>
                    <a:pt x="496124" y="1016123"/>
                  </a:cubicBezTo>
                  <a:cubicBezTo>
                    <a:pt x="493829" y="1016123"/>
                    <a:pt x="490768" y="1017654"/>
                    <a:pt x="491534" y="1015358"/>
                  </a:cubicBezTo>
                  <a:close/>
                  <a:moveTo>
                    <a:pt x="405838" y="1014593"/>
                  </a:moveTo>
                  <a:cubicBezTo>
                    <a:pt x="406603" y="1014593"/>
                    <a:pt x="408899" y="1014593"/>
                    <a:pt x="410429" y="1014593"/>
                  </a:cubicBezTo>
                  <a:cubicBezTo>
                    <a:pt x="410429" y="1015358"/>
                    <a:pt x="409664" y="1016123"/>
                    <a:pt x="411194" y="1016889"/>
                  </a:cubicBezTo>
                  <a:cubicBezTo>
                    <a:pt x="410429" y="1017654"/>
                    <a:pt x="404308" y="1016123"/>
                    <a:pt x="405838" y="1014593"/>
                  </a:cubicBezTo>
                  <a:close/>
                  <a:moveTo>
                    <a:pt x="499950" y="1013828"/>
                  </a:moveTo>
                  <a:cubicBezTo>
                    <a:pt x="495359" y="1016889"/>
                    <a:pt x="515252" y="1016889"/>
                    <a:pt x="523669" y="1014593"/>
                  </a:cubicBezTo>
                  <a:cubicBezTo>
                    <a:pt x="513722" y="1012298"/>
                    <a:pt x="506071" y="1016123"/>
                    <a:pt x="499950" y="1013828"/>
                  </a:cubicBezTo>
                  <a:close/>
                  <a:moveTo>
                    <a:pt x="543563" y="1013063"/>
                  </a:moveTo>
                  <a:cubicBezTo>
                    <a:pt x="537442" y="1013063"/>
                    <a:pt x="533616" y="1017654"/>
                    <a:pt x="529025" y="1016123"/>
                  </a:cubicBezTo>
                  <a:cubicBezTo>
                    <a:pt x="529790" y="1018419"/>
                    <a:pt x="538207" y="1015358"/>
                    <a:pt x="539737" y="1016889"/>
                  </a:cubicBezTo>
                  <a:cubicBezTo>
                    <a:pt x="539737" y="1015358"/>
                    <a:pt x="542797" y="1014593"/>
                    <a:pt x="543563" y="1013063"/>
                  </a:cubicBezTo>
                  <a:close/>
                  <a:moveTo>
                    <a:pt x="423436" y="1013063"/>
                  </a:moveTo>
                  <a:cubicBezTo>
                    <a:pt x="427645" y="1014211"/>
                    <a:pt x="430514" y="1014402"/>
                    <a:pt x="433096" y="1014115"/>
                  </a:cubicBezTo>
                  <a:lnTo>
                    <a:pt x="433570" y="1014007"/>
                  </a:lnTo>
                  <a:lnTo>
                    <a:pt x="435678" y="1015358"/>
                  </a:lnTo>
                  <a:lnTo>
                    <a:pt x="430597" y="1016488"/>
                  </a:lnTo>
                  <a:close/>
                  <a:moveTo>
                    <a:pt x="527495" y="1011532"/>
                  </a:moveTo>
                  <a:cubicBezTo>
                    <a:pt x="527495" y="1013063"/>
                    <a:pt x="523669" y="1012298"/>
                    <a:pt x="524434" y="1013828"/>
                  </a:cubicBezTo>
                  <a:cubicBezTo>
                    <a:pt x="525200" y="1013828"/>
                    <a:pt x="528260" y="1016123"/>
                    <a:pt x="529025" y="1013828"/>
                  </a:cubicBezTo>
                  <a:cubicBezTo>
                    <a:pt x="525200" y="1014593"/>
                    <a:pt x="532085" y="1011532"/>
                    <a:pt x="527495" y="1011532"/>
                  </a:cubicBezTo>
                  <a:close/>
                  <a:moveTo>
                    <a:pt x="593296" y="1010002"/>
                  </a:moveTo>
                  <a:cubicBezTo>
                    <a:pt x="588706" y="1011532"/>
                    <a:pt x="589471" y="1009237"/>
                    <a:pt x="584880" y="1010768"/>
                  </a:cubicBezTo>
                  <a:cubicBezTo>
                    <a:pt x="584880" y="1012298"/>
                    <a:pt x="586411" y="1011532"/>
                    <a:pt x="586411" y="1013063"/>
                  </a:cubicBezTo>
                  <a:cubicBezTo>
                    <a:pt x="587941" y="1012298"/>
                    <a:pt x="591766" y="1011532"/>
                    <a:pt x="593296" y="1010002"/>
                  </a:cubicBezTo>
                  <a:close/>
                  <a:moveTo>
                    <a:pt x="564987" y="1009237"/>
                  </a:moveTo>
                  <a:cubicBezTo>
                    <a:pt x="558100" y="1011532"/>
                    <a:pt x="551214" y="1010002"/>
                    <a:pt x="548154" y="1013063"/>
                  </a:cubicBezTo>
                  <a:cubicBezTo>
                    <a:pt x="555040" y="1013828"/>
                    <a:pt x="558100" y="1014593"/>
                    <a:pt x="564987" y="1013828"/>
                  </a:cubicBezTo>
                  <a:cubicBezTo>
                    <a:pt x="564221" y="1011532"/>
                    <a:pt x="565751" y="1010768"/>
                    <a:pt x="564987" y="1009237"/>
                  </a:cubicBezTo>
                  <a:close/>
                  <a:moveTo>
                    <a:pt x="549684" y="996995"/>
                  </a:moveTo>
                  <a:cubicBezTo>
                    <a:pt x="546623" y="998525"/>
                    <a:pt x="538207" y="999290"/>
                    <a:pt x="531321" y="1000820"/>
                  </a:cubicBezTo>
                  <a:cubicBezTo>
                    <a:pt x="525200" y="1002351"/>
                    <a:pt x="519079" y="1003881"/>
                    <a:pt x="522139" y="1006942"/>
                  </a:cubicBezTo>
                  <a:cubicBezTo>
                    <a:pt x="528260" y="1006177"/>
                    <a:pt x="531321" y="1004647"/>
                    <a:pt x="535146" y="1003881"/>
                  </a:cubicBezTo>
                  <a:cubicBezTo>
                    <a:pt x="538207" y="1003116"/>
                    <a:pt x="542797" y="1002351"/>
                    <a:pt x="550449" y="1000820"/>
                  </a:cubicBezTo>
                  <a:cubicBezTo>
                    <a:pt x="550449" y="1001586"/>
                    <a:pt x="549684" y="1001586"/>
                    <a:pt x="549684" y="1002351"/>
                  </a:cubicBezTo>
                  <a:cubicBezTo>
                    <a:pt x="555805" y="1000056"/>
                    <a:pt x="555040" y="997760"/>
                    <a:pt x="549684" y="996995"/>
                  </a:cubicBezTo>
                  <a:close/>
                  <a:moveTo>
                    <a:pt x="319282" y="991065"/>
                  </a:moveTo>
                  <a:cubicBezTo>
                    <a:pt x="320526" y="991830"/>
                    <a:pt x="322056" y="993169"/>
                    <a:pt x="323968" y="993935"/>
                  </a:cubicBezTo>
                  <a:cubicBezTo>
                    <a:pt x="323968" y="994699"/>
                    <a:pt x="319378" y="991639"/>
                    <a:pt x="316317" y="991639"/>
                  </a:cubicBezTo>
                  <a:cubicBezTo>
                    <a:pt x="317082" y="990109"/>
                    <a:pt x="318039" y="990300"/>
                    <a:pt x="319282" y="991065"/>
                  </a:cubicBezTo>
                  <a:close/>
                  <a:moveTo>
                    <a:pt x="600948" y="987814"/>
                  </a:moveTo>
                  <a:cubicBezTo>
                    <a:pt x="597887" y="987814"/>
                    <a:pt x="595592" y="988578"/>
                    <a:pt x="594827" y="990109"/>
                  </a:cubicBezTo>
                  <a:cubicBezTo>
                    <a:pt x="597887" y="988578"/>
                    <a:pt x="601713" y="990874"/>
                    <a:pt x="600948" y="987814"/>
                  </a:cubicBezTo>
                  <a:close/>
                  <a:moveTo>
                    <a:pt x="626198" y="986283"/>
                  </a:moveTo>
                  <a:cubicBezTo>
                    <a:pt x="621607" y="987814"/>
                    <a:pt x="618546" y="986283"/>
                    <a:pt x="617781" y="990109"/>
                  </a:cubicBezTo>
                  <a:cubicBezTo>
                    <a:pt x="620076" y="988578"/>
                    <a:pt x="626198" y="987814"/>
                    <a:pt x="626198" y="986283"/>
                  </a:cubicBezTo>
                  <a:close/>
                  <a:moveTo>
                    <a:pt x="649916" y="985518"/>
                  </a:moveTo>
                  <a:cubicBezTo>
                    <a:pt x="646856" y="984753"/>
                    <a:pt x="645326" y="983223"/>
                    <a:pt x="639970" y="986283"/>
                  </a:cubicBezTo>
                  <a:cubicBezTo>
                    <a:pt x="640735" y="987814"/>
                    <a:pt x="640735" y="989344"/>
                    <a:pt x="637674" y="990109"/>
                  </a:cubicBezTo>
                  <a:cubicBezTo>
                    <a:pt x="638440" y="989344"/>
                    <a:pt x="638440" y="988578"/>
                    <a:pt x="637674" y="987048"/>
                  </a:cubicBezTo>
                  <a:cubicBezTo>
                    <a:pt x="633849" y="989344"/>
                    <a:pt x="630023" y="991639"/>
                    <a:pt x="624667" y="992404"/>
                  </a:cubicBezTo>
                  <a:cubicBezTo>
                    <a:pt x="623902" y="995465"/>
                    <a:pt x="630023" y="990874"/>
                    <a:pt x="630788" y="992404"/>
                  </a:cubicBezTo>
                  <a:cubicBezTo>
                    <a:pt x="622371" y="996230"/>
                    <a:pt x="623137" y="994699"/>
                    <a:pt x="614720" y="996230"/>
                  </a:cubicBezTo>
                  <a:cubicBezTo>
                    <a:pt x="611660" y="997760"/>
                    <a:pt x="618546" y="996995"/>
                    <a:pt x="615486" y="998525"/>
                  </a:cubicBezTo>
                  <a:cubicBezTo>
                    <a:pt x="613190" y="996995"/>
                    <a:pt x="609365" y="1000820"/>
                    <a:pt x="607069" y="998525"/>
                  </a:cubicBezTo>
                  <a:cubicBezTo>
                    <a:pt x="594827" y="1002351"/>
                    <a:pt x="594062" y="1002351"/>
                    <a:pt x="583350" y="1006177"/>
                  </a:cubicBezTo>
                  <a:cubicBezTo>
                    <a:pt x="583350" y="1005411"/>
                    <a:pt x="583350" y="1003881"/>
                    <a:pt x="581820" y="1003881"/>
                  </a:cubicBezTo>
                  <a:cubicBezTo>
                    <a:pt x="581820" y="1005411"/>
                    <a:pt x="575699" y="1005411"/>
                    <a:pt x="576463" y="1006942"/>
                  </a:cubicBezTo>
                  <a:cubicBezTo>
                    <a:pt x="578759" y="1006942"/>
                    <a:pt x="581054" y="1006177"/>
                    <a:pt x="582584" y="1006942"/>
                  </a:cubicBezTo>
                  <a:cubicBezTo>
                    <a:pt x="575699" y="1008472"/>
                    <a:pt x="570342" y="1009237"/>
                    <a:pt x="568812" y="1010768"/>
                  </a:cubicBezTo>
                  <a:cubicBezTo>
                    <a:pt x="567282" y="1012298"/>
                    <a:pt x="568047" y="1013828"/>
                    <a:pt x="573403" y="1015358"/>
                  </a:cubicBezTo>
                  <a:cubicBezTo>
                    <a:pt x="571873" y="1013063"/>
                    <a:pt x="571873" y="1012298"/>
                    <a:pt x="574933" y="1010768"/>
                  </a:cubicBezTo>
                  <a:cubicBezTo>
                    <a:pt x="574933" y="1013063"/>
                    <a:pt x="581820" y="1012298"/>
                    <a:pt x="581820" y="1010002"/>
                  </a:cubicBezTo>
                  <a:cubicBezTo>
                    <a:pt x="581054" y="1009237"/>
                    <a:pt x="577994" y="1010768"/>
                    <a:pt x="577229" y="1010002"/>
                  </a:cubicBezTo>
                  <a:cubicBezTo>
                    <a:pt x="591766" y="1007707"/>
                    <a:pt x="603243" y="1003881"/>
                    <a:pt x="617781" y="1001586"/>
                  </a:cubicBezTo>
                  <a:cubicBezTo>
                    <a:pt x="623902" y="996230"/>
                    <a:pt x="646091" y="993169"/>
                    <a:pt x="649916" y="985518"/>
                  </a:cubicBezTo>
                  <a:close/>
                  <a:moveTo>
                    <a:pt x="522904" y="980927"/>
                  </a:moveTo>
                  <a:cubicBezTo>
                    <a:pt x="521374" y="982075"/>
                    <a:pt x="520035" y="982457"/>
                    <a:pt x="518026" y="982649"/>
                  </a:cubicBezTo>
                  <a:lnTo>
                    <a:pt x="517784" y="982664"/>
                  </a:lnTo>
                  <a:lnTo>
                    <a:pt x="518750" y="983374"/>
                  </a:lnTo>
                  <a:cubicBezTo>
                    <a:pt x="518695" y="983833"/>
                    <a:pt x="517776" y="984228"/>
                    <a:pt x="515499" y="984403"/>
                  </a:cubicBezTo>
                  <a:lnTo>
                    <a:pt x="514517" y="982875"/>
                  </a:lnTo>
                  <a:lnTo>
                    <a:pt x="509131" y="983223"/>
                  </a:lnTo>
                  <a:cubicBezTo>
                    <a:pt x="507601" y="985518"/>
                    <a:pt x="514488" y="985518"/>
                    <a:pt x="511427" y="986283"/>
                  </a:cubicBezTo>
                  <a:cubicBezTo>
                    <a:pt x="509131" y="985518"/>
                    <a:pt x="508367" y="987814"/>
                    <a:pt x="506836" y="985518"/>
                  </a:cubicBezTo>
                  <a:cubicBezTo>
                    <a:pt x="507601" y="985518"/>
                    <a:pt x="508367" y="983223"/>
                    <a:pt x="506836" y="981692"/>
                  </a:cubicBezTo>
                  <a:cubicBezTo>
                    <a:pt x="503776" y="983987"/>
                    <a:pt x="492298" y="983987"/>
                    <a:pt x="487708" y="987048"/>
                  </a:cubicBezTo>
                  <a:cubicBezTo>
                    <a:pt x="490768" y="987048"/>
                    <a:pt x="496124" y="985518"/>
                    <a:pt x="497655" y="987048"/>
                  </a:cubicBezTo>
                  <a:lnTo>
                    <a:pt x="494963" y="988394"/>
                  </a:lnTo>
                  <a:lnTo>
                    <a:pt x="489238" y="988578"/>
                  </a:lnTo>
                  <a:cubicBezTo>
                    <a:pt x="491534" y="987048"/>
                    <a:pt x="493064" y="990109"/>
                    <a:pt x="496889" y="989344"/>
                  </a:cubicBezTo>
                  <a:cubicBezTo>
                    <a:pt x="496889" y="988578"/>
                    <a:pt x="495359" y="988578"/>
                    <a:pt x="494594" y="988578"/>
                  </a:cubicBezTo>
                  <a:lnTo>
                    <a:pt x="494963" y="988394"/>
                  </a:lnTo>
                  <a:lnTo>
                    <a:pt x="512957" y="987814"/>
                  </a:lnTo>
                  <a:cubicBezTo>
                    <a:pt x="516783" y="987048"/>
                    <a:pt x="520609" y="987048"/>
                    <a:pt x="524434" y="986283"/>
                  </a:cubicBezTo>
                  <a:cubicBezTo>
                    <a:pt x="528260" y="985518"/>
                    <a:pt x="531321" y="984753"/>
                    <a:pt x="535146" y="984753"/>
                  </a:cubicBezTo>
                  <a:cubicBezTo>
                    <a:pt x="534381" y="980162"/>
                    <a:pt x="524434" y="987814"/>
                    <a:pt x="520609" y="984753"/>
                  </a:cubicBezTo>
                  <a:cubicBezTo>
                    <a:pt x="522904" y="983223"/>
                    <a:pt x="531321" y="985518"/>
                    <a:pt x="529790" y="980927"/>
                  </a:cubicBezTo>
                  <a:cubicBezTo>
                    <a:pt x="522904" y="981692"/>
                    <a:pt x="526730" y="981692"/>
                    <a:pt x="522904" y="980927"/>
                  </a:cubicBezTo>
                  <a:close/>
                  <a:moveTo>
                    <a:pt x="264469" y="975454"/>
                  </a:moveTo>
                  <a:lnTo>
                    <a:pt x="267532" y="977071"/>
                  </a:lnTo>
                  <a:lnTo>
                    <a:pt x="265818" y="976336"/>
                  </a:lnTo>
                  <a:close/>
                  <a:moveTo>
                    <a:pt x="584115" y="971745"/>
                  </a:moveTo>
                  <a:cubicBezTo>
                    <a:pt x="578759" y="973276"/>
                    <a:pt x="573403" y="974806"/>
                    <a:pt x="568812" y="975571"/>
                  </a:cubicBezTo>
                  <a:cubicBezTo>
                    <a:pt x="563456" y="976336"/>
                    <a:pt x="559630" y="976336"/>
                    <a:pt x="555040" y="977102"/>
                  </a:cubicBezTo>
                  <a:cubicBezTo>
                    <a:pt x="546623" y="977866"/>
                    <a:pt x="538972" y="979397"/>
                    <a:pt x="532085" y="983987"/>
                  </a:cubicBezTo>
                  <a:cubicBezTo>
                    <a:pt x="534381" y="983987"/>
                    <a:pt x="538972" y="981692"/>
                    <a:pt x="539737" y="983223"/>
                  </a:cubicBezTo>
                  <a:cubicBezTo>
                    <a:pt x="539737" y="984753"/>
                    <a:pt x="538972" y="985518"/>
                    <a:pt x="538972" y="986283"/>
                  </a:cubicBezTo>
                  <a:cubicBezTo>
                    <a:pt x="541267" y="986283"/>
                    <a:pt x="545093" y="987814"/>
                    <a:pt x="545858" y="985518"/>
                  </a:cubicBezTo>
                  <a:cubicBezTo>
                    <a:pt x="543563" y="986283"/>
                    <a:pt x="539737" y="983987"/>
                    <a:pt x="542033" y="983223"/>
                  </a:cubicBezTo>
                  <a:cubicBezTo>
                    <a:pt x="548154" y="982457"/>
                    <a:pt x="556570" y="981692"/>
                    <a:pt x="564221" y="980162"/>
                  </a:cubicBezTo>
                  <a:cubicBezTo>
                    <a:pt x="565751" y="979397"/>
                    <a:pt x="568047" y="979397"/>
                    <a:pt x="570342" y="978632"/>
                  </a:cubicBezTo>
                  <a:cubicBezTo>
                    <a:pt x="571873" y="977866"/>
                    <a:pt x="574168" y="977866"/>
                    <a:pt x="575699" y="977102"/>
                  </a:cubicBezTo>
                  <a:cubicBezTo>
                    <a:pt x="579524" y="976336"/>
                    <a:pt x="582584" y="974806"/>
                    <a:pt x="585645" y="973276"/>
                  </a:cubicBezTo>
                  <a:cubicBezTo>
                    <a:pt x="584115" y="973276"/>
                    <a:pt x="584115" y="972511"/>
                    <a:pt x="584115" y="971745"/>
                  </a:cubicBezTo>
                  <a:close/>
                  <a:moveTo>
                    <a:pt x="282074" y="970341"/>
                  </a:moveTo>
                  <a:lnTo>
                    <a:pt x="284181" y="971096"/>
                  </a:lnTo>
                  <a:lnTo>
                    <a:pt x="284181" y="971745"/>
                  </a:lnTo>
                  <a:close/>
                  <a:moveTo>
                    <a:pt x="284181" y="969647"/>
                  </a:moveTo>
                  <a:lnTo>
                    <a:pt x="285310" y="970066"/>
                  </a:lnTo>
                  <a:lnTo>
                    <a:pt x="285666" y="970260"/>
                  </a:lnTo>
                  <a:lnTo>
                    <a:pt x="284660" y="971267"/>
                  </a:lnTo>
                  <a:lnTo>
                    <a:pt x="284181" y="971096"/>
                  </a:lnTo>
                  <a:close/>
                  <a:moveTo>
                    <a:pt x="280503" y="969293"/>
                  </a:moveTo>
                  <a:lnTo>
                    <a:pt x="282074" y="970341"/>
                  </a:lnTo>
                  <a:lnTo>
                    <a:pt x="279591" y="969450"/>
                  </a:lnTo>
                  <a:close/>
                  <a:moveTo>
                    <a:pt x="731786" y="966390"/>
                  </a:moveTo>
                  <a:cubicBezTo>
                    <a:pt x="728726" y="969450"/>
                    <a:pt x="724135" y="970215"/>
                    <a:pt x="724135" y="973276"/>
                  </a:cubicBezTo>
                  <a:cubicBezTo>
                    <a:pt x="725665" y="970981"/>
                    <a:pt x="731786" y="967920"/>
                    <a:pt x="731786" y="966390"/>
                  </a:cubicBezTo>
                  <a:close/>
                  <a:moveTo>
                    <a:pt x="756271" y="964094"/>
                  </a:moveTo>
                  <a:cubicBezTo>
                    <a:pt x="757035" y="964859"/>
                    <a:pt x="757035" y="965624"/>
                    <a:pt x="758566" y="964859"/>
                  </a:cubicBezTo>
                  <a:cubicBezTo>
                    <a:pt x="758566" y="965624"/>
                    <a:pt x="757801" y="966390"/>
                    <a:pt x="757801" y="965624"/>
                  </a:cubicBezTo>
                  <a:cubicBezTo>
                    <a:pt x="755505" y="970215"/>
                    <a:pt x="756271" y="964859"/>
                    <a:pt x="752445" y="967154"/>
                  </a:cubicBezTo>
                  <a:cubicBezTo>
                    <a:pt x="752445" y="966390"/>
                    <a:pt x="754740" y="964859"/>
                    <a:pt x="756271" y="964094"/>
                  </a:cubicBezTo>
                  <a:close/>
                  <a:moveTo>
                    <a:pt x="315655" y="953750"/>
                  </a:moveTo>
                  <a:lnTo>
                    <a:pt x="356870" y="966390"/>
                  </a:lnTo>
                  <a:cubicBezTo>
                    <a:pt x="360313" y="966007"/>
                    <a:pt x="366625" y="966581"/>
                    <a:pt x="371790" y="968015"/>
                  </a:cubicBezTo>
                  <a:lnTo>
                    <a:pt x="376763" y="970185"/>
                  </a:lnTo>
                  <a:lnTo>
                    <a:pt x="376763" y="972511"/>
                  </a:lnTo>
                  <a:cubicBezTo>
                    <a:pt x="366051" y="971745"/>
                    <a:pt x="356104" y="968685"/>
                    <a:pt x="346158" y="964859"/>
                  </a:cubicBezTo>
                  <a:cubicBezTo>
                    <a:pt x="336976" y="960269"/>
                    <a:pt x="327029" y="956443"/>
                    <a:pt x="316317" y="954147"/>
                  </a:cubicBezTo>
                  <a:close/>
                  <a:moveTo>
                    <a:pt x="757801" y="953382"/>
                  </a:moveTo>
                  <a:lnTo>
                    <a:pt x="753975" y="955678"/>
                  </a:lnTo>
                  <a:cubicBezTo>
                    <a:pt x="754740" y="957208"/>
                    <a:pt x="757035" y="955678"/>
                    <a:pt x="758566" y="954912"/>
                  </a:cubicBezTo>
                  <a:close/>
                  <a:moveTo>
                    <a:pt x="221780" y="951257"/>
                  </a:moveTo>
                  <a:lnTo>
                    <a:pt x="232152" y="956443"/>
                  </a:lnTo>
                  <a:cubicBezTo>
                    <a:pt x="234448" y="957973"/>
                    <a:pt x="232918" y="960269"/>
                    <a:pt x="237508" y="961799"/>
                  </a:cubicBezTo>
                  <a:cubicBezTo>
                    <a:pt x="238273" y="962564"/>
                    <a:pt x="239039" y="961799"/>
                    <a:pt x="239803" y="962564"/>
                  </a:cubicBezTo>
                  <a:cubicBezTo>
                    <a:pt x="241334" y="963329"/>
                    <a:pt x="239039" y="959503"/>
                    <a:pt x="242099" y="960269"/>
                  </a:cubicBezTo>
                  <a:cubicBezTo>
                    <a:pt x="244394" y="961033"/>
                    <a:pt x="243629" y="965624"/>
                    <a:pt x="245924" y="963329"/>
                  </a:cubicBezTo>
                  <a:lnTo>
                    <a:pt x="264469" y="975454"/>
                  </a:lnTo>
                  <a:lnTo>
                    <a:pt x="258167" y="972128"/>
                  </a:lnTo>
                  <a:cubicBezTo>
                    <a:pt x="252620" y="969833"/>
                    <a:pt x="247072" y="968302"/>
                    <a:pt x="244394" y="969450"/>
                  </a:cubicBezTo>
                  <a:cubicBezTo>
                    <a:pt x="242099" y="967920"/>
                    <a:pt x="239039" y="964859"/>
                    <a:pt x="237508" y="966390"/>
                  </a:cubicBezTo>
                  <a:cubicBezTo>
                    <a:pt x="232152" y="958738"/>
                    <a:pt x="219145" y="955678"/>
                    <a:pt x="216085" y="951852"/>
                  </a:cubicBezTo>
                  <a:cubicBezTo>
                    <a:pt x="217615" y="951852"/>
                    <a:pt x="220675" y="953382"/>
                    <a:pt x="222206" y="953382"/>
                  </a:cubicBezTo>
                  <a:close/>
                  <a:moveTo>
                    <a:pt x="219309" y="948136"/>
                  </a:moveTo>
                  <a:lnTo>
                    <a:pt x="221440" y="949557"/>
                  </a:lnTo>
                  <a:lnTo>
                    <a:pt x="221780" y="951257"/>
                  </a:lnTo>
                  <a:lnTo>
                    <a:pt x="221440" y="951087"/>
                  </a:lnTo>
                  <a:close/>
                  <a:moveTo>
                    <a:pt x="763922" y="946496"/>
                  </a:moveTo>
                  <a:cubicBezTo>
                    <a:pt x="760861" y="948026"/>
                    <a:pt x="757801" y="950321"/>
                    <a:pt x="758566" y="951852"/>
                  </a:cubicBezTo>
                  <a:cubicBezTo>
                    <a:pt x="760096" y="951852"/>
                    <a:pt x="762392" y="950321"/>
                    <a:pt x="765452" y="948026"/>
                  </a:cubicBezTo>
                  <a:close/>
                  <a:moveTo>
                    <a:pt x="799883" y="935019"/>
                  </a:moveTo>
                  <a:cubicBezTo>
                    <a:pt x="802944" y="935019"/>
                    <a:pt x="806770" y="935784"/>
                    <a:pt x="802179" y="939609"/>
                  </a:cubicBezTo>
                  <a:cubicBezTo>
                    <a:pt x="799883" y="938079"/>
                    <a:pt x="799883" y="938079"/>
                    <a:pt x="799883" y="935019"/>
                  </a:cubicBezTo>
                  <a:close/>
                  <a:moveTo>
                    <a:pt x="771573" y="935019"/>
                  </a:moveTo>
                  <a:cubicBezTo>
                    <a:pt x="766983" y="938845"/>
                    <a:pt x="760096" y="944200"/>
                    <a:pt x="753210" y="948791"/>
                  </a:cubicBezTo>
                  <a:cubicBezTo>
                    <a:pt x="747089" y="953382"/>
                    <a:pt x="741733" y="957973"/>
                    <a:pt x="740968" y="960269"/>
                  </a:cubicBezTo>
                  <a:cubicBezTo>
                    <a:pt x="744029" y="957208"/>
                    <a:pt x="750914" y="953382"/>
                    <a:pt x="757035" y="948791"/>
                  </a:cubicBezTo>
                  <a:cubicBezTo>
                    <a:pt x="763156" y="944200"/>
                    <a:pt x="769278" y="938845"/>
                    <a:pt x="771573" y="935019"/>
                  </a:cubicBezTo>
                  <a:close/>
                  <a:moveTo>
                    <a:pt x="808300" y="931958"/>
                  </a:moveTo>
                  <a:cubicBezTo>
                    <a:pt x="808300" y="932724"/>
                    <a:pt x="808300" y="933488"/>
                    <a:pt x="808300" y="934254"/>
                  </a:cubicBezTo>
                  <a:cubicBezTo>
                    <a:pt x="806770" y="935019"/>
                    <a:pt x="804474" y="935019"/>
                    <a:pt x="806004" y="934254"/>
                  </a:cubicBezTo>
                  <a:cubicBezTo>
                    <a:pt x="805239" y="934254"/>
                    <a:pt x="802944" y="935784"/>
                    <a:pt x="802944" y="934254"/>
                  </a:cubicBezTo>
                  <a:cubicBezTo>
                    <a:pt x="804474" y="933488"/>
                    <a:pt x="805239" y="933488"/>
                    <a:pt x="805239" y="932724"/>
                  </a:cubicBezTo>
                  <a:cubicBezTo>
                    <a:pt x="806004" y="931958"/>
                    <a:pt x="806770" y="933488"/>
                    <a:pt x="808300" y="931958"/>
                  </a:cubicBezTo>
                  <a:close/>
                  <a:moveTo>
                    <a:pt x="330090" y="931958"/>
                  </a:moveTo>
                  <a:cubicBezTo>
                    <a:pt x="330090" y="934254"/>
                    <a:pt x="333150" y="936549"/>
                    <a:pt x="337741" y="938079"/>
                  </a:cubicBezTo>
                  <a:lnTo>
                    <a:pt x="337801" y="938380"/>
                  </a:lnTo>
                  <a:lnTo>
                    <a:pt x="339672" y="939570"/>
                  </a:lnTo>
                  <a:cubicBezTo>
                    <a:pt x="342474" y="941672"/>
                    <a:pt x="344575" y="943073"/>
                    <a:pt x="345276" y="945174"/>
                  </a:cubicBezTo>
                  <a:lnTo>
                    <a:pt x="344560" y="947593"/>
                  </a:lnTo>
                  <a:lnTo>
                    <a:pt x="346158" y="948791"/>
                  </a:lnTo>
                  <a:cubicBezTo>
                    <a:pt x="348453" y="949557"/>
                    <a:pt x="350749" y="950321"/>
                    <a:pt x="351513" y="951852"/>
                  </a:cubicBezTo>
                  <a:cubicBezTo>
                    <a:pt x="349983" y="951087"/>
                    <a:pt x="347688" y="950321"/>
                    <a:pt x="346158" y="949557"/>
                  </a:cubicBezTo>
                  <a:cubicBezTo>
                    <a:pt x="346158" y="951852"/>
                    <a:pt x="354574" y="954147"/>
                    <a:pt x="356870" y="953382"/>
                  </a:cubicBezTo>
                  <a:cubicBezTo>
                    <a:pt x="357634" y="950321"/>
                    <a:pt x="350749" y="954147"/>
                    <a:pt x="353044" y="950321"/>
                  </a:cubicBezTo>
                  <a:cubicBezTo>
                    <a:pt x="356870" y="951087"/>
                    <a:pt x="360695" y="951852"/>
                    <a:pt x="364521" y="952617"/>
                  </a:cubicBezTo>
                  <a:cubicBezTo>
                    <a:pt x="364521" y="952617"/>
                    <a:pt x="363756" y="952617"/>
                    <a:pt x="363756" y="951852"/>
                  </a:cubicBezTo>
                  <a:cubicBezTo>
                    <a:pt x="369877" y="954912"/>
                    <a:pt x="373703" y="953382"/>
                    <a:pt x="379824" y="954147"/>
                  </a:cubicBezTo>
                  <a:cubicBezTo>
                    <a:pt x="379824" y="954147"/>
                    <a:pt x="380589" y="953382"/>
                    <a:pt x="380589" y="953382"/>
                  </a:cubicBezTo>
                  <a:cubicBezTo>
                    <a:pt x="374467" y="951087"/>
                    <a:pt x="369112" y="948026"/>
                    <a:pt x="364521" y="943436"/>
                  </a:cubicBezTo>
                  <a:cubicBezTo>
                    <a:pt x="362225" y="941140"/>
                    <a:pt x="359165" y="940375"/>
                    <a:pt x="356870" y="938845"/>
                  </a:cubicBezTo>
                  <a:cubicBezTo>
                    <a:pt x="354574" y="938079"/>
                    <a:pt x="354574" y="939609"/>
                    <a:pt x="353044" y="940375"/>
                  </a:cubicBezTo>
                  <a:cubicBezTo>
                    <a:pt x="352279" y="940375"/>
                    <a:pt x="350749" y="941140"/>
                    <a:pt x="349218" y="939609"/>
                  </a:cubicBezTo>
                  <a:lnTo>
                    <a:pt x="346507" y="936356"/>
                  </a:lnTo>
                  <a:lnTo>
                    <a:pt x="338270" y="934667"/>
                  </a:lnTo>
                  <a:lnTo>
                    <a:pt x="338149" y="933570"/>
                  </a:lnTo>
                  <a:lnTo>
                    <a:pt x="336118" y="933164"/>
                  </a:lnTo>
                  <a:lnTo>
                    <a:pt x="336169" y="933266"/>
                  </a:lnTo>
                  <a:lnTo>
                    <a:pt x="336008" y="933142"/>
                  </a:lnTo>
                  <a:close/>
                  <a:moveTo>
                    <a:pt x="828958" y="919716"/>
                  </a:moveTo>
                  <a:cubicBezTo>
                    <a:pt x="825898" y="922776"/>
                    <a:pt x="827428" y="922776"/>
                    <a:pt x="823603" y="925072"/>
                  </a:cubicBezTo>
                  <a:cubicBezTo>
                    <a:pt x="823603" y="924307"/>
                    <a:pt x="825898" y="922776"/>
                    <a:pt x="826663" y="921246"/>
                  </a:cubicBezTo>
                  <a:cubicBezTo>
                    <a:pt x="825898" y="920481"/>
                    <a:pt x="824367" y="922776"/>
                    <a:pt x="823603" y="923542"/>
                  </a:cubicBezTo>
                  <a:cubicBezTo>
                    <a:pt x="822072" y="923542"/>
                    <a:pt x="825133" y="919716"/>
                    <a:pt x="822072" y="922012"/>
                  </a:cubicBezTo>
                  <a:cubicBezTo>
                    <a:pt x="822072" y="920481"/>
                    <a:pt x="827428" y="919716"/>
                    <a:pt x="828958" y="919716"/>
                  </a:cubicBezTo>
                  <a:close/>
                  <a:moveTo>
                    <a:pt x="231092" y="915052"/>
                  </a:moveTo>
                  <a:cubicBezTo>
                    <a:pt x="233894" y="915753"/>
                    <a:pt x="236696" y="915753"/>
                    <a:pt x="240199" y="918555"/>
                  </a:cubicBezTo>
                  <a:cubicBezTo>
                    <a:pt x="240899" y="917854"/>
                    <a:pt x="239498" y="916453"/>
                    <a:pt x="240199" y="915753"/>
                  </a:cubicBezTo>
                  <a:cubicBezTo>
                    <a:pt x="244401" y="917854"/>
                    <a:pt x="243701" y="919255"/>
                    <a:pt x="247904" y="919956"/>
                  </a:cubicBezTo>
                  <a:cubicBezTo>
                    <a:pt x="247904" y="919255"/>
                    <a:pt x="247204" y="918555"/>
                    <a:pt x="245102" y="917154"/>
                  </a:cubicBezTo>
                  <a:cubicBezTo>
                    <a:pt x="247204" y="916453"/>
                    <a:pt x="248605" y="918555"/>
                    <a:pt x="251406" y="917854"/>
                  </a:cubicBezTo>
                  <a:cubicBezTo>
                    <a:pt x="254209" y="919255"/>
                    <a:pt x="250706" y="919956"/>
                    <a:pt x="249305" y="919956"/>
                  </a:cubicBezTo>
                  <a:cubicBezTo>
                    <a:pt x="250706" y="921356"/>
                    <a:pt x="251406" y="922758"/>
                    <a:pt x="253508" y="924159"/>
                  </a:cubicBezTo>
                  <a:cubicBezTo>
                    <a:pt x="252808" y="924859"/>
                    <a:pt x="250706" y="923458"/>
                    <a:pt x="250706" y="924859"/>
                  </a:cubicBezTo>
                  <a:cubicBezTo>
                    <a:pt x="243701" y="922057"/>
                    <a:pt x="240899" y="919255"/>
                    <a:pt x="236696" y="919956"/>
                  </a:cubicBezTo>
                  <a:cubicBezTo>
                    <a:pt x="233894" y="917854"/>
                    <a:pt x="234595" y="916453"/>
                    <a:pt x="231092" y="915052"/>
                  </a:cubicBezTo>
                  <a:close/>
                  <a:moveTo>
                    <a:pt x="162525" y="903648"/>
                  </a:moveTo>
                  <a:cubicBezTo>
                    <a:pt x="167881" y="909004"/>
                    <a:pt x="176298" y="915125"/>
                    <a:pt x="184714" y="922012"/>
                  </a:cubicBezTo>
                  <a:cubicBezTo>
                    <a:pt x="193131" y="928898"/>
                    <a:pt x="201547" y="936549"/>
                    <a:pt x="209964" y="941905"/>
                  </a:cubicBezTo>
                  <a:cubicBezTo>
                    <a:pt x="211876" y="943436"/>
                    <a:pt x="215128" y="944583"/>
                    <a:pt x="217710" y="945922"/>
                  </a:cubicBezTo>
                  <a:lnTo>
                    <a:pt x="219309" y="948136"/>
                  </a:lnTo>
                  <a:lnTo>
                    <a:pt x="200782" y="935784"/>
                  </a:lnTo>
                  <a:cubicBezTo>
                    <a:pt x="194661" y="930428"/>
                    <a:pt x="188540" y="925072"/>
                    <a:pt x="181653" y="922012"/>
                  </a:cubicBezTo>
                  <a:cubicBezTo>
                    <a:pt x="175532" y="913595"/>
                    <a:pt x="170941" y="912830"/>
                    <a:pt x="162525" y="903648"/>
                  </a:cubicBezTo>
                  <a:close/>
                  <a:moveTo>
                    <a:pt x="303310" y="902883"/>
                  </a:moveTo>
                  <a:cubicBezTo>
                    <a:pt x="303310" y="902883"/>
                    <a:pt x="304075" y="903648"/>
                    <a:pt x="305605" y="903648"/>
                  </a:cubicBezTo>
                  <a:cubicBezTo>
                    <a:pt x="305605" y="902883"/>
                    <a:pt x="305605" y="902883"/>
                    <a:pt x="305605" y="902883"/>
                  </a:cubicBezTo>
                  <a:cubicBezTo>
                    <a:pt x="304840" y="902883"/>
                    <a:pt x="304840" y="902883"/>
                    <a:pt x="304075" y="902883"/>
                  </a:cubicBezTo>
                  <a:cubicBezTo>
                    <a:pt x="303310" y="902883"/>
                    <a:pt x="303310" y="902883"/>
                    <a:pt x="303310" y="902883"/>
                  </a:cubicBezTo>
                  <a:close/>
                  <a:moveTo>
                    <a:pt x="238273" y="899057"/>
                  </a:moveTo>
                  <a:lnTo>
                    <a:pt x="238300" y="899117"/>
                  </a:lnTo>
                  <a:lnTo>
                    <a:pt x="238241" y="899069"/>
                  </a:lnTo>
                  <a:close/>
                  <a:moveTo>
                    <a:pt x="234448" y="895997"/>
                  </a:moveTo>
                  <a:lnTo>
                    <a:pt x="238241" y="899069"/>
                  </a:lnTo>
                  <a:lnTo>
                    <a:pt x="237508" y="899344"/>
                  </a:lnTo>
                  <a:cubicBezTo>
                    <a:pt x="237700" y="900014"/>
                    <a:pt x="237891" y="900970"/>
                    <a:pt x="236743" y="901352"/>
                  </a:cubicBezTo>
                  <a:cubicBezTo>
                    <a:pt x="229091" y="896762"/>
                    <a:pt x="238273" y="899057"/>
                    <a:pt x="234448" y="895997"/>
                  </a:cubicBezTo>
                  <a:close/>
                  <a:moveTo>
                    <a:pt x="847608" y="891310"/>
                  </a:moveTo>
                  <a:lnTo>
                    <a:pt x="847506" y="892166"/>
                  </a:lnTo>
                  <a:lnTo>
                    <a:pt x="845791" y="893701"/>
                  </a:lnTo>
                  <a:lnTo>
                    <a:pt x="847262" y="891528"/>
                  </a:lnTo>
                  <a:close/>
                  <a:moveTo>
                    <a:pt x="849630" y="890264"/>
                  </a:moveTo>
                  <a:lnTo>
                    <a:pt x="847321" y="893701"/>
                  </a:lnTo>
                  <a:lnTo>
                    <a:pt x="847506" y="892166"/>
                  </a:lnTo>
                  <a:close/>
                  <a:moveTo>
                    <a:pt x="857269" y="889876"/>
                  </a:moveTo>
                  <a:cubicBezTo>
                    <a:pt x="858033" y="889876"/>
                    <a:pt x="853443" y="892936"/>
                    <a:pt x="852678" y="895231"/>
                  </a:cubicBezTo>
                  <a:cubicBezTo>
                    <a:pt x="853443" y="892171"/>
                    <a:pt x="851148" y="894467"/>
                    <a:pt x="848852" y="897527"/>
                  </a:cubicBezTo>
                  <a:cubicBezTo>
                    <a:pt x="848087" y="894467"/>
                    <a:pt x="854208" y="892171"/>
                    <a:pt x="857269" y="889876"/>
                  </a:cubicBezTo>
                  <a:close/>
                  <a:moveTo>
                    <a:pt x="845791" y="886815"/>
                  </a:moveTo>
                  <a:cubicBezTo>
                    <a:pt x="845026" y="889110"/>
                    <a:pt x="841200" y="892171"/>
                    <a:pt x="843496" y="892936"/>
                  </a:cubicBezTo>
                  <a:lnTo>
                    <a:pt x="847321" y="888345"/>
                  </a:lnTo>
                  <a:close/>
                  <a:moveTo>
                    <a:pt x="855545" y="881457"/>
                  </a:moveTo>
                  <a:lnTo>
                    <a:pt x="854017" y="886337"/>
                  </a:lnTo>
                  <a:lnTo>
                    <a:pt x="849630" y="890264"/>
                  </a:lnTo>
                  <a:close/>
                  <a:moveTo>
                    <a:pt x="223736" y="878398"/>
                  </a:moveTo>
                  <a:cubicBezTo>
                    <a:pt x="222206" y="879164"/>
                    <a:pt x="221440" y="879929"/>
                    <a:pt x="221440" y="880694"/>
                  </a:cubicBezTo>
                  <a:cubicBezTo>
                    <a:pt x="222206" y="880694"/>
                    <a:pt x="222970" y="879929"/>
                    <a:pt x="223736" y="879164"/>
                  </a:cubicBezTo>
                  <a:cubicBezTo>
                    <a:pt x="225266" y="880694"/>
                    <a:pt x="226031" y="881459"/>
                    <a:pt x="227561" y="882989"/>
                  </a:cubicBezTo>
                  <a:cubicBezTo>
                    <a:pt x="227561" y="882989"/>
                    <a:pt x="227561" y="882224"/>
                    <a:pt x="227561" y="882224"/>
                  </a:cubicBezTo>
                  <a:cubicBezTo>
                    <a:pt x="227561" y="879929"/>
                    <a:pt x="226031" y="877634"/>
                    <a:pt x="223736" y="878398"/>
                  </a:cubicBezTo>
                  <a:close/>
                  <a:moveTo>
                    <a:pt x="857998" y="877130"/>
                  </a:moveTo>
                  <a:lnTo>
                    <a:pt x="855929" y="880885"/>
                  </a:lnTo>
                  <a:lnTo>
                    <a:pt x="855545" y="881457"/>
                  </a:lnTo>
                  <a:lnTo>
                    <a:pt x="856503" y="878398"/>
                  </a:lnTo>
                  <a:close/>
                  <a:moveTo>
                    <a:pt x="242099" y="875338"/>
                  </a:moveTo>
                  <a:cubicBezTo>
                    <a:pt x="241334" y="875338"/>
                    <a:pt x="241334" y="876103"/>
                    <a:pt x="241334" y="876103"/>
                  </a:cubicBezTo>
                  <a:cubicBezTo>
                    <a:pt x="240569" y="876103"/>
                    <a:pt x="240569" y="876868"/>
                    <a:pt x="240569" y="876868"/>
                  </a:cubicBezTo>
                  <a:cubicBezTo>
                    <a:pt x="240569" y="877634"/>
                    <a:pt x="241334" y="877634"/>
                    <a:pt x="241334" y="877634"/>
                  </a:cubicBezTo>
                  <a:cubicBezTo>
                    <a:pt x="241334" y="877634"/>
                    <a:pt x="242099" y="876868"/>
                    <a:pt x="242099" y="876868"/>
                  </a:cubicBezTo>
                  <a:cubicBezTo>
                    <a:pt x="242099" y="876103"/>
                    <a:pt x="241334" y="876103"/>
                    <a:pt x="242099" y="875338"/>
                  </a:cubicBezTo>
                  <a:close/>
                  <a:moveTo>
                    <a:pt x="851912" y="867686"/>
                  </a:moveTo>
                  <a:cubicBezTo>
                    <a:pt x="848852" y="869217"/>
                    <a:pt x="845791" y="872277"/>
                    <a:pt x="842731" y="874573"/>
                  </a:cubicBezTo>
                  <a:cubicBezTo>
                    <a:pt x="843496" y="875338"/>
                    <a:pt x="845026" y="874573"/>
                    <a:pt x="845791" y="875338"/>
                  </a:cubicBezTo>
                  <a:cubicBezTo>
                    <a:pt x="848852" y="871512"/>
                    <a:pt x="853443" y="869982"/>
                    <a:pt x="851912" y="867686"/>
                  </a:cubicBezTo>
                  <a:close/>
                  <a:moveTo>
                    <a:pt x="868745" y="863861"/>
                  </a:moveTo>
                  <a:cubicBezTo>
                    <a:pt x="868363" y="866157"/>
                    <a:pt x="866450" y="869217"/>
                    <a:pt x="864059" y="871991"/>
                  </a:cubicBezTo>
                  <a:lnTo>
                    <a:pt x="857998" y="877130"/>
                  </a:lnTo>
                  <a:lnTo>
                    <a:pt x="861094" y="871513"/>
                  </a:lnTo>
                  <a:close/>
                  <a:moveTo>
                    <a:pt x="857269" y="860035"/>
                  </a:moveTo>
                  <a:cubicBezTo>
                    <a:pt x="854973" y="863096"/>
                    <a:pt x="854208" y="865391"/>
                    <a:pt x="854208" y="866922"/>
                  </a:cubicBezTo>
                  <a:cubicBezTo>
                    <a:pt x="856503" y="866156"/>
                    <a:pt x="861094" y="861565"/>
                    <a:pt x="859564" y="860035"/>
                  </a:cubicBezTo>
                  <a:cubicBezTo>
                    <a:pt x="858799" y="861565"/>
                    <a:pt x="858033" y="860801"/>
                    <a:pt x="857269" y="860035"/>
                  </a:cubicBezTo>
                  <a:close/>
                  <a:moveTo>
                    <a:pt x="882518" y="842437"/>
                  </a:moveTo>
                  <a:cubicBezTo>
                    <a:pt x="882518" y="847028"/>
                    <a:pt x="877162" y="849323"/>
                    <a:pt x="878692" y="852384"/>
                  </a:cubicBezTo>
                  <a:cubicBezTo>
                    <a:pt x="874102" y="856974"/>
                    <a:pt x="871806" y="858505"/>
                    <a:pt x="870276" y="863096"/>
                  </a:cubicBezTo>
                  <a:lnTo>
                    <a:pt x="867981" y="860801"/>
                  </a:lnTo>
                  <a:lnTo>
                    <a:pt x="873600" y="853702"/>
                  </a:lnTo>
                  <a:lnTo>
                    <a:pt x="874102" y="856210"/>
                  </a:lnTo>
                  <a:cubicBezTo>
                    <a:pt x="874866" y="853149"/>
                    <a:pt x="878692" y="850853"/>
                    <a:pt x="877927" y="850089"/>
                  </a:cubicBezTo>
                  <a:lnTo>
                    <a:pt x="875781" y="850947"/>
                  </a:lnTo>
                  <a:lnTo>
                    <a:pt x="879137" y="846708"/>
                  </a:lnTo>
                  <a:lnTo>
                    <a:pt x="879457" y="847028"/>
                  </a:lnTo>
                  <a:lnTo>
                    <a:pt x="881318" y="843953"/>
                  </a:lnTo>
                  <a:close/>
                  <a:moveTo>
                    <a:pt x="174767" y="839377"/>
                  </a:moveTo>
                  <a:cubicBezTo>
                    <a:pt x="170941" y="844732"/>
                    <a:pt x="168646" y="849323"/>
                    <a:pt x="167116" y="855444"/>
                  </a:cubicBezTo>
                  <a:cubicBezTo>
                    <a:pt x="166350" y="855444"/>
                    <a:pt x="167881" y="856974"/>
                    <a:pt x="168646" y="856974"/>
                  </a:cubicBezTo>
                  <a:cubicBezTo>
                    <a:pt x="169411" y="856974"/>
                    <a:pt x="170941" y="856210"/>
                    <a:pt x="170941" y="856210"/>
                  </a:cubicBezTo>
                  <a:cubicBezTo>
                    <a:pt x="170941" y="850089"/>
                    <a:pt x="175532" y="846263"/>
                    <a:pt x="177828" y="841672"/>
                  </a:cubicBezTo>
                  <a:cubicBezTo>
                    <a:pt x="177828" y="840907"/>
                    <a:pt x="177828" y="840141"/>
                    <a:pt x="178593" y="840141"/>
                  </a:cubicBezTo>
                  <a:cubicBezTo>
                    <a:pt x="178593" y="840141"/>
                    <a:pt x="177828" y="839377"/>
                    <a:pt x="177828" y="839377"/>
                  </a:cubicBezTo>
                  <a:cubicBezTo>
                    <a:pt x="176298" y="839377"/>
                    <a:pt x="174767" y="838611"/>
                    <a:pt x="174767" y="839377"/>
                  </a:cubicBezTo>
                  <a:close/>
                  <a:moveTo>
                    <a:pt x="167116" y="833256"/>
                  </a:moveTo>
                  <a:cubicBezTo>
                    <a:pt x="165586" y="834786"/>
                    <a:pt x="165586" y="836316"/>
                    <a:pt x="165586" y="838611"/>
                  </a:cubicBezTo>
                  <a:cubicBezTo>
                    <a:pt x="164820" y="838611"/>
                    <a:pt x="164055" y="839377"/>
                    <a:pt x="164055" y="840141"/>
                  </a:cubicBezTo>
                  <a:cubicBezTo>
                    <a:pt x="164055" y="840141"/>
                    <a:pt x="164055" y="840907"/>
                    <a:pt x="164055" y="840907"/>
                  </a:cubicBezTo>
                  <a:cubicBezTo>
                    <a:pt x="165586" y="840907"/>
                    <a:pt x="165586" y="839377"/>
                    <a:pt x="165586" y="838611"/>
                  </a:cubicBezTo>
                  <a:cubicBezTo>
                    <a:pt x="167881" y="838611"/>
                    <a:pt x="169411" y="836316"/>
                    <a:pt x="170176" y="835551"/>
                  </a:cubicBezTo>
                  <a:cubicBezTo>
                    <a:pt x="170941" y="834786"/>
                    <a:pt x="170941" y="834020"/>
                    <a:pt x="170941" y="833256"/>
                  </a:cubicBezTo>
                  <a:cubicBezTo>
                    <a:pt x="170941" y="832490"/>
                    <a:pt x="167881" y="832490"/>
                    <a:pt x="167116" y="833256"/>
                  </a:cubicBezTo>
                  <a:close/>
                  <a:moveTo>
                    <a:pt x="159465" y="828665"/>
                  </a:moveTo>
                  <a:cubicBezTo>
                    <a:pt x="158699" y="828665"/>
                    <a:pt x="157934" y="829429"/>
                    <a:pt x="157169" y="830195"/>
                  </a:cubicBezTo>
                  <a:cubicBezTo>
                    <a:pt x="157934" y="830960"/>
                    <a:pt x="158699" y="830960"/>
                    <a:pt x="159465" y="831725"/>
                  </a:cubicBezTo>
                  <a:cubicBezTo>
                    <a:pt x="160229" y="831725"/>
                    <a:pt x="160995" y="830960"/>
                    <a:pt x="161760" y="830195"/>
                  </a:cubicBezTo>
                  <a:cubicBezTo>
                    <a:pt x="160995" y="829429"/>
                    <a:pt x="160229" y="828665"/>
                    <a:pt x="159465" y="828665"/>
                  </a:cubicBezTo>
                  <a:close/>
                  <a:moveTo>
                    <a:pt x="145692" y="818718"/>
                  </a:moveTo>
                  <a:cubicBezTo>
                    <a:pt x="145692" y="818718"/>
                    <a:pt x="145692" y="819483"/>
                    <a:pt x="145692" y="819483"/>
                  </a:cubicBezTo>
                  <a:lnTo>
                    <a:pt x="146348" y="819702"/>
                  </a:lnTo>
                  <a:lnTo>
                    <a:pt x="147222" y="821013"/>
                  </a:lnTo>
                  <a:lnTo>
                    <a:pt x="147987" y="821587"/>
                  </a:lnTo>
                  <a:lnTo>
                    <a:pt x="147987" y="824074"/>
                  </a:lnTo>
                  <a:cubicBezTo>
                    <a:pt x="147987" y="824074"/>
                    <a:pt x="148753" y="824839"/>
                    <a:pt x="148753" y="824839"/>
                  </a:cubicBezTo>
                  <a:cubicBezTo>
                    <a:pt x="149517" y="824839"/>
                    <a:pt x="150283" y="824074"/>
                    <a:pt x="150283" y="823308"/>
                  </a:cubicBezTo>
                  <a:lnTo>
                    <a:pt x="147987" y="821587"/>
                  </a:lnTo>
                  <a:lnTo>
                    <a:pt x="147987" y="820248"/>
                  </a:lnTo>
                  <a:lnTo>
                    <a:pt x="146348" y="819702"/>
                  </a:lnTo>
                  <a:close/>
                  <a:moveTo>
                    <a:pt x="935312" y="787347"/>
                  </a:moveTo>
                  <a:cubicBezTo>
                    <a:pt x="933782" y="788112"/>
                    <a:pt x="932252" y="791938"/>
                    <a:pt x="929956" y="794233"/>
                  </a:cubicBezTo>
                  <a:cubicBezTo>
                    <a:pt x="929191" y="793468"/>
                    <a:pt x="927661" y="794233"/>
                    <a:pt x="926896" y="795763"/>
                  </a:cubicBezTo>
                  <a:cubicBezTo>
                    <a:pt x="925365" y="794999"/>
                    <a:pt x="926896" y="792703"/>
                    <a:pt x="929191" y="789642"/>
                  </a:cubicBezTo>
                  <a:cubicBezTo>
                    <a:pt x="929191" y="791938"/>
                    <a:pt x="930722" y="789642"/>
                    <a:pt x="930722" y="791938"/>
                  </a:cubicBezTo>
                  <a:cubicBezTo>
                    <a:pt x="932252" y="789642"/>
                    <a:pt x="933782" y="785052"/>
                    <a:pt x="935312" y="787347"/>
                  </a:cubicBezTo>
                  <a:close/>
                  <a:moveTo>
                    <a:pt x="137275" y="781226"/>
                  </a:moveTo>
                  <a:cubicBezTo>
                    <a:pt x="137275" y="781226"/>
                    <a:pt x="136510" y="781991"/>
                    <a:pt x="136510" y="781991"/>
                  </a:cubicBezTo>
                  <a:cubicBezTo>
                    <a:pt x="135745" y="781991"/>
                    <a:pt x="135745" y="781991"/>
                    <a:pt x="135745" y="782757"/>
                  </a:cubicBezTo>
                  <a:cubicBezTo>
                    <a:pt x="135745" y="783521"/>
                    <a:pt x="135745" y="785052"/>
                    <a:pt x="136510" y="785052"/>
                  </a:cubicBezTo>
                  <a:cubicBezTo>
                    <a:pt x="138041" y="785052"/>
                    <a:pt x="138041" y="784287"/>
                    <a:pt x="138041" y="783521"/>
                  </a:cubicBezTo>
                  <a:cubicBezTo>
                    <a:pt x="138041" y="782757"/>
                    <a:pt x="138041" y="781991"/>
                    <a:pt x="137275" y="781226"/>
                  </a:cubicBezTo>
                  <a:close/>
                  <a:moveTo>
                    <a:pt x="929171" y="765468"/>
                  </a:moveTo>
                  <a:lnTo>
                    <a:pt x="927174" y="770792"/>
                  </a:lnTo>
                  <a:lnTo>
                    <a:pt x="926131" y="769749"/>
                  </a:lnTo>
                  <a:cubicBezTo>
                    <a:pt x="926896" y="768984"/>
                    <a:pt x="927852" y="767071"/>
                    <a:pt x="928809" y="765636"/>
                  </a:cubicBezTo>
                  <a:close/>
                  <a:moveTo>
                    <a:pt x="936843" y="752916"/>
                  </a:moveTo>
                  <a:lnTo>
                    <a:pt x="936023" y="755048"/>
                  </a:lnTo>
                  <a:lnTo>
                    <a:pt x="935830" y="754470"/>
                  </a:lnTo>
                  <a:close/>
                  <a:moveTo>
                    <a:pt x="959031" y="710068"/>
                  </a:moveTo>
                  <a:cubicBezTo>
                    <a:pt x="962092" y="710068"/>
                    <a:pt x="958267" y="720780"/>
                    <a:pt x="955971" y="718485"/>
                  </a:cubicBezTo>
                  <a:cubicBezTo>
                    <a:pt x="958267" y="714659"/>
                    <a:pt x="956736" y="712364"/>
                    <a:pt x="959031" y="710068"/>
                  </a:cubicBezTo>
                  <a:close/>
                  <a:moveTo>
                    <a:pt x="943729" y="708538"/>
                  </a:moveTo>
                  <a:cubicBezTo>
                    <a:pt x="942198" y="713129"/>
                    <a:pt x="940668" y="714659"/>
                    <a:pt x="940668" y="717719"/>
                  </a:cubicBezTo>
                  <a:cubicBezTo>
                    <a:pt x="942198" y="716189"/>
                    <a:pt x="945259" y="708538"/>
                    <a:pt x="943729" y="708538"/>
                  </a:cubicBezTo>
                  <a:close/>
                  <a:moveTo>
                    <a:pt x="966683" y="700886"/>
                  </a:moveTo>
                  <a:cubicBezTo>
                    <a:pt x="964388" y="705477"/>
                    <a:pt x="962092" y="710068"/>
                    <a:pt x="959031" y="707773"/>
                  </a:cubicBezTo>
                  <a:cubicBezTo>
                    <a:pt x="962092" y="706243"/>
                    <a:pt x="963622" y="700886"/>
                    <a:pt x="966683" y="700886"/>
                  </a:cubicBezTo>
                  <a:close/>
                  <a:moveTo>
                    <a:pt x="948319" y="697826"/>
                  </a:moveTo>
                  <a:cubicBezTo>
                    <a:pt x="946789" y="704712"/>
                    <a:pt x="946024" y="707007"/>
                    <a:pt x="946789" y="711598"/>
                  </a:cubicBezTo>
                  <a:cubicBezTo>
                    <a:pt x="947555" y="707773"/>
                    <a:pt x="952145" y="702417"/>
                    <a:pt x="950615" y="700122"/>
                  </a:cubicBezTo>
                  <a:cubicBezTo>
                    <a:pt x="947555" y="706243"/>
                    <a:pt x="949085" y="700122"/>
                    <a:pt x="948319" y="697826"/>
                  </a:cubicBezTo>
                  <a:close/>
                  <a:moveTo>
                    <a:pt x="946789" y="691705"/>
                  </a:moveTo>
                  <a:cubicBezTo>
                    <a:pt x="946789" y="694001"/>
                    <a:pt x="942964" y="700122"/>
                    <a:pt x="945259" y="700122"/>
                  </a:cubicBezTo>
                  <a:cubicBezTo>
                    <a:pt x="945259" y="696296"/>
                    <a:pt x="948319" y="693235"/>
                    <a:pt x="946789" y="691705"/>
                  </a:cubicBezTo>
                  <a:close/>
                  <a:moveTo>
                    <a:pt x="950615" y="662630"/>
                  </a:moveTo>
                  <a:cubicBezTo>
                    <a:pt x="949085" y="664160"/>
                    <a:pt x="949085" y="664925"/>
                    <a:pt x="949085" y="666456"/>
                  </a:cubicBezTo>
                  <a:cubicBezTo>
                    <a:pt x="949085" y="667220"/>
                    <a:pt x="949085" y="667986"/>
                    <a:pt x="949850" y="668751"/>
                  </a:cubicBezTo>
                  <a:cubicBezTo>
                    <a:pt x="949850" y="666456"/>
                    <a:pt x="952145" y="662630"/>
                    <a:pt x="950615" y="662630"/>
                  </a:cubicBezTo>
                  <a:close/>
                  <a:moveTo>
                    <a:pt x="960562" y="633554"/>
                  </a:moveTo>
                  <a:cubicBezTo>
                    <a:pt x="962857" y="635850"/>
                    <a:pt x="958267" y="643501"/>
                    <a:pt x="957501" y="648857"/>
                  </a:cubicBezTo>
                  <a:cubicBezTo>
                    <a:pt x="955206" y="648857"/>
                    <a:pt x="959031" y="642736"/>
                    <a:pt x="956736" y="643501"/>
                  </a:cubicBezTo>
                  <a:cubicBezTo>
                    <a:pt x="959031" y="641206"/>
                    <a:pt x="959031" y="638911"/>
                    <a:pt x="960562" y="633554"/>
                  </a:cubicBezTo>
                  <a:close/>
                  <a:moveTo>
                    <a:pt x="961327" y="627433"/>
                  </a:moveTo>
                  <a:cubicBezTo>
                    <a:pt x="960562" y="627433"/>
                    <a:pt x="959797" y="628199"/>
                    <a:pt x="959031" y="628199"/>
                  </a:cubicBezTo>
                  <a:cubicBezTo>
                    <a:pt x="959031" y="633554"/>
                    <a:pt x="957501" y="638145"/>
                    <a:pt x="956736" y="642736"/>
                  </a:cubicBezTo>
                  <a:cubicBezTo>
                    <a:pt x="956736" y="643501"/>
                    <a:pt x="956736" y="643501"/>
                    <a:pt x="956736" y="643501"/>
                  </a:cubicBezTo>
                  <a:cubicBezTo>
                    <a:pt x="955971" y="646562"/>
                    <a:pt x="955206" y="648857"/>
                    <a:pt x="954440" y="651918"/>
                  </a:cubicBezTo>
                  <a:cubicBezTo>
                    <a:pt x="954440" y="652683"/>
                    <a:pt x="955206" y="653448"/>
                    <a:pt x="955971" y="651918"/>
                  </a:cubicBezTo>
                  <a:cubicBezTo>
                    <a:pt x="957501" y="651918"/>
                    <a:pt x="953676" y="657274"/>
                    <a:pt x="956736" y="655744"/>
                  </a:cubicBezTo>
                  <a:cubicBezTo>
                    <a:pt x="955971" y="657274"/>
                    <a:pt x="955971" y="654978"/>
                    <a:pt x="955206" y="654978"/>
                  </a:cubicBezTo>
                  <a:cubicBezTo>
                    <a:pt x="954440" y="664160"/>
                    <a:pt x="949850" y="674107"/>
                    <a:pt x="949085" y="683289"/>
                  </a:cubicBezTo>
                  <a:cubicBezTo>
                    <a:pt x="948319" y="681758"/>
                    <a:pt x="947555" y="681758"/>
                    <a:pt x="946789" y="684053"/>
                  </a:cubicBezTo>
                  <a:cubicBezTo>
                    <a:pt x="948319" y="684819"/>
                    <a:pt x="946789" y="691705"/>
                    <a:pt x="949085" y="688644"/>
                  </a:cubicBezTo>
                  <a:cubicBezTo>
                    <a:pt x="949850" y="690174"/>
                    <a:pt x="948319" y="694765"/>
                    <a:pt x="947555" y="695531"/>
                  </a:cubicBezTo>
                  <a:cubicBezTo>
                    <a:pt x="947555" y="697061"/>
                    <a:pt x="948319" y="697061"/>
                    <a:pt x="950615" y="697826"/>
                  </a:cubicBezTo>
                  <a:cubicBezTo>
                    <a:pt x="952145" y="691705"/>
                    <a:pt x="954440" y="683289"/>
                    <a:pt x="951380" y="684053"/>
                  </a:cubicBezTo>
                  <a:cubicBezTo>
                    <a:pt x="952145" y="681758"/>
                    <a:pt x="953676" y="684053"/>
                    <a:pt x="954440" y="680993"/>
                  </a:cubicBezTo>
                  <a:cubicBezTo>
                    <a:pt x="954440" y="674872"/>
                    <a:pt x="953676" y="671046"/>
                    <a:pt x="955971" y="658804"/>
                  </a:cubicBezTo>
                  <a:cubicBezTo>
                    <a:pt x="957501" y="659569"/>
                    <a:pt x="954440" y="664925"/>
                    <a:pt x="955971" y="665690"/>
                  </a:cubicBezTo>
                  <a:cubicBezTo>
                    <a:pt x="956736" y="663395"/>
                    <a:pt x="959031" y="651918"/>
                    <a:pt x="957501" y="649623"/>
                  </a:cubicBezTo>
                  <a:cubicBezTo>
                    <a:pt x="958267" y="648857"/>
                    <a:pt x="959031" y="649623"/>
                    <a:pt x="960562" y="646562"/>
                  </a:cubicBezTo>
                  <a:cubicBezTo>
                    <a:pt x="959797" y="643501"/>
                    <a:pt x="961327" y="639675"/>
                    <a:pt x="962092" y="636615"/>
                  </a:cubicBezTo>
                  <a:cubicBezTo>
                    <a:pt x="962857" y="633554"/>
                    <a:pt x="962857" y="629729"/>
                    <a:pt x="961327" y="627433"/>
                  </a:cubicBezTo>
                  <a:close/>
                  <a:moveTo>
                    <a:pt x="968213" y="603714"/>
                  </a:moveTo>
                  <a:cubicBezTo>
                    <a:pt x="967448" y="603714"/>
                    <a:pt x="966683" y="604479"/>
                    <a:pt x="966683" y="604479"/>
                  </a:cubicBezTo>
                  <a:cubicBezTo>
                    <a:pt x="966683" y="605245"/>
                    <a:pt x="966683" y="606775"/>
                    <a:pt x="966683" y="607540"/>
                  </a:cubicBezTo>
                  <a:cubicBezTo>
                    <a:pt x="966683" y="606775"/>
                    <a:pt x="967448" y="605245"/>
                    <a:pt x="968213" y="603714"/>
                  </a:cubicBezTo>
                  <a:close/>
                  <a:moveTo>
                    <a:pt x="969743" y="589176"/>
                  </a:moveTo>
                  <a:cubicBezTo>
                    <a:pt x="968978" y="591472"/>
                    <a:pt x="968978" y="593002"/>
                    <a:pt x="968213" y="594533"/>
                  </a:cubicBezTo>
                  <a:cubicBezTo>
                    <a:pt x="968213" y="596063"/>
                    <a:pt x="968978" y="598358"/>
                    <a:pt x="968978" y="599888"/>
                  </a:cubicBezTo>
                  <a:cubicBezTo>
                    <a:pt x="968978" y="596063"/>
                    <a:pt x="969743" y="593767"/>
                    <a:pt x="969743" y="589176"/>
                  </a:cubicBezTo>
                  <a:close/>
                  <a:moveTo>
                    <a:pt x="971273" y="570048"/>
                  </a:moveTo>
                  <a:cubicBezTo>
                    <a:pt x="970509" y="570813"/>
                    <a:pt x="970509" y="570813"/>
                    <a:pt x="970509" y="571579"/>
                  </a:cubicBezTo>
                  <a:cubicBezTo>
                    <a:pt x="970509" y="571579"/>
                    <a:pt x="970509" y="572343"/>
                    <a:pt x="970509" y="572343"/>
                  </a:cubicBezTo>
                  <a:cubicBezTo>
                    <a:pt x="970509" y="572343"/>
                    <a:pt x="970509" y="573109"/>
                    <a:pt x="970509" y="573109"/>
                  </a:cubicBezTo>
                  <a:lnTo>
                    <a:pt x="971226" y="577417"/>
                  </a:lnTo>
                  <a:lnTo>
                    <a:pt x="971157" y="577524"/>
                  </a:lnTo>
                  <a:lnTo>
                    <a:pt x="969743" y="575404"/>
                  </a:lnTo>
                  <a:cubicBezTo>
                    <a:pt x="968978" y="577700"/>
                    <a:pt x="968213" y="579995"/>
                    <a:pt x="968213" y="583055"/>
                  </a:cubicBezTo>
                  <a:cubicBezTo>
                    <a:pt x="968978" y="583055"/>
                    <a:pt x="968978" y="584586"/>
                    <a:pt x="968978" y="586116"/>
                  </a:cubicBezTo>
                  <a:cubicBezTo>
                    <a:pt x="969744" y="582290"/>
                    <a:pt x="969361" y="581142"/>
                    <a:pt x="969361" y="580282"/>
                  </a:cubicBezTo>
                  <a:lnTo>
                    <a:pt x="971157" y="577524"/>
                  </a:lnTo>
                  <a:lnTo>
                    <a:pt x="971273" y="577700"/>
                  </a:lnTo>
                  <a:lnTo>
                    <a:pt x="971226" y="577417"/>
                  </a:lnTo>
                  <a:lnTo>
                    <a:pt x="972039" y="576169"/>
                  </a:lnTo>
                  <a:cubicBezTo>
                    <a:pt x="972804" y="572343"/>
                    <a:pt x="971273" y="572343"/>
                    <a:pt x="971273" y="570048"/>
                  </a:cubicBezTo>
                  <a:close/>
                  <a:moveTo>
                    <a:pt x="969743" y="537913"/>
                  </a:moveTo>
                  <a:cubicBezTo>
                    <a:pt x="968213" y="538677"/>
                    <a:pt x="967448" y="540208"/>
                    <a:pt x="966683" y="541738"/>
                  </a:cubicBezTo>
                  <a:cubicBezTo>
                    <a:pt x="966683" y="542503"/>
                    <a:pt x="966683" y="542503"/>
                    <a:pt x="966683" y="542503"/>
                  </a:cubicBezTo>
                  <a:cubicBezTo>
                    <a:pt x="967448" y="544798"/>
                    <a:pt x="967448" y="546329"/>
                    <a:pt x="967448" y="548624"/>
                  </a:cubicBezTo>
                  <a:cubicBezTo>
                    <a:pt x="968213" y="556276"/>
                    <a:pt x="968213" y="563927"/>
                    <a:pt x="968213" y="570048"/>
                  </a:cubicBezTo>
                  <a:cubicBezTo>
                    <a:pt x="968978" y="567753"/>
                    <a:pt x="969743" y="564692"/>
                    <a:pt x="970509" y="560867"/>
                  </a:cubicBezTo>
                  <a:cubicBezTo>
                    <a:pt x="970509" y="558571"/>
                    <a:pt x="968978" y="559336"/>
                    <a:pt x="968213" y="559336"/>
                  </a:cubicBezTo>
                  <a:cubicBezTo>
                    <a:pt x="968213" y="557041"/>
                    <a:pt x="969743" y="557041"/>
                    <a:pt x="970509" y="557041"/>
                  </a:cubicBezTo>
                  <a:cubicBezTo>
                    <a:pt x="970509" y="552450"/>
                    <a:pt x="969743" y="548624"/>
                    <a:pt x="969743" y="544034"/>
                  </a:cubicBezTo>
                  <a:cubicBezTo>
                    <a:pt x="969743" y="541738"/>
                    <a:pt x="969743" y="540208"/>
                    <a:pt x="969743" y="537913"/>
                  </a:cubicBezTo>
                  <a:close/>
                  <a:moveTo>
                    <a:pt x="988106" y="495065"/>
                  </a:moveTo>
                  <a:cubicBezTo>
                    <a:pt x="987342" y="498125"/>
                    <a:pt x="986576" y="503481"/>
                    <a:pt x="989637" y="505011"/>
                  </a:cubicBezTo>
                  <a:cubicBezTo>
                    <a:pt x="988872" y="500420"/>
                    <a:pt x="988872" y="493535"/>
                    <a:pt x="988106" y="495065"/>
                  </a:cubicBezTo>
                  <a:close/>
                  <a:moveTo>
                    <a:pt x="984281" y="483587"/>
                  </a:moveTo>
                  <a:cubicBezTo>
                    <a:pt x="985046" y="487413"/>
                    <a:pt x="985046" y="490474"/>
                    <a:pt x="984281" y="493535"/>
                  </a:cubicBezTo>
                  <a:cubicBezTo>
                    <a:pt x="984281" y="495065"/>
                    <a:pt x="984281" y="495830"/>
                    <a:pt x="984281" y="496595"/>
                  </a:cubicBezTo>
                  <a:cubicBezTo>
                    <a:pt x="986576" y="493535"/>
                    <a:pt x="988106" y="485118"/>
                    <a:pt x="984281" y="483587"/>
                  </a:cubicBezTo>
                  <a:close/>
                  <a:moveTo>
                    <a:pt x="983516" y="475171"/>
                  </a:moveTo>
                  <a:cubicBezTo>
                    <a:pt x="982751" y="477466"/>
                    <a:pt x="983516" y="484353"/>
                    <a:pt x="985811" y="482057"/>
                  </a:cubicBezTo>
                  <a:cubicBezTo>
                    <a:pt x="985046" y="478997"/>
                    <a:pt x="984281" y="476702"/>
                    <a:pt x="983516" y="475171"/>
                  </a:cubicBezTo>
                  <a:close/>
                  <a:moveTo>
                    <a:pt x="984281" y="468285"/>
                  </a:moveTo>
                  <a:cubicBezTo>
                    <a:pt x="983516" y="469815"/>
                    <a:pt x="982751" y="470580"/>
                    <a:pt x="982751" y="471345"/>
                  </a:cubicBezTo>
                  <a:cubicBezTo>
                    <a:pt x="982751" y="472111"/>
                    <a:pt x="982751" y="472111"/>
                    <a:pt x="983516" y="472875"/>
                  </a:cubicBezTo>
                  <a:cubicBezTo>
                    <a:pt x="984281" y="472111"/>
                    <a:pt x="984281" y="470580"/>
                    <a:pt x="984281" y="468285"/>
                  </a:cubicBezTo>
                  <a:close/>
                  <a:moveTo>
                    <a:pt x="981221" y="457573"/>
                  </a:moveTo>
                  <a:cubicBezTo>
                    <a:pt x="981221" y="458338"/>
                    <a:pt x="981221" y="458338"/>
                    <a:pt x="981221" y="459103"/>
                  </a:cubicBezTo>
                  <a:cubicBezTo>
                    <a:pt x="981985" y="459869"/>
                    <a:pt x="981985" y="459869"/>
                    <a:pt x="982751" y="459869"/>
                  </a:cubicBezTo>
                  <a:cubicBezTo>
                    <a:pt x="981985" y="459103"/>
                    <a:pt x="981985" y="458338"/>
                    <a:pt x="981221" y="457573"/>
                  </a:cubicBezTo>
                  <a:close/>
                  <a:moveTo>
                    <a:pt x="975864" y="444566"/>
                  </a:moveTo>
                  <a:cubicBezTo>
                    <a:pt x="974334" y="444566"/>
                    <a:pt x="972804" y="446096"/>
                    <a:pt x="973569" y="447626"/>
                  </a:cubicBezTo>
                  <a:cubicBezTo>
                    <a:pt x="973569" y="447626"/>
                    <a:pt x="973569" y="448391"/>
                    <a:pt x="974334" y="449157"/>
                  </a:cubicBezTo>
                  <a:cubicBezTo>
                    <a:pt x="975100" y="449921"/>
                    <a:pt x="975864" y="450687"/>
                    <a:pt x="976630" y="451452"/>
                  </a:cubicBezTo>
                  <a:cubicBezTo>
                    <a:pt x="976630" y="452217"/>
                    <a:pt x="976630" y="452217"/>
                    <a:pt x="976630" y="452982"/>
                  </a:cubicBezTo>
                  <a:cubicBezTo>
                    <a:pt x="977395" y="453747"/>
                    <a:pt x="977395" y="454512"/>
                    <a:pt x="978160" y="455278"/>
                  </a:cubicBezTo>
                  <a:cubicBezTo>
                    <a:pt x="978160" y="455278"/>
                    <a:pt x="978925" y="454512"/>
                    <a:pt x="978925" y="452982"/>
                  </a:cubicBezTo>
                  <a:cubicBezTo>
                    <a:pt x="978160" y="453747"/>
                    <a:pt x="975864" y="449921"/>
                    <a:pt x="977395" y="446096"/>
                  </a:cubicBezTo>
                  <a:cubicBezTo>
                    <a:pt x="976630" y="446096"/>
                    <a:pt x="975864" y="445331"/>
                    <a:pt x="975864" y="444566"/>
                  </a:cubicBezTo>
                  <a:close/>
                  <a:moveTo>
                    <a:pt x="972804" y="423907"/>
                  </a:moveTo>
                  <a:cubicBezTo>
                    <a:pt x="971273" y="423907"/>
                    <a:pt x="972039" y="425437"/>
                    <a:pt x="971273" y="427733"/>
                  </a:cubicBezTo>
                  <a:cubicBezTo>
                    <a:pt x="972039" y="427733"/>
                    <a:pt x="972039" y="428497"/>
                    <a:pt x="972804" y="429263"/>
                  </a:cubicBezTo>
                  <a:cubicBezTo>
                    <a:pt x="973569" y="429263"/>
                    <a:pt x="973569" y="429263"/>
                    <a:pt x="973569" y="429263"/>
                  </a:cubicBezTo>
                  <a:cubicBezTo>
                    <a:pt x="973569" y="427733"/>
                    <a:pt x="973569" y="426202"/>
                    <a:pt x="972804" y="423907"/>
                  </a:cubicBezTo>
                  <a:close/>
                  <a:moveTo>
                    <a:pt x="968213" y="410900"/>
                  </a:moveTo>
                  <a:cubicBezTo>
                    <a:pt x="968213" y="410900"/>
                    <a:pt x="968213" y="411664"/>
                    <a:pt x="968213" y="412430"/>
                  </a:cubicBezTo>
                  <a:cubicBezTo>
                    <a:pt x="968978" y="416255"/>
                    <a:pt x="969743" y="420081"/>
                    <a:pt x="970509" y="423142"/>
                  </a:cubicBezTo>
                  <a:cubicBezTo>
                    <a:pt x="971273" y="421612"/>
                    <a:pt x="972039" y="420846"/>
                    <a:pt x="971273" y="417786"/>
                  </a:cubicBezTo>
                  <a:cubicBezTo>
                    <a:pt x="968213" y="417786"/>
                    <a:pt x="971273" y="418551"/>
                    <a:pt x="968213" y="410900"/>
                  </a:cubicBezTo>
                  <a:close/>
                  <a:moveTo>
                    <a:pt x="972804" y="404779"/>
                  </a:moveTo>
                  <a:cubicBezTo>
                    <a:pt x="972039" y="405543"/>
                    <a:pt x="972039" y="406309"/>
                    <a:pt x="971273" y="406309"/>
                  </a:cubicBezTo>
                  <a:cubicBezTo>
                    <a:pt x="972039" y="407839"/>
                    <a:pt x="972804" y="408604"/>
                    <a:pt x="972804" y="410134"/>
                  </a:cubicBezTo>
                  <a:cubicBezTo>
                    <a:pt x="972039" y="410134"/>
                    <a:pt x="969743" y="405543"/>
                    <a:pt x="970509" y="409369"/>
                  </a:cubicBezTo>
                  <a:cubicBezTo>
                    <a:pt x="972804" y="410134"/>
                    <a:pt x="971273" y="413195"/>
                    <a:pt x="972039" y="415491"/>
                  </a:cubicBezTo>
                  <a:lnTo>
                    <a:pt x="974334" y="414725"/>
                  </a:lnTo>
                  <a:cubicBezTo>
                    <a:pt x="974334" y="410900"/>
                    <a:pt x="973569" y="407839"/>
                    <a:pt x="972804" y="404779"/>
                  </a:cubicBezTo>
                  <a:close/>
                  <a:moveTo>
                    <a:pt x="968978" y="389476"/>
                  </a:moveTo>
                  <a:cubicBezTo>
                    <a:pt x="968213" y="389476"/>
                    <a:pt x="968213" y="390241"/>
                    <a:pt x="967448" y="390241"/>
                  </a:cubicBezTo>
                  <a:cubicBezTo>
                    <a:pt x="967448" y="391771"/>
                    <a:pt x="968213" y="394067"/>
                    <a:pt x="968978" y="394067"/>
                  </a:cubicBezTo>
                  <a:cubicBezTo>
                    <a:pt x="968978" y="391771"/>
                    <a:pt x="970509" y="392536"/>
                    <a:pt x="968978" y="389476"/>
                  </a:cubicBezTo>
                  <a:close/>
                  <a:moveTo>
                    <a:pt x="958267" y="381824"/>
                  </a:moveTo>
                  <a:cubicBezTo>
                    <a:pt x="958267" y="381824"/>
                    <a:pt x="957501" y="382589"/>
                    <a:pt x="957501" y="382589"/>
                  </a:cubicBezTo>
                  <a:cubicBezTo>
                    <a:pt x="957501" y="384885"/>
                    <a:pt x="959797" y="386415"/>
                    <a:pt x="959797" y="387946"/>
                  </a:cubicBezTo>
                  <a:cubicBezTo>
                    <a:pt x="960562" y="389476"/>
                    <a:pt x="959031" y="391771"/>
                    <a:pt x="958267" y="393301"/>
                  </a:cubicBezTo>
                  <a:cubicBezTo>
                    <a:pt x="958267" y="394067"/>
                    <a:pt x="959031" y="395597"/>
                    <a:pt x="959797" y="395597"/>
                  </a:cubicBezTo>
                  <a:cubicBezTo>
                    <a:pt x="962092" y="395597"/>
                    <a:pt x="963622" y="395597"/>
                    <a:pt x="965918" y="395597"/>
                  </a:cubicBezTo>
                  <a:cubicBezTo>
                    <a:pt x="965152" y="394831"/>
                    <a:pt x="965152" y="394067"/>
                    <a:pt x="965152" y="393301"/>
                  </a:cubicBezTo>
                  <a:cubicBezTo>
                    <a:pt x="961327" y="390241"/>
                    <a:pt x="964388" y="388710"/>
                    <a:pt x="965918" y="394067"/>
                  </a:cubicBezTo>
                  <a:cubicBezTo>
                    <a:pt x="965918" y="394067"/>
                    <a:pt x="965918" y="392536"/>
                    <a:pt x="966683" y="392536"/>
                  </a:cubicBezTo>
                  <a:cubicBezTo>
                    <a:pt x="966683" y="391771"/>
                    <a:pt x="965918" y="390241"/>
                    <a:pt x="965918" y="389476"/>
                  </a:cubicBezTo>
                  <a:cubicBezTo>
                    <a:pt x="965152" y="389476"/>
                    <a:pt x="963622" y="389476"/>
                    <a:pt x="963622" y="387946"/>
                  </a:cubicBezTo>
                  <a:cubicBezTo>
                    <a:pt x="962857" y="384885"/>
                    <a:pt x="961327" y="383355"/>
                    <a:pt x="959031" y="381824"/>
                  </a:cubicBezTo>
                  <a:cubicBezTo>
                    <a:pt x="959031" y="381824"/>
                    <a:pt x="958267" y="381824"/>
                    <a:pt x="958267" y="381824"/>
                  </a:cubicBezTo>
                  <a:close/>
                  <a:moveTo>
                    <a:pt x="933017" y="335916"/>
                  </a:moveTo>
                  <a:cubicBezTo>
                    <a:pt x="933017" y="336681"/>
                    <a:pt x="933017" y="337447"/>
                    <a:pt x="933017" y="338211"/>
                  </a:cubicBezTo>
                  <a:cubicBezTo>
                    <a:pt x="933782" y="338977"/>
                    <a:pt x="933782" y="340507"/>
                    <a:pt x="934547" y="341272"/>
                  </a:cubicBezTo>
                  <a:cubicBezTo>
                    <a:pt x="935312" y="340507"/>
                    <a:pt x="936077" y="341272"/>
                    <a:pt x="936843" y="341272"/>
                  </a:cubicBezTo>
                  <a:cubicBezTo>
                    <a:pt x="935312" y="339742"/>
                    <a:pt x="933782" y="337447"/>
                    <a:pt x="933017" y="335916"/>
                  </a:cubicBezTo>
                  <a:close/>
                  <a:moveTo>
                    <a:pt x="85386" y="323822"/>
                  </a:moveTo>
                  <a:cubicBezTo>
                    <a:pt x="86787" y="323822"/>
                    <a:pt x="87488" y="324523"/>
                    <a:pt x="87488" y="325223"/>
                  </a:cubicBezTo>
                  <a:cubicBezTo>
                    <a:pt x="86787" y="325223"/>
                    <a:pt x="86086" y="324523"/>
                    <a:pt x="85386" y="324523"/>
                  </a:cubicBezTo>
                  <a:cubicBezTo>
                    <a:pt x="85386" y="324523"/>
                    <a:pt x="85386" y="323822"/>
                    <a:pt x="85386" y="323822"/>
                  </a:cubicBezTo>
                  <a:close/>
                  <a:moveTo>
                    <a:pt x="907002" y="316787"/>
                  </a:moveTo>
                  <a:cubicBezTo>
                    <a:pt x="904707" y="318318"/>
                    <a:pt x="904707" y="320614"/>
                    <a:pt x="906237" y="322144"/>
                  </a:cubicBezTo>
                  <a:cubicBezTo>
                    <a:pt x="909298" y="325204"/>
                    <a:pt x="910828" y="326735"/>
                    <a:pt x="913889" y="325969"/>
                  </a:cubicBezTo>
                  <a:cubicBezTo>
                    <a:pt x="911593" y="322144"/>
                    <a:pt x="910063" y="319083"/>
                    <a:pt x="907768" y="316787"/>
                  </a:cubicBezTo>
                  <a:cubicBezTo>
                    <a:pt x="907002" y="316787"/>
                    <a:pt x="907002" y="316787"/>
                    <a:pt x="907002" y="316787"/>
                  </a:cubicBezTo>
                  <a:close/>
                  <a:moveTo>
                    <a:pt x="914090" y="291598"/>
                  </a:moveTo>
                  <a:cubicBezTo>
                    <a:pt x="916191" y="291598"/>
                    <a:pt x="917593" y="295801"/>
                    <a:pt x="919694" y="295101"/>
                  </a:cubicBezTo>
                  <a:cubicBezTo>
                    <a:pt x="919694" y="299304"/>
                    <a:pt x="914790" y="290898"/>
                    <a:pt x="915491" y="297202"/>
                  </a:cubicBezTo>
                  <a:cubicBezTo>
                    <a:pt x="913390" y="294400"/>
                    <a:pt x="916892" y="295101"/>
                    <a:pt x="914090" y="291598"/>
                  </a:cubicBezTo>
                  <a:close/>
                  <a:moveTo>
                    <a:pt x="140588" y="245038"/>
                  </a:moveTo>
                  <a:lnTo>
                    <a:pt x="130389" y="258637"/>
                  </a:lnTo>
                  <a:cubicBezTo>
                    <a:pt x="125799" y="263993"/>
                    <a:pt x="120442" y="269349"/>
                    <a:pt x="115087" y="274705"/>
                  </a:cubicBezTo>
                  <a:cubicBezTo>
                    <a:pt x="115087" y="267054"/>
                    <a:pt x="122738" y="265524"/>
                    <a:pt x="126563" y="260933"/>
                  </a:cubicBezTo>
                  <a:close/>
                  <a:moveTo>
                    <a:pt x="179956" y="243963"/>
                  </a:moveTo>
                  <a:cubicBezTo>
                    <a:pt x="179956" y="245364"/>
                    <a:pt x="179956" y="246064"/>
                    <a:pt x="179956" y="246765"/>
                  </a:cubicBezTo>
                  <a:cubicBezTo>
                    <a:pt x="179255" y="246765"/>
                    <a:pt x="178554" y="246765"/>
                    <a:pt x="178554" y="246064"/>
                  </a:cubicBezTo>
                  <a:cubicBezTo>
                    <a:pt x="177853" y="244663"/>
                    <a:pt x="179255" y="244663"/>
                    <a:pt x="179956" y="243963"/>
                  </a:cubicBezTo>
                  <a:close/>
                  <a:moveTo>
                    <a:pt x="181356" y="242562"/>
                  </a:moveTo>
                  <a:cubicBezTo>
                    <a:pt x="182057" y="241861"/>
                    <a:pt x="182757" y="242562"/>
                    <a:pt x="182757" y="243963"/>
                  </a:cubicBezTo>
                  <a:cubicBezTo>
                    <a:pt x="182057" y="244663"/>
                    <a:pt x="181356" y="244663"/>
                    <a:pt x="180656" y="244663"/>
                  </a:cubicBezTo>
                  <a:cubicBezTo>
                    <a:pt x="180656" y="243963"/>
                    <a:pt x="180656" y="242562"/>
                    <a:pt x="181356" y="242562"/>
                  </a:cubicBezTo>
                  <a:close/>
                  <a:moveTo>
                    <a:pt x="142792" y="242541"/>
                  </a:moveTo>
                  <a:lnTo>
                    <a:pt x="140588" y="245038"/>
                  </a:lnTo>
                  <a:lnTo>
                    <a:pt x="141866" y="243334"/>
                  </a:lnTo>
                  <a:close/>
                  <a:moveTo>
                    <a:pt x="849617" y="221910"/>
                  </a:moveTo>
                  <a:cubicBezTo>
                    <a:pt x="851148" y="225736"/>
                    <a:pt x="851912" y="228797"/>
                    <a:pt x="854973" y="229562"/>
                  </a:cubicBezTo>
                  <a:cubicBezTo>
                    <a:pt x="854973" y="228797"/>
                    <a:pt x="854973" y="228797"/>
                    <a:pt x="854973" y="228797"/>
                  </a:cubicBezTo>
                  <a:cubicBezTo>
                    <a:pt x="854208" y="228031"/>
                    <a:pt x="854208" y="228031"/>
                    <a:pt x="853443" y="227267"/>
                  </a:cubicBezTo>
                  <a:cubicBezTo>
                    <a:pt x="851912" y="225736"/>
                    <a:pt x="850382" y="224206"/>
                    <a:pt x="849617" y="221910"/>
                  </a:cubicBezTo>
                  <a:close/>
                  <a:moveTo>
                    <a:pt x="867856" y="204735"/>
                  </a:moveTo>
                  <a:lnTo>
                    <a:pt x="869958" y="207537"/>
                  </a:lnTo>
                  <a:cubicBezTo>
                    <a:pt x="870658" y="208938"/>
                    <a:pt x="868557" y="210339"/>
                    <a:pt x="866455" y="207537"/>
                  </a:cubicBezTo>
                  <a:cubicBezTo>
                    <a:pt x="868557" y="206837"/>
                    <a:pt x="867155" y="205436"/>
                    <a:pt x="867856" y="204735"/>
                  </a:cubicBezTo>
                  <a:close/>
                  <a:moveTo>
                    <a:pt x="794443" y="181982"/>
                  </a:moveTo>
                  <a:lnTo>
                    <a:pt x="795003" y="182319"/>
                  </a:lnTo>
                  <a:cubicBezTo>
                    <a:pt x="794303" y="183019"/>
                    <a:pt x="794303" y="183720"/>
                    <a:pt x="795003" y="185121"/>
                  </a:cubicBezTo>
                  <a:close/>
                  <a:moveTo>
                    <a:pt x="790800" y="175314"/>
                  </a:moveTo>
                  <a:cubicBezTo>
                    <a:pt x="791500" y="175314"/>
                    <a:pt x="792901" y="176715"/>
                    <a:pt x="792201" y="175314"/>
                  </a:cubicBezTo>
                  <a:cubicBezTo>
                    <a:pt x="791851" y="177065"/>
                    <a:pt x="793077" y="178641"/>
                    <a:pt x="794127" y="180217"/>
                  </a:cubicBezTo>
                  <a:lnTo>
                    <a:pt x="794443" y="181982"/>
                  </a:lnTo>
                  <a:lnTo>
                    <a:pt x="791500" y="180217"/>
                  </a:lnTo>
                  <a:cubicBezTo>
                    <a:pt x="791500" y="178817"/>
                    <a:pt x="792201" y="177416"/>
                    <a:pt x="790800" y="175314"/>
                  </a:cubicBezTo>
                  <a:close/>
                  <a:moveTo>
                    <a:pt x="784496" y="169709"/>
                  </a:moveTo>
                  <a:cubicBezTo>
                    <a:pt x="785897" y="170410"/>
                    <a:pt x="788700" y="174612"/>
                    <a:pt x="789400" y="173912"/>
                  </a:cubicBezTo>
                  <a:lnTo>
                    <a:pt x="786291" y="171760"/>
                  </a:lnTo>
                  <a:close/>
                  <a:moveTo>
                    <a:pt x="841937" y="169009"/>
                  </a:moveTo>
                  <a:cubicBezTo>
                    <a:pt x="841237" y="169709"/>
                    <a:pt x="840536" y="169709"/>
                    <a:pt x="841237" y="171110"/>
                  </a:cubicBezTo>
                  <a:cubicBezTo>
                    <a:pt x="841937" y="168308"/>
                    <a:pt x="845439" y="176014"/>
                    <a:pt x="846140" y="173212"/>
                  </a:cubicBezTo>
                  <a:cubicBezTo>
                    <a:pt x="844739" y="171110"/>
                    <a:pt x="843338" y="169709"/>
                    <a:pt x="841937" y="169009"/>
                  </a:cubicBezTo>
                  <a:close/>
                  <a:moveTo>
                    <a:pt x="400482" y="168351"/>
                  </a:moveTo>
                  <a:cubicBezTo>
                    <a:pt x="397422" y="168351"/>
                    <a:pt x="394361" y="168351"/>
                    <a:pt x="390536" y="169116"/>
                  </a:cubicBezTo>
                  <a:cubicBezTo>
                    <a:pt x="385945" y="169881"/>
                    <a:pt x="381354" y="171411"/>
                    <a:pt x="375998" y="172942"/>
                  </a:cubicBezTo>
                  <a:cubicBezTo>
                    <a:pt x="377528" y="174472"/>
                    <a:pt x="379058" y="176002"/>
                    <a:pt x="381354" y="173707"/>
                  </a:cubicBezTo>
                  <a:cubicBezTo>
                    <a:pt x="385179" y="170647"/>
                    <a:pt x="391300" y="174472"/>
                    <a:pt x="394361" y="169881"/>
                  </a:cubicBezTo>
                  <a:cubicBezTo>
                    <a:pt x="395127" y="169116"/>
                    <a:pt x="396657" y="169116"/>
                    <a:pt x="397422" y="169116"/>
                  </a:cubicBezTo>
                  <a:cubicBezTo>
                    <a:pt x="398952" y="169116"/>
                    <a:pt x="399717" y="169116"/>
                    <a:pt x="400482" y="168351"/>
                  </a:cubicBezTo>
                  <a:close/>
                  <a:moveTo>
                    <a:pt x="420376" y="164525"/>
                  </a:moveTo>
                  <a:cubicBezTo>
                    <a:pt x="417315" y="164525"/>
                    <a:pt x="413490" y="165290"/>
                    <a:pt x="409664" y="166056"/>
                  </a:cubicBezTo>
                  <a:cubicBezTo>
                    <a:pt x="411959" y="169116"/>
                    <a:pt x="413490" y="169116"/>
                    <a:pt x="417315" y="166820"/>
                  </a:cubicBezTo>
                  <a:cubicBezTo>
                    <a:pt x="418081" y="166820"/>
                    <a:pt x="418845" y="166056"/>
                    <a:pt x="419611" y="166056"/>
                  </a:cubicBezTo>
                  <a:cubicBezTo>
                    <a:pt x="421141" y="169116"/>
                    <a:pt x="422671" y="169881"/>
                    <a:pt x="424966" y="168351"/>
                  </a:cubicBezTo>
                  <a:cubicBezTo>
                    <a:pt x="426497" y="167586"/>
                    <a:pt x="428027" y="166056"/>
                    <a:pt x="428792" y="164525"/>
                  </a:cubicBezTo>
                  <a:cubicBezTo>
                    <a:pt x="426497" y="164525"/>
                    <a:pt x="424966" y="164525"/>
                    <a:pt x="422671" y="164525"/>
                  </a:cubicBezTo>
                  <a:cubicBezTo>
                    <a:pt x="422671" y="165290"/>
                    <a:pt x="421906" y="166056"/>
                    <a:pt x="420376" y="166056"/>
                  </a:cubicBezTo>
                  <a:cubicBezTo>
                    <a:pt x="420376" y="165290"/>
                    <a:pt x="420376" y="165290"/>
                    <a:pt x="420376" y="164525"/>
                  </a:cubicBezTo>
                  <a:close/>
                  <a:moveTo>
                    <a:pt x="437974" y="161465"/>
                  </a:moveTo>
                  <a:cubicBezTo>
                    <a:pt x="434914" y="161465"/>
                    <a:pt x="432618" y="162230"/>
                    <a:pt x="429557" y="162995"/>
                  </a:cubicBezTo>
                  <a:cubicBezTo>
                    <a:pt x="431087" y="162995"/>
                    <a:pt x="432618" y="162995"/>
                    <a:pt x="433383" y="162995"/>
                  </a:cubicBezTo>
                  <a:cubicBezTo>
                    <a:pt x="433383" y="162995"/>
                    <a:pt x="434148" y="162995"/>
                    <a:pt x="434148" y="162995"/>
                  </a:cubicBezTo>
                  <a:cubicBezTo>
                    <a:pt x="435678" y="162995"/>
                    <a:pt x="437209" y="162230"/>
                    <a:pt x="437974" y="161465"/>
                  </a:cubicBezTo>
                  <a:close/>
                  <a:moveTo>
                    <a:pt x="771186" y="161303"/>
                  </a:moveTo>
                  <a:lnTo>
                    <a:pt x="786291" y="171760"/>
                  </a:lnTo>
                  <a:lnTo>
                    <a:pt x="789400" y="175313"/>
                  </a:lnTo>
                  <a:cubicBezTo>
                    <a:pt x="785197" y="173211"/>
                    <a:pt x="774689" y="165506"/>
                    <a:pt x="771186" y="161303"/>
                  </a:cubicBezTo>
                  <a:close/>
                  <a:moveTo>
                    <a:pt x="284331" y="157801"/>
                  </a:moveTo>
                  <a:cubicBezTo>
                    <a:pt x="281529" y="160603"/>
                    <a:pt x="280829" y="159202"/>
                    <a:pt x="278027" y="160603"/>
                  </a:cubicBezTo>
                  <a:cubicBezTo>
                    <a:pt x="276626" y="159202"/>
                    <a:pt x="284331" y="156400"/>
                    <a:pt x="284331" y="157801"/>
                  </a:cubicBezTo>
                  <a:close/>
                  <a:moveTo>
                    <a:pt x="823724" y="157100"/>
                  </a:moveTo>
                  <a:cubicBezTo>
                    <a:pt x="827226" y="160603"/>
                    <a:pt x="827927" y="164105"/>
                    <a:pt x="826526" y="166207"/>
                  </a:cubicBezTo>
                  <a:cubicBezTo>
                    <a:pt x="826526" y="162704"/>
                    <a:pt x="821622" y="158501"/>
                    <a:pt x="823724" y="157100"/>
                  </a:cubicBezTo>
                  <a:close/>
                  <a:moveTo>
                    <a:pt x="754373" y="144491"/>
                  </a:moveTo>
                  <a:cubicBezTo>
                    <a:pt x="755774" y="143791"/>
                    <a:pt x="757175" y="144491"/>
                    <a:pt x="757876" y="144491"/>
                  </a:cubicBezTo>
                  <a:cubicBezTo>
                    <a:pt x="756475" y="147994"/>
                    <a:pt x="770485" y="157100"/>
                    <a:pt x="774688" y="159202"/>
                  </a:cubicBezTo>
                  <a:cubicBezTo>
                    <a:pt x="776088" y="160603"/>
                    <a:pt x="778190" y="162704"/>
                    <a:pt x="776789" y="163405"/>
                  </a:cubicBezTo>
                  <a:cubicBezTo>
                    <a:pt x="773987" y="159902"/>
                    <a:pt x="772586" y="160603"/>
                    <a:pt x="769784" y="158501"/>
                  </a:cubicBezTo>
                  <a:cubicBezTo>
                    <a:pt x="769784" y="159202"/>
                    <a:pt x="770485" y="159902"/>
                    <a:pt x="771185" y="160603"/>
                  </a:cubicBezTo>
                  <a:cubicBezTo>
                    <a:pt x="764881" y="159902"/>
                    <a:pt x="759277" y="150095"/>
                    <a:pt x="754373" y="144491"/>
                  </a:cubicBezTo>
                  <a:close/>
                  <a:moveTo>
                    <a:pt x="734059" y="140988"/>
                  </a:moveTo>
                  <a:cubicBezTo>
                    <a:pt x="736161" y="141689"/>
                    <a:pt x="741765" y="146592"/>
                    <a:pt x="741765" y="147993"/>
                  </a:cubicBezTo>
                  <a:cubicBezTo>
                    <a:pt x="739663" y="145892"/>
                    <a:pt x="736861" y="143090"/>
                    <a:pt x="734059" y="140988"/>
                  </a:cubicBezTo>
                  <a:close/>
                  <a:moveTo>
                    <a:pt x="746668" y="137486"/>
                  </a:moveTo>
                  <a:cubicBezTo>
                    <a:pt x="747369" y="138187"/>
                    <a:pt x="747369" y="138187"/>
                    <a:pt x="748069" y="138887"/>
                  </a:cubicBezTo>
                  <a:cubicBezTo>
                    <a:pt x="749470" y="139588"/>
                    <a:pt x="750171" y="138887"/>
                    <a:pt x="750871" y="138887"/>
                  </a:cubicBezTo>
                  <a:cubicBezTo>
                    <a:pt x="751572" y="139588"/>
                    <a:pt x="750871" y="140288"/>
                    <a:pt x="750171" y="139588"/>
                  </a:cubicBezTo>
                  <a:cubicBezTo>
                    <a:pt x="749470" y="140989"/>
                    <a:pt x="750871" y="140989"/>
                    <a:pt x="752973" y="142390"/>
                  </a:cubicBezTo>
                  <a:cubicBezTo>
                    <a:pt x="755775" y="145192"/>
                    <a:pt x="749470" y="139588"/>
                    <a:pt x="750171" y="142390"/>
                  </a:cubicBezTo>
                  <a:cubicBezTo>
                    <a:pt x="747369" y="140288"/>
                    <a:pt x="745267" y="138887"/>
                    <a:pt x="746668" y="137486"/>
                  </a:cubicBezTo>
                  <a:close/>
                  <a:moveTo>
                    <a:pt x="795703" y="124877"/>
                  </a:moveTo>
                  <a:cubicBezTo>
                    <a:pt x="797805" y="127679"/>
                    <a:pt x="799906" y="128380"/>
                    <a:pt x="802708" y="127679"/>
                  </a:cubicBezTo>
                  <a:cubicBezTo>
                    <a:pt x="808312" y="133283"/>
                    <a:pt x="809713" y="135385"/>
                    <a:pt x="816018" y="139587"/>
                  </a:cubicBezTo>
                  <a:cubicBezTo>
                    <a:pt x="816018" y="138186"/>
                    <a:pt x="816718" y="136785"/>
                    <a:pt x="815317" y="135385"/>
                  </a:cubicBezTo>
                  <a:cubicBezTo>
                    <a:pt x="816718" y="135385"/>
                    <a:pt x="817419" y="136785"/>
                    <a:pt x="820221" y="138887"/>
                  </a:cubicBezTo>
                  <a:cubicBezTo>
                    <a:pt x="819521" y="141689"/>
                    <a:pt x="820221" y="144491"/>
                    <a:pt x="821622" y="147993"/>
                  </a:cubicBezTo>
                  <a:cubicBezTo>
                    <a:pt x="824424" y="150795"/>
                    <a:pt x="829328" y="150795"/>
                    <a:pt x="829328" y="154998"/>
                  </a:cubicBezTo>
                  <a:cubicBezTo>
                    <a:pt x="830729" y="155699"/>
                    <a:pt x="832130" y="154298"/>
                    <a:pt x="833531" y="153597"/>
                  </a:cubicBezTo>
                  <a:cubicBezTo>
                    <a:pt x="835632" y="157800"/>
                    <a:pt x="837734" y="154998"/>
                    <a:pt x="838434" y="158501"/>
                  </a:cubicBezTo>
                  <a:cubicBezTo>
                    <a:pt x="839135" y="157800"/>
                    <a:pt x="839135" y="157100"/>
                    <a:pt x="837034" y="154998"/>
                  </a:cubicBezTo>
                  <a:cubicBezTo>
                    <a:pt x="838434" y="153597"/>
                    <a:pt x="841937" y="160602"/>
                    <a:pt x="843338" y="159902"/>
                  </a:cubicBezTo>
                  <a:cubicBezTo>
                    <a:pt x="845439" y="162704"/>
                    <a:pt x="841237" y="159902"/>
                    <a:pt x="839836" y="158501"/>
                  </a:cubicBezTo>
                  <a:cubicBezTo>
                    <a:pt x="839836" y="159902"/>
                    <a:pt x="839135" y="160602"/>
                    <a:pt x="840536" y="162704"/>
                  </a:cubicBezTo>
                  <a:cubicBezTo>
                    <a:pt x="841937" y="164105"/>
                    <a:pt x="842637" y="162704"/>
                    <a:pt x="843338" y="162003"/>
                  </a:cubicBezTo>
                  <a:cubicBezTo>
                    <a:pt x="846140" y="165506"/>
                    <a:pt x="847541" y="170410"/>
                    <a:pt x="850343" y="168308"/>
                  </a:cubicBezTo>
                  <a:cubicBezTo>
                    <a:pt x="852444" y="174613"/>
                    <a:pt x="858049" y="178816"/>
                    <a:pt x="860851" y="183720"/>
                  </a:cubicBezTo>
                  <a:cubicBezTo>
                    <a:pt x="862252" y="184420"/>
                    <a:pt x="862952" y="183720"/>
                    <a:pt x="861551" y="181618"/>
                  </a:cubicBezTo>
                  <a:cubicBezTo>
                    <a:pt x="865054" y="183019"/>
                    <a:pt x="866455" y="187923"/>
                    <a:pt x="867155" y="187923"/>
                  </a:cubicBezTo>
                  <a:cubicBezTo>
                    <a:pt x="867856" y="189324"/>
                    <a:pt x="867155" y="189324"/>
                    <a:pt x="866455" y="190024"/>
                  </a:cubicBezTo>
                  <a:cubicBezTo>
                    <a:pt x="869257" y="192826"/>
                    <a:pt x="868556" y="194928"/>
                    <a:pt x="870658" y="194227"/>
                  </a:cubicBezTo>
                  <a:cubicBezTo>
                    <a:pt x="869957" y="197029"/>
                    <a:pt x="874161" y="202633"/>
                    <a:pt x="873460" y="205436"/>
                  </a:cubicBezTo>
                  <a:cubicBezTo>
                    <a:pt x="872059" y="203334"/>
                    <a:pt x="869957" y="196329"/>
                    <a:pt x="867856" y="199131"/>
                  </a:cubicBezTo>
                  <a:cubicBezTo>
                    <a:pt x="867155" y="197730"/>
                    <a:pt x="867856" y="197730"/>
                    <a:pt x="868556" y="197029"/>
                  </a:cubicBezTo>
                  <a:cubicBezTo>
                    <a:pt x="867155" y="195628"/>
                    <a:pt x="865754" y="194227"/>
                    <a:pt x="863652" y="192126"/>
                  </a:cubicBezTo>
                  <a:cubicBezTo>
                    <a:pt x="863652" y="190024"/>
                    <a:pt x="862952" y="187923"/>
                    <a:pt x="862252" y="185821"/>
                  </a:cubicBezTo>
                  <a:cubicBezTo>
                    <a:pt x="860150" y="183720"/>
                    <a:pt x="862252" y="187923"/>
                    <a:pt x="860150" y="187222"/>
                  </a:cubicBezTo>
                  <a:cubicBezTo>
                    <a:pt x="860150" y="183019"/>
                    <a:pt x="856647" y="184420"/>
                    <a:pt x="855947" y="183720"/>
                  </a:cubicBezTo>
                  <a:cubicBezTo>
                    <a:pt x="855247" y="187222"/>
                    <a:pt x="860851" y="196329"/>
                    <a:pt x="866455" y="201232"/>
                  </a:cubicBezTo>
                  <a:cubicBezTo>
                    <a:pt x="865054" y="201933"/>
                    <a:pt x="865054" y="201232"/>
                    <a:pt x="864353" y="203334"/>
                  </a:cubicBezTo>
                  <a:cubicBezTo>
                    <a:pt x="865054" y="197730"/>
                    <a:pt x="855247" y="195628"/>
                    <a:pt x="854546" y="188623"/>
                  </a:cubicBezTo>
                  <a:cubicBezTo>
                    <a:pt x="847541" y="183019"/>
                    <a:pt x="839836" y="174613"/>
                    <a:pt x="832831" y="166207"/>
                  </a:cubicBezTo>
                  <a:cubicBezTo>
                    <a:pt x="829328" y="162003"/>
                    <a:pt x="825825" y="157800"/>
                    <a:pt x="822323" y="153597"/>
                  </a:cubicBezTo>
                  <a:cubicBezTo>
                    <a:pt x="820221" y="151496"/>
                    <a:pt x="818820" y="149395"/>
                    <a:pt x="816718" y="147993"/>
                  </a:cubicBezTo>
                  <a:cubicBezTo>
                    <a:pt x="814617" y="146592"/>
                    <a:pt x="813216" y="145191"/>
                    <a:pt x="811114" y="143790"/>
                  </a:cubicBezTo>
                  <a:cubicBezTo>
                    <a:pt x="812515" y="143790"/>
                    <a:pt x="813916" y="143790"/>
                    <a:pt x="814617" y="143790"/>
                  </a:cubicBezTo>
                  <a:cubicBezTo>
                    <a:pt x="812515" y="140988"/>
                    <a:pt x="811114" y="141689"/>
                    <a:pt x="809013" y="139587"/>
                  </a:cubicBezTo>
                  <a:cubicBezTo>
                    <a:pt x="809013" y="135385"/>
                    <a:pt x="797104" y="128380"/>
                    <a:pt x="795703" y="124877"/>
                  </a:cubicBezTo>
                  <a:close/>
                  <a:moveTo>
                    <a:pt x="700434" y="106663"/>
                  </a:moveTo>
                  <a:cubicBezTo>
                    <a:pt x="700434" y="105962"/>
                    <a:pt x="701835" y="107364"/>
                    <a:pt x="702535" y="106663"/>
                  </a:cubicBezTo>
                  <a:cubicBezTo>
                    <a:pt x="703236" y="108766"/>
                    <a:pt x="703937" y="109466"/>
                    <a:pt x="706038" y="110867"/>
                  </a:cubicBezTo>
                  <a:cubicBezTo>
                    <a:pt x="703937" y="111567"/>
                    <a:pt x="700434" y="108065"/>
                    <a:pt x="700434" y="106663"/>
                  </a:cubicBezTo>
                  <a:close/>
                  <a:moveTo>
                    <a:pt x="770485" y="89851"/>
                  </a:moveTo>
                  <a:cubicBezTo>
                    <a:pt x="771185" y="91252"/>
                    <a:pt x="771185" y="92653"/>
                    <a:pt x="771886" y="94054"/>
                  </a:cubicBezTo>
                  <a:cubicBezTo>
                    <a:pt x="774688" y="94054"/>
                    <a:pt x="779591" y="97556"/>
                    <a:pt x="782393" y="97556"/>
                  </a:cubicBezTo>
                  <a:cubicBezTo>
                    <a:pt x="784495" y="98957"/>
                    <a:pt x="783093" y="99658"/>
                    <a:pt x="782393" y="101059"/>
                  </a:cubicBezTo>
                  <a:cubicBezTo>
                    <a:pt x="783794" y="101759"/>
                    <a:pt x="784495" y="102460"/>
                    <a:pt x="783794" y="103160"/>
                  </a:cubicBezTo>
                  <a:cubicBezTo>
                    <a:pt x="787997" y="103861"/>
                    <a:pt x="789398" y="106663"/>
                    <a:pt x="793601" y="108064"/>
                  </a:cubicBezTo>
                  <a:cubicBezTo>
                    <a:pt x="795002" y="110867"/>
                    <a:pt x="795002" y="112968"/>
                    <a:pt x="799205" y="116471"/>
                  </a:cubicBezTo>
                  <a:cubicBezTo>
                    <a:pt x="795703" y="114370"/>
                    <a:pt x="792901" y="111567"/>
                    <a:pt x="790098" y="108765"/>
                  </a:cubicBezTo>
                  <a:cubicBezTo>
                    <a:pt x="787297" y="106663"/>
                    <a:pt x="784495" y="104562"/>
                    <a:pt x="782393" y="103861"/>
                  </a:cubicBezTo>
                  <a:cubicBezTo>
                    <a:pt x="780992" y="101759"/>
                    <a:pt x="780292" y="99658"/>
                    <a:pt x="778190" y="97556"/>
                  </a:cubicBezTo>
                  <a:cubicBezTo>
                    <a:pt x="775388" y="96155"/>
                    <a:pt x="773287" y="97556"/>
                    <a:pt x="769083" y="94054"/>
                  </a:cubicBezTo>
                  <a:cubicBezTo>
                    <a:pt x="770485" y="93354"/>
                    <a:pt x="769784" y="92653"/>
                    <a:pt x="768383" y="90551"/>
                  </a:cubicBezTo>
                  <a:cubicBezTo>
                    <a:pt x="769083" y="90551"/>
                    <a:pt x="769784" y="90551"/>
                    <a:pt x="770485" y="89851"/>
                  </a:cubicBezTo>
                  <a:close/>
                  <a:moveTo>
                    <a:pt x="656302" y="87750"/>
                  </a:moveTo>
                  <a:cubicBezTo>
                    <a:pt x="656302" y="85650"/>
                    <a:pt x="665410" y="89151"/>
                    <a:pt x="664008" y="91253"/>
                  </a:cubicBezTo>
                  <a:cubicBezTo>
                    <a:pt x="661206" y="89151"/>
                    <a:pt x="660505" y="89852"/>
                    <a:pt x="656302" y="87750"/>
                  </a:cubicBezTo>
                  <a:close/>
                  <a:moveTo>
                    <a:pt x="634586" y="86349"/>
                  </a:moveTo>
                  <a:cubicBezTo>
                    <a:pt x="635987" y="86349"/>
                    <a:pt x="638789" y="86349"/>
                    <a:pt x="641591" y="87750"/>
                  </a:cubicBezTo>
                  <a:cubicBezTo>
                    <a:pt x="641591" y="90552"/>
                    <a:pt x="636688" y="87049"/>
                    <a:pt x="634586" y="86349"/>
                  </a:cubicBezTo>
                  <a:close/>
                  <a:moveTo>
                    <a:pt x="300442" y="84947"/>
                  </a:moveTo>
                  <a:cubicBezTo>
                    <a:pt x="303945" y="85648"/>
                    <a:pt x="289234" y="91953"/>
                    <a:pt x="287133" y="91953"/>
                  </a:cubicBezTo>
                  <a:cubicBezTo>
                    <a:pt x="287833" y="91252"/>
                    <a:pt x="299041" y="87749"/>
                    <a:pt x="300442" y="84947"/>
                  </a:cubicBezTo>
                  <a:close/>
                  <a:moveTo>
                    <a:pt x="605539" y="75004"/>
                  </a:moveTo>
                  <a:cubicBezTo>
                    <a:pt x="607069" y="75770"/>
                    <a:pt x="607069" y="77300"/>
                    <a:pt x="610129" y="78065"/>
                  </a:cubicBezTo>
                  <a:cubicBezTo>
                    <a:pt x="614720" y="79596"/>
                    <a:pt x="614720" y="76534"/>
                    <a:pt x="617781" y="76534"/>
                  </a:cubicBezTo>
                  <a:cubicBezTo>
                    <a:pt x="623519" y="81125"/>
                    <a:pt x="630788" y="81890"/>
                    <a:pt x="638248" y="82178"/>
                  </a:cubicBezTo>
                  <a:lnTo>
                    <a:pt x="650711" y="83777"/>
                  </a:lnTo>
                  <a:lnTo>
                    <a:pt x="651398" y="83548"/>
                  </a:lnTo>
                  <a:lnTo>
                    <a:pt x="651762" y="83912"/>
                  </a:lnTo>
                  <a:lnTo>
                    <a:pt x="659864" y="84952"/>
                  </a:lnTo>
                  <a:cubicBezTo>
                    <a:pt x="666749" y="82656"/>
                    <a:pt x="672870" y="81891"/>
                    <a:pt x="680522" y="82656"/>
                  </a:cubicBezTo>
                  <a:cubicBezTo>
                    <a:pt x="688173" y="83421"/>
                    <a:pt x="695825" y="84952"/>
                    <a:pt x="704241" y="88012"/>
                  </a:cubicBezTo>
                  <a:cubicBezTo>
                    <a:pt x="718779" y="93367"/>
                    <a:pt x="730256" y="103315"/>
                    <a:pt x="743263" y="111731"/>
                  </a:cubicBezTo>
                  <a:cubicBezTo>
                    <a:pt x="752445" y="117087"/>
                    <a:pt x="762392" y="123208"/>
                    <a:pt x="772338" y="129329"/>
                  </a:cubicBezTo>
                  <a:cubicBezTo>
                    <a:pt x="782285" y="136215"/>
                    <a:pt x="791467" y="141571"/>
                    <a:pt x="798353" y="148457"/>
                  </a:cubicBezTo>
                  <a:cubicBezTo>
                    <a:pt x="800649" y="149987"/>
                    <a:pt x="800649" y="146162"/>
                    <a:pt x="802944" y="148457"/>
                  </a:cubicBezTo>
                  <a:cubicBezTo>
                    <a:pt x="815186" y="154578"/>
                    <a:pt x="823603" y="164525"/>
                    <a:pt x="832019" y="174472"/>
                  </a:cubicBezTo>
                  <a:cubicBezTo>
                    <a:pt x="839670" y="184419"/>
                    <a:pt x="846557" y="195896"/>
                    <a:pt x="853443" y="206608"/>
                  </a:cubicBezTo>
                  <a:cubicBezTo>
                    <a:pt x="854973" y="210434"/>
                    <a:pt x="858033" y="213494"/>
                    <a:pt x="861094" y="216555"/>
                  </a:cubicBezTo>
                  <a:cubicBezTo>
                    <a:pt x="863390" y="219615"/>
                    <a:pt x="866450" y="223441"/>
                    <a:pt x="869511" y="226501"/>
                  </a:cubicBezTo>
                  <a:cubicBezTo>
                    <a:pt x="870276" y="227267"/>
                    <a:pt x="871041" y="228031"/>
                    <a:pt x="871806" y="228797"/>
                  </a:cubicBezTo>
                  <a:cubicBezTo>
                    <a:pt x="871806" y="228797"/>
                    <a:pt x="872571" y="229562"/>
                    <a:pt x="874102" y="231092"/>
                  </a:cubicBezTo>
                  <a:cubicBezTo>
                    <a:pt x="873336" y="231092"/>
                    <a:pt x="873336" y="231858"/>
                    <a:pt x="873336" y="231858"/>
                  </a:cubicBezTo>
                  <a:cubicBezTo>
                    <a:pt x="875632" y="234918"/>
                    <a:pt x="877162" y="238743"/>
                    <a:pt x="877927" y="241804"/>
                  </a:cubicBezTo>
                  <a:cubicBezTo>
                    <a:pt x="882518" y="246395"/>
                    <a:pt x="887109" y="251751"/>
                    <a:pt x="887874" y="256342"/>
                  </a:cubicBezTo>
                  <a:cubicBezTo>
                    <a:pt x="889404" y="257107"/>
                    <a:pt x="890169" y="257872"/>
                    <a:pt x="890935" y="257107"/>
                  </a:cubicBezTo>
                  <a:cubicBezTo>
                    <a:pt x="893230" y="262463"/>
                    <a:pt x="896290" y="266288"/>
                    <a:pt x="898586" y="270879"/>
                  </a:cubicBezTo>
                  <a:cubicBezTo>
                    <a:pt x="905472" y="280061"/>
                    <a:pt x="912358" y="290008"/>
                    <a:pt x="917714" y="300720"/>
                  </a:cubicBezTo>
                  <a:cubicBezTo>
                    <a:pt x="920774" y="305311"/>
                    <a:pt x="923070" y="309902"/>
                    <a:pt x="925365" y="315257"/>
                  </a:cubicBezTo>
                  <a:cubicBezTo>
                    <a:pt x="924601" y="315257"/>
                    <a:pt x="924601" y="315257"/>
                    <a:pt x="924601" y="315257"/>
                  </a:cubicBezTo>
                  <a:cubicBezTo>
                    <a:pt x="924601" y="316787"/>
                    <a:pt x="925365" y="318318"/>
                    <a:pt x="926131" y="319848"/>
                  </a:cubicBezTo>
                  <a:cubicBezTo>
                    <a:pt x="927661" y="321378"/>
                    <a:pt x="929956" y="323674"/>
                    <a:pt x="931486" y="325204"/>
                  </a:cubicBezTo>
                  <a:cubicBezTo>
                    <a:pt x="930722" y="325969"/>
                    <a:pt x="931486" y="327499"/>
                    <a:pt x="932252" y="329795"/>
                  </a:cubicBezTo>
                  <a:cubicBezTo>
                    <a:pt x="933782" y="329795"/>
                    <a:pt x="934547" y="329795"/>
                    <a:pt x="934547" y="331325"/>
                  </a:cubicBezTo>
                  <a:cubicBezTo>
                    <a:pt x="934547" y="332856"/>
                    <a:pt x="934547" y="333620"/>
                    <a:pt x="934547" y="334386"/>
                  </a:cubicBezTo>
                  <a:cubicBezTo>
                    <a:pt x="936077" y="337447"/>
                    <a:pt x="937607" y="338977"/>
                    <a:pt x="939138" y="338977"/>
                  </a:cubicBezTo>
                  <a:cubicBezTo>
                    <a:pt x="939138" y="343568"/>
                    <a:pt x="943729" y="358870"/>
                    <a:pt x="947555" y="361165"/>
                  </a:cubicBezTo>
                  <a:cubicBezTo>
                    <a:pt x="946024" y="363461"/>
                    <a:pt x="946789" y="366522"/>
                    <a:pt x="948319" y="370347"/>
                  </a:cubicBezTo>
                  <a:cubicBezTo>
                    <a:pt x="949850" y="371877"/>
                    <a:pt x="949850" y="372643"/>
                    <a:pt x="949850" y="374173"/>
                  </a:cubicBezTo>
                  <a:cubicBezTo>
                    <a:pt x="949850" y="374938"/>
                    <a:pt x="950615" y="376468"/>
                    <a:pt x="950615" y="377234"/>
                  </a:cubicBezTo>
                  <a:cubicBezTo>
                    <a:pt x="950615" y="377998"/>
                    <a:pt x="951380" y="377998"/>
                    <a:pt x="951380" y="377998"/>
                  </a:cubicBezTo>
                  <a:cubicBezTo>
                    <a:pt x="953676" y="377234"/>
                    <a:pt x="955206" y="376468"/>
                    <a:pt x="956736" y="375703"/>
                  </a:cubicBezTo>
                  <a:cubicBezTo>
                    <a:pt x="955971" y="373408"/>
                    <a:pt x="954440" y="368052"/>
                    <a:pt x="955971" y="367286"/>
                  </a:cubicBezTo>
                  <a:cubicBezTo>
                    <a:pt x="956736" y="370347"/>
                    <a:pt x="955971" y="371113"/>
                    <a:pt x="958267" y="374173"/>
                  </a:cubicBezTo>
                  <a:cubicBezTo>
                    <a:pt x="958267" y="374173"/>
                    <a:pt x="957501" y="374173"/>
                    <a:pt x="957501" y="374938"/>
                  </a:cubicBezTo>
                  <a:cubicBezTo>
                    <a:pt x="958267" y="374173"/>
                    <a:pt x="959031" y="374173"/>
                    <a:pt x="959797" y="373408"/>
                  </a:cubicBezTo>
                  <a:cubicBezTo>
                    <a:pt x="960562" y="373408"/>
                    <a:pt x="960562" y="373408"/>
                    <a:pt x="961327" y="373408"/>
                  </a:cubicBezTo>
                  <a:cubicBezTo>
                    <a:pt x="960562" y="372643"/>
                    <a:pt x="960562" y="371877"/>
                    <a:pt x="959797" y="371877"/>
                  </a:cubicBezTo>
                  <a:cubicBezTo>
                    <a:pt x="959031" y="368052"/>
                    <a:pt x="961327" y="372643"/>
                    <a:pt x="962092" y="371113"/>
                  </a:cubicBezTo>
                  <a:cubicBezTo>
                    <a:pt x="960562" y="367286"/>
                    <a:pt x="958267" y="369582"/>
                    <a:pt x="956736" y="364991"/>
                  </a:cubicBezTo>
                  <a:cubicBezTo>
                    <a:pt x="958267" y="365756"/>
                    <a:pt x="960562" y="368052"/>
                    <a:pt x="962092" y="368052"/>
                  </a:cubicBezTo>
                  <a:cubicBezTo>
                    <a:pt x="961327" y="363461"/>
                    <a:pt x="959031" y="364226"/>
                    <a:pt x="957501" y="360401"/>
                  </a:cubicBezTo>
                  <a:cubicBezTo>
                    <a:pt x="959031" y="360401"/>
                    <a:pt x="956736" y="357340"/>
                    <a:pt x="959031" y="357340"/>
                  </a:cubicBezTo>
                  <a:cubicBezTo>
                    <a:pt x="958267" y="361931"/>
                    <a:pt x="960562" y="362696"/>
                    <a:pt x="962857" y="366522"/>
                  </a:cubicBezTo>
                  <a:cubicBezTo>
                    <a:pt x="963622" y="364226"/>
                    <a:pt x="958267" y="350453"/>
                    <a:pt x="955206" y="348923"/>
                  </a:cubicBezTo>
                  <a:cubicBezTo>
                    <a:pt x="955206" y="346628"/>
                    <a:pt x="952145" y="342037"/>
                    <a:pt x="954440" y="341272"/>
                  </a:cubicBezTo>
                  <a:cubicBezTo>
                    <a:pt x="956736" y="345098"/>
                    <a:pt x="955206" y="345863"/>
                    <a:pt x="956736" y="348923"/>
                  </a:cubicBezTo>
                  <a:cubicBezTo>
                    <a:pt x="957501" y="348923"/>
                    <a:pt x="957501" y="347393"/>
                    <a:pt x="956736" y="345863"/>
                  </a:cubicBezTo>
                  <a:cubicBezTo>
                    <a:pt x="959797" y="349689"/>
                    <a:pt x="959031" y="356575"/>
                    <a:pt x="962092" y="360401"/>
                  </a:cubicBezTo>
                  <a:cubicBezTo>
                    <a:pt x="962857" y="361931"/>
                    <a:pt x="962092" y="359635"/>
                    <a:pt x="963622" y="359635"/>
                  </a:cubicBezTo>
                  <a:cubicBezTo>
                    <a:pt x="966683" y="361931"/>
                    <a:pt x="965152" y="369582"/>
                    <a:pt x="968213" y="368817"/>
                  </a:cubicBezTo>
                  <a:cubicBezTo>
                    <a:pt x="967448" y="373408"/>
                    <a:pt x="973569" y="383355"/>
                    <a:pt x="975864" y="388710"/>
                  </a:cubicBezTo>
                  <a:cubicBezTo>
                    <a:pt x="975100" y="394067"/>
                    <a:pt x="978160" y="400953"/>
                    <a:pt x="979690" y="408604"/>
                  </a:cubicBezTo>
                  <a:cubicBezTo>
                    <a:pt x="981985" y="405543"/>
                    <a:pt x="978925" y="400953"/>
                    <a:pt x="977395" y="393301"/>
                  </a:cubicBezTo>
                  <a:cubicBezTo>
                    <a:pt x="980455" y="394831"/>
                    <a:pt x="978925" y="402483"/>
                    <a:pt x="981985" y="407839"/>
                  </a:cubicBezTo>
                  <a:cubicBezTo>
                    <a:pt x="978925" y="407074"/>
                    <a:pt x="985046" y="416255"/>
                    <a:pt x="980455" y="414725"/>
                  </a:cubicBezTo>
                  <a:cubicBezTo>
                    <a:pt x="983516" y="420846"/>
                    <a:pt x="984281" y="423907"/>
                    <a:pt x="984281" y="430793"/>
                  </a:cubicBezTo>
                  <a:cubicBezTo>
                    <a:pt x="990402" y="434619"/>
                    <a:pt x="989637" y="452982"/>
                    <a:pt x="992697" y="457573"/>
                  </a:cubicBezTo>
                  <a:cubicBezTo>
                    <a:pt x="993463" y="463694"/>
                    <a:pt x="994228" y="469815"/>
                    <a:pt x="994993" y="475936"/>
                  </a:cubicBezTo>
                  <a:cubicBezTo>
                    <a:pt x="995758" y="478997"/>
                    <a:pt x="995758" y="482057"/>
                    <a:pt x="996523" y="485118"/>
                  </a:cubicBezTo>
                  <a:cubicBezTo>
                    <a:pt x="996523" y="488178"/>
                    <a:pt x="997288" y="492004"/>
                    <a:pt x="997288" y="495065"/>
                  </a:cubicBezTo>
                  <a:cubicBezTo>
                    <a:pt x="998054" y="508072"/>
                    <a:pt x="998818" y="521844"/>
                    <a:pt x="999584" y="535617"/>
                  </a:cubicBezTo>
                  <a:cubicBezTo>
                    <a:pt x="998818" y="563927"/>
                    <a:pt x="998818" y="592237"/>
                    <a:pt x="989637" y="609835"/>
                  </a:cubicBezTo>
                  <a:lnTo>
                    <a:pt x="987342" y="609835"/>
                  </a:lnTo>
                  <a:cubicBezTo>
                    <a:pt x="988872" y="610600"/>
                    <a:pt x="989637" y="619017"/>
                    <a:pt x="987342" y="615957"/>
                  </a:cubicBezTo>
                  <a:cubicBezTo>
                    <a:pt x="988872" y="621312"/>
                    <a:pt x="985046" y="632790"/>
                    <a:pt x="984281" y="638911"/>
                  </a:cubicBezTo>
                  <a:cubicBezTo>
                    <a:pt x="984281" y="637380"/>
                    <a:pt x="984281" y="635085"/>
                    <a:pt x="984281" y="632790"/>
                  </a:cubicBezTo>
                  <a:cubicBezTo>
                    <a:pt x="984281" y="629729"/>
                    <a:pt x="984281" y="627433"/>
                    <a:pt x="984281" y="625138"/>
                  </a:cubicBezTo>
                  <a:cubicBezTo>
                    <a:pt x="984281" y="619782"/>
                    <a:pt x="984281" y="614426"/>
                    <a:pt x="985046" y="609070"/>
                  </a:cubicBezTo>
                  <a:cubicBezTo>
                    <a:pt x="985811" y="598358"/>
                    <a:pt x="988106" y="587646"/>
                    <a:pt x="989637" y="579230"/>
                  </a:cubicBezTo>
                  <a:cubicBezTo>
                    <a:pt x="987342" y="582291"/>
                    <a:pt x="987342" y="566988"/>
                    <a:pt x="989637" y="570048"/>
                  </a:cubicBezTo>
                  <a:cubicBezTo>
                    <a:pt x="986576" y="557041"/>
                    <a:pt x="988872" y="545564"/>
                    <a:pt x="987342" y="531026"/>
                  </a:cubicBezTo>
                  <a:cubicBezTo>
                    <a:pt x="988872" y="531791"/>
                    <a:pt x="988872" y="531791"/>
                    <a:pt x="989637" y="529496"/>
                  </a:cubicBezTo>
                  <a:cubicBezTo>
                    <a:pt x="987342" y="525670"/>
                    <a:pt x="987342" y="518784"/>
                    <a:pt x="988106" y="513428"/>
                  </a:cubicBezTo>
                  <a:cubicBezTo>
                    <a:pt x="988106" y="510368"/>
                    <a:pt x="986576" y="511132"/>
                    <a:pt x="986576" y="508837"/>
                  </a:cubicBezTo>
                  <a:cubicBezTo>
                    <a:pt x="986576" y="511898"/>
                    <a:pt x="985811" y="518019"/>
                    <a:pt x="984281" y="521080"/>
                  </a:cubicBezTo>
                  <a:cubicBezTo>
                    <a:pt x="984281" y="523375"/>
                    <a:pt x="985046" y="526435"/>
                    <a:pt x="985046" y="528731"/>
                  </a:cubicBezTo>
                  <a:cubicBezTo>
                    <a:pt x="985811" y="531791"/>
                    <a:pt x="985811" y="533322"/>
                    <a:pt x="986576" y="537147"/>
                  </a:cubicBezTo>
                  <a:cubicBezTo>
                    <a:pt x="985811" y="537147"/>
                    <a:pt x="985811" y="537147"/>
                    <a:pt x="985811" y="537147"/>
                  </a:cubicBezTo>
                  <a:cubicBezTo>
                    <a:pt x="986576" y="544798"/>
                    <a:pt x="986576" y="552450"/>
                    <a:pt x="987342" y="560101"/>
                  </a:cubicBezTo>
                  <a:cubicBezTo>
                    <a:pt x="986576" y="560101"/>
                    <a:pt x="985811" y="560101"/>
                    <a:pt x="985046" y="560101"/>
                  </a:cubicBezTo>
                  <a:cubicBezTo>
                    <a:pt x="985046" y="566222"/>
                    <a:pt x="985046" y="573874"/>
                    <a:pt x="985046" y="580760"/>
                  </a:cubicBezTo>
                  <a:cubicBezTo>
                    <a:pt x="984281" y="589942"/>
                    <a:pt x="982751" y="599124"/>
                    <a:pt x="981985" y="607540"/>
                  </a:cubicBezTo>
                  <a:cubicBezTo>
                    <a:pt x="981221" y="610600"/>
                    <a:pt x="980455" y="613661"/>
                    <a:pt x="980455" y="612131"/>
                  </a:cubicBezTo>
                  <a:cubicBezTo>
                    <a:pt x="980455" y="620547"/>
                    <a:pt x="978160" y="634320"/>
                    <a:pt x="973569" y="635085"/>
                  </a:cubicBezTo>
                  <a:cubicBezTo>
                    <a:pt x="976630" y="638145"/>
                    <a:pt x="970509" y="643501"/>
                    <a:pt x="971273" y="650387"/>
                  </a:cubicBezTo>
                  <a:cubicBezTo>
                    <a:pt x="967448" y="648092"/>
                    <a:pt x="965152" y="661865"/>
                    <a:pt x="965918" y="667220"/>
                  </a:cubicBezTo>
                  <a:cubicBezTo>
                    <a:pt x="968978" y="664925"/>
                    <a:pt x="970509" y="658039"/>
                    <a:pt x="971273" y="651918"/>
                  </a:cubicBezTo>
                  <a:cubicBezTo>
                    <a:pt x="973569" y="660335"/>
                    <a:pt x="964388" y="676402"/>
                    <a:pt x="968213" y="682523"/>
                  </a:cubicBezTo>
                  <a:cubicBezTo>
                    <a:pt x="964388" y="694765"/>
                    <a:pt x="958267" y="700886"/>
                    <a:pt x="956736" y="712364"/>
                  </a:cubicBezTo>
                  <a:cubicBezTo>
                    <a:pt x="955971" y="710834"/>
                    <a:pt x="955206" y="710068"/>
                    <a:pt x="952910" y="712364"/>
                  </a:cubicBezTo>
                  <a:cubicBezTo>
                    <a:pt x="950615" y="717719"/>
                    <a:pt x="954440" y="713894"/>
                    <a:pt x="955206" y="716955"/>
                  </a:cubicBezTo>
                  <a:cubicBezTo>
                    <a:pt x="949850" y="728431"/>
                    <a:pt x="948319" y="744500"/>
                    <a:pt x="938373" y="758272"/>
                  </a:cubicBezTo>
                  <a:cubicBezTo>
                    <a:pt x="937607" y="762097"/>
                    <a:pt x="939903" y="759037"/>
                    <a:pt x="939903" y="761333"/>
                  </a:cubicBezTo>
                  <a:cubicBezTo>
                    <a:pt x="936843" y="767454"/>
                    <a:pt x="934547" y="772045"/>
                    <a:pt x="933017" y="775105"/>
                  </a:cubicBezTo>
                  <a:cubicBezTo>
                    <a:pt x="930722" y="778930"/>
                    <a:pt x="929191" y="781226"/>
                    <a:pt x="928426" y="784287"/>
                  </a:cubicBezTo>
                  <a:cubicBezTo>
                    <a:pt x="926896" y="784287"/>
                    <a:pt x="924601" y="786582"/>
                    <a:pt x="922305" y="791173"/>
                  </a:cubicBezTo>
                  <a:cubicBezTo>
                    <a:pt x="921540" y="790408"/>
                    <a:pt x="923070" y="788878"/>
                    <a:pt x="923835" y="787347"/>
                  </a:cubicBezTo>
                  <a:cubicBezTo>
                    <a:pt x="922305" y="785817"/>
                    <a:pt x="921540" y="788878"/>
                    <a:pt x="920010" y="789642"/>
                  </a:cubicBezTo>
                  <a:cubicBezTo>
                    <a:pt x="920010" y="791173"/>
                    <a:pt x="922305" y="790408"/>
                    <a:pt x="918479" y="794999"/>
                  </a:cubicBezTo>
                  <a:cubicBezTo>
                    <a:pt x="917714" y="794233"/>
                    <a:pt x="920010" y="791938"/>
                    <a:pt x="917714" y="791938"/>
                  </a:cubicBezTo>
                  <a:cubicBezTo>
                    <a:pt x="920010" y="786582"/>
                    <a:pt x="923835" y="784287"/>
                    <a:pt x="920774" y="781991"/>
                  </a:cubicBezTo>
                  <a:cubicBezTo>
                    <a:pt x="924601" y="780461"/>
                    <a:pt x="925365" y="777400"/>
                    <a:pt x="926131" y="773575"/>
                  </a:cubicBezTo>
                  <a:lnTo>
                    <a:pt x="927174" y="770792"/>
                  </a:lnTo>
                  <a:lnTo>
                    <a:pt x="929191" y="772809"/>
                  </a:lnTo>
                  <a:lnTo>
                    <a:pt x="936023" y="755048"/>
                  </a:lnTo>
                  <a:lnTo>
                    <a:pt x="936077" y="755212"/>
                  </a:lnTo>
                  <a:cubicBezTo>
                    <a:pt x="938373" y="749855"/>
                    <a:pt x="937607" y="750621"/>
                    <a:pt x="939903" y="746030"/>
                  </a:cubicBezTo>
                  <a:cubicBezTo>
                    <a:pt x="936077" y="745264"/>
                    <a:pt x="936077" y="755212"/>
                    <a:pt x="934547" y="750621"/>
                  </a:cubicBezTo>
                  <a:lnTo>
                    <a:pt x="935830" y="754470"/>
                  </a:lnTo>
                  <a:lnTo>
                    <a:pt x="932730" y="759228"/>
                  </a:lnTo>
                  <a:cubicBezTo>
                    <a:pt x="931486" y="761332"/>
                    <a:pt x="930721" y="763245"/>
                    <a:pt x="931486" y="764393"/>
                  </a:cubicBezTo>
                  <a:lnTo>
                    <a:pt x="929171" y="765468"/>
                  </a:lnTo>
                  <a:lnTo>
                    <a:pt x="930722" y="761333"/>
                  </a:lnTo>
                  <a:cubicBezTo>
                    <a:pt x="926131" y="760567"/>
                    <a:pt x="927661" y="772809"/>
                    <a:pt x="923070" y="772809"/>
                  </a:cubicBezTo>
                  <a:cubicBezTo>
                    <a:pt x="921540" y="776635"/>
                    <a:pt x="922305" y="778930"/>
                    <a:pt x="919244" y="781991"/>
                  </a:cubicBezTo>
                  <a:cubicBezTo>
                    <a:pt x="918479" y="781991"/>
                    <a:pt x="921540" y="778166"/>
                    <a:pt x="920774" y="777400"/>
                  </a:cubicBezTo>
                  <a:cubicBezTo>
                    <a:pt x="918479" y="778930"/>
                    <a:pt x="916184" y="785052"/>
                    <a:pt x="915419" y="787347"/>
                  </a:cubicBezTo>
                  <a:cubicBezTo>
                    <a:pt x="915419" y="788112"/>
                    <a:pt x="916184" y="786582"/>
                    <a:pt x="916949" y="785817"/>
                  </a:cubicBezTo>
                  <a:cubicBezTo>
                    <a:pt x="916184" y="787347"/>
                    <a:pt x="912358" y="795763"/>
                    <a:pt x="912358" y="791938"/>
                  </a:cubicBezTo>
                  <a:cubicBezTo>
                    <a:pt x="911593" y="794233"/>
                    <a:pt x="910828" y="796529"/>
                    <a:pt x="910828" y="798059"/>
                  </a:cubicBezTo>
                  <a:cubicBezTo>
                    <a:pt x="909298" y="801120"/>
                    <a:pt x="907768" y="801885"/>
                    <a:pt x="907768" y="799590"/>
                  </a:cubicBezTo>
                  <a:cubicBezTo>
                    <a:pt x="906237" y="801885"/>
                    <a:pt x="907768" y="802650"/>
                    <a:pt x="909298" y="800354"/>
                  </a:cubicBezTo>
                  <a:cubicBezTo>
                    <a:pt x="908532" y="804180"/>
                    <a:pt x="905472" y="804945"/>
                    <a:pt x="902411" y="809536"/>
                  </a:cubicBezTo>
                  <a:cubicBezTo>
                    <a:pt x="909298" y="804945"/>
                    <a:pt x="897820" y="814892"/>
                    <a:pt x="897056" y="817953"/>
                  </a:cubicBezTo>
                  <a:cubicBezTo>
                    <a:pt x="897820" y="817953"/>
                    <a:pt x="898586" y="817187"/>
                    <a:pt x="899351" y="817953"/>
                  </a:cubicBezTo>
                  <a:cubicBezTo>
                    <a:pt x="897820" y="819483"/>
                    <a:pt x="896290" y="817187"/>
                    <a:pt x="894760" y="821013"/>
                  </a:cubicBezTo>
                  <a:cubicBezTo>
                    <a:pt x="894760" y="823691"/>
                    <a:pt x="891891" y="827517"/>
                    <a:pt x="888543" y="832012"/>
                  </a:cubicBezTo>
                  <a:lnTo>
                    <a:pt x="887709" y="833391"/>
                  </a:lnTo>
                  <a:lnTo>
                    <a:pt x="886770" y="835894"/>
                  </a:lnTo>
                  <a:lnTo>
                    <a:pt x="886899" y="834729"/>
                  </a:lnTo>
                  <a:lnTo>
                    <a:pt x="881318" y="843953"/>
                  </a:lnTo>
                  <a:lnTo>
                    <a:pt x="879137" y="846708"/>
                  </a:lnTo>
                  <a:lnTo>
                    <a:pt x="877927" y="845498"/>
                  </a:lnTo>
                  <a:cubicBezTo>
                    <a:pt x="875632" y="847793"/>
                    <a:pt x="875632" y="849323"/>
                    <a:pt x="874102" y="851619"/>
                  </a:cubicBezTo>
                  <a:lnTo>
                    <a:pt x="875781" y="850947"/>
                  </a:lnTo>
                  <a:lnTo>
                    <a:pt x="873600" y="853702"/>
                  </a:lnTo>
                  <a:lnTo>
                    <a:pt x="873336" y="852384"/>
                  </a:lnTo>
                  <a:cubicBezTo>
                    <a:pt x="871041" y="856974"/>
                    <a:pt x="868745" y="859270"/>
                    <a:pt x="865685" y="860801"/>
                  </a:cubicBezTo>
                  <a:cubicBezTo>
                    <a:pt x="864154" y="863096"/>
                    <a:pt x="867981" y="860035"/>
                    <a:pt x="867981" y="862331"/>
                  </a:cubicBezTo>
                  <a:cubicBezTo>
                    <a:pt x="863390" y="864626"/>
                    <a:pt x="858033" y="867686"/>
                    <a:pt x="861094" y="871512"/>
                  </a:cubicBezTo>
                  <a:lnTo>
                    <a:pt x="861094" y="871513"/>
                  </a:lnTo>
                  <a:lnTo>
                    <a:pt x="851912" y="880694"/>
                  </a:lnTo>
                  <a:cubicBezTo>
                    <a:pt x="853060" y="882990"/>
                    <a:pt x="851721" y="885285"/>
                    <a:pt x="850000" y="887485"/>
                  </a:cubicBezTo>
                  <a:lnTo>
                    <a:pt x="847262" y="891528"/>
                  </a:lnTo>
                  <a:lnTo>
                    <a:pt x="845026" y="892936"/>
                  </a:lnTo>
                  <a:cubicBezTo>
                    <a:pt x="844261" y="894467"/>
                    <a:pt x="844261" y="896762"/>
                    <a:pt x="843496" y="898292"/>
                  </a:cubicBezTo>
                  <a:cubicBezTo>
                    <a:pt x="839670" y="899822"/>
                    <a:pt x="840436" y="899057"/>
                    <a:pt x="836610" y="903648"/>
                  </a:cubicBezTo>
                  <a:cubicBezTo>
                    <a:pt x="835845" y="902883"/>
                    <a:pt x="837375" y="901352"/>
                    <a:pt x="835079" y="902118"/>
                  </a:cubicBezTo>
                  <a:cubicBezTo>
                    <a:pt x="833549" y="905943"/>
                    <a:pt x="832019" y="906709"/>
                    <a:pt x="829724" y="911300"/>
                  </a:cubicBezTo>
                  <a:cubicBezTo>
                    <a:pt x="829724" y="909004"/>
                    <a:pt x="826663" y="909004"/>
                    <a:pt x="824367" y="914360"/>
                  </a:cubicBezTo>
                  <a:cubicBezTo>
                    <a:pt x="822837" y="913595"/>
                    <a:pt x="818246" y="919716"/>
                    <a:pt x="816716" y="917421"/>
                  </a:cubicBezTo>
                  <a:cubicBezTo>
                    <a:pt x="814421" y="918951"/>
                    <a:pt x="817482" y="919716"/>
                    <a:pt x="814421" y="922012"/>
                  </a:cubicBezTo>
                  <a:cubicBezTo>
                    <a:pt x="812125" y="920481"/>
                    <a:pt x="812125" y="921246"/>
                    <a:pt x="812891" y="918185"/>
                  </a:cubicBezTo>
                  <a:cubicBezTo>
                    <a:pt x="810595" y="920481"/>
                    <a:pt x="808300" y="922012"/>
                    <a:pt x="806770" y="922776"/>
                  </a:cubicBezTo>
                  <a:cubicBezTo>
                    <a:pt x="807534" y="925072"/>
                    <a:pt x="810595" y="921246"/>
                    <a:pt x="811360" y="924307"/>
                  </a:cubicBezTo>
                  <a:cubicBezTo>
                    <a:pt x="806004" y="929663"/>
                    <a:pt x="791467" y="938845"/>
                    <a:pt x="790701" y="935784"/>
                  </a:cubicBezTo>
                  <a:cubicBezTo>
                    <a:pt x="789937" y="937314"/>
                    <a:pt x="790701" y="938079"/>
                    <a:pt x="791467" y="938845"/>
                  </a:cubicBezTo>
                  <a:cubicBezTo>
                    <a:pt x="788406" y="941905"/>
                    <a:pt x="787641" y="939609"/>
                    <a:pt x="785346" y="938845"/>
                  </a:cubicBezTo>
                  <a:cubicBezTo>
                    <a:pt x="789937" y="936549"/>
                    <a:pt x="786876" y="935019"/>
                    <a:pt x="791467" y="932724"/>
                  </a:cubicBezTo>
                  <a:cubicBezTo>
                    <a:pt x="783050" y="935019"/>
                    <a:pt x="782285" y="939609"/>
                    <a:pt x="774634" y="944200"/>
                  </a:cubicBezTo>
                  <a:cubicBezTo>
                    <a:pt x="776929" y="944966"/>
                    <a:pt x="779225" y="944966"/>
                    <a:pt x="783816" y="941140"/>
                  </a:cubicBezTo>
                  <a:cubicBezTo>
                    <a:pt x="783050" y="942670"/>
                    <a:pt x="779989" y="944966"/>
                    <a:pt x="777694" y="947261"/>
                  </a:cubicBezTo>
                  <a:cubicBezTo>
                    <a:pt x="777694" y="945731"/>
                    <a:pt x="776164" y="946496"/>
                    <a:pt x="775399" y="945731"/>
                  </a:cubicBezTo>
                  <a:cubicBezTo>
                    <a:pt x="770808" y="948026"/>
                    <a:pt x="772338" y="949557"/>
                    <a:pt x="769278" y="951852"/>
                  </a:cubicBezTo>
                  <a:cubicBezTo>
                    <a:pt x="768513" y="951087"/>
                    <a:pt x="769278" y="949557"/>
                    <a:pt x="768513" y="948791"/>
                  </a:cubicBezTo>
                  <a:cubicBezTo>
                    <a:pt x="765452" y="956443"/>
                    <a:pt x="758566" y="959503"/>
                    <a:pt x="752445" y="963329"/>
                  </a:cubicBezTo>
                  <a:cubicBezTo>
                    <a:pt x="746324" y="966390"/>
                    <a:pt x="739438" y="969450"/>
                    <a:pt x="734081" y="976336"/>
                  </a:cubicBezTo>
                  <a:cubicBezTo>
                    <a:pt x="737142" y="972511"/>
                    <a:pt x="734081" y="972511"/>
                    <a:pt x="737907" y="968685"/>
                  </a:cubicBezTo>
                  <a:cubicBezTo>
                    <a:pt x="737142" y="968685"/>
                    <a:pt x="735612" y="969450"/>
                    <a:pt x="735612" y="970215"/>
                  </a:cubicBezTo>
                  <a:cubicBezTo>
                    <a:pt x="733317" y="964859"/>
                    <a:pt x="723369" y="975571"/>
                    <a:pt x="716484" y="979397"/>
                  </a:cubicBezTo>
                  <a:cubicBezTo>
                    <a:pt x="717248" y="976336"/>
                    <a:pt x="721839" y="974041"/>
                    <a:pt x="724900" y="970981"/>
                  </a:cubicBezTo>
                  <a:cubicBezTo>
                    <a:pt x="723369" y="970981"/>
                    <a:pt x="721074" y="971745"/>
                    <a:pt x="719544" y="972511"/>
                  </a:cubicBezTo>
                  <a:cubicBezTo>
                    <a:pt x="718014" y="974041"/>
                    <a:pt x="716484" y="974806"/>
                    <a:pt x="718014" y="976336"/>
                  </a:cubicBezTo>
                  <a:cubicBezTo>
                    <a:pt x="713423" y="977102"/>
                    <a:pt x="712658" y="978632"/>
                    <a:pt x="708832" y="980927"/>
                  </a:cubicBezTo>
                  <a:cubicBezTo>
                    <a:pt x="705006" y="981692"/>
                    <a:pt x="714953" y="977866"/>
                    <a:pt x="713423" y="976336"/>
                  </a:cubicBezTo>
                  <a:cubicBezTo>
                    <a:pt x="709597" y="975571"/>
                    <a:pt x="698120" y="982457"/>
                    <a:pt x="697355" y="983223"/>
                  </a:cubicBezTo>
                  <a:cubicBezTo>
                    <a:pt x="694294" y="984753"/>
                    <a:pt x="691999" y="986283"/>
                    <a:pt x="692764" y="985518"/>
                  </a:cubicBezTo>
                  <a:cubicBezTo>
                    <a:pt x="687408" y="989344"/>
                    <a:pt x="683582" y="987814"/>
                    <a:pt x="679757" y="989344"/>
                  </a:cubicBezTo>
                  <a:cubicBezTo>
                    <a:pt x="678992" y="990109"/>
                    <a:pt x="678227" y="992404"/>
                    <a:pt x="675166" y="993935"/>
                  </a:cubicBezTo>
                  <a:cubicBezTo>
                    <a:pt x="666749" y="996230"/>
                    <a:pt x="649152" y="1001586"/>
                    <a:pt x="637674" y="1010002"/>
                  </a:cubicBezTo>
                  <a:cubicBezTo>
                    <a:pt x="636144" y="1010002"/>
                    <a:pt x="636144" y="1008472"/>
                    <a:pt x="634614" y="1009237"/>
                  </a:cubicBezTo>
                  <a:cubicBezTo>
                    <a:pt x="635379" y="1006942"/>
                    <a:pt x="637674" y="1009237"/>
                    <a:pt x="640735" y="1007707"/>
                  </a:cubicBezTo>
                  <a:cubicBezTo>
                    <a:pt x="638440" y="1004647"/>
                    <a:pt x="630023" y="1008472"/>
                    <a:pt x="625432" y="1010002"/>
                  </a:cubicBezTo>
                  <a:cubicBezTo>
                    <a:pt x="626198" y="1010768"/>
                    <a:pt x="628493" y="1010002"/>
                    <a:pt x="628493" y="1011532"/>
                  </a:cubicBezTo>
                  <a:cubicBezTo>
                    <a:pt x="623137" y="1012298"/>
                    <a:pt x="611660" y="1010768"/>
                    <a:pt x="609365" y="1016123"/>
                  </a:cubicBezTo>
                  <a:cubicBezTo>
                    <a:pt x="607069" y="1016889"/>
                    <a:pt x="607069" y="1015358"/>
                    <a:pt x="606304" y="1014593"/>
                  </a:cubicBezTo>
                  <a:cubicBezTo>
                    <a:pt x="600948" y="1016123"/>
                    <a:pt x="600948" y="1016123"/>
                    <a:pt x="597887" y="1017654"/>
                  </a:cubicBezTo>
                  <a:cubicBezTo>
                    <a:pt x="597887" y="1019184"/>
                    <a:pt x="599417" y="1018419"/>
                    <a:pt x="600948" y="1018419"/>
                  </a:cubicBezTo>
                  <a:cubicBezTo>
                    <a:pt x="597122" y="1022244"/>
                    <a:pt x="591766" y="1019949"/>
                    <a:pt x="585645" y="1023775"/>
                  </a:cubicBezTo>
                  <a:cubicBezTo>
                    <a:pt x="585645" y="1021480"/>
                    <a:pt x="580289" y="1023775"/>
                    <a:pt x="578759" y="1022244"/>
                  </a:cubicBezTo>
                  <a:cubicBezTo>
                    <a:pt x="571108" y="1025305"/>
                    <a:pt x="560396" y="1027601"/>
                    <a:pt x="548918" y="1029896"/>
                  </a:cubicBezTo>
                  <a:cubicBezTo>
                    <a:pt x="542797" y="1030661"/>
                    <a:pt x="536676" y="1031426"/>
                    <a:pt x="531321" y="1032192"/>
                  </a:cubicBezTo>
                  <a:cubicBezTo>
                    <a:pt x="525964" y="1032192"/>
                    <a:pt x="519843" y="1032192"/>
                    <a:pt x="515252" y="1032192"/>
                  </a:cubicBezTo>
                  <a:cubicBezTo>
                    <a:pt x="506836" y="1036782"/>
                    <a:pt x="496889" y="1032956"/>
                    <a:pt x="486943" y="1036017"/>
                  </a:cubicBezTo>
                  <a:cubicBezTo>
                    <a:pt x="484647" y="1035252"/>
                    <a:pt x="480822" y="1035252"/>
                    <a:pt x="480822" y="1032956"/>
                  </a:cubicBezTo>
                  <a:cubicBezTo>
                    <a:pt x="477761" y="1034487"/>
                    <a:pt x="476996" y="1034487"/>
                    <a:pt x="473170" y="1033722"/>
                  </a:cubicBezTo>
                  <a:cubicBezTo>
                    <a:pt x="470110" y="1033722"/>
                    <a:pt x="474701" y="1034487"/>
                    <a:pt x="473170" y="1036017"/>
                  </a:cubicBezTo>
                  <a:cubicBezTo>
                    <a:pt x="463223" y="1034487"/>
                    <a:pt x="459398" y="1039843"/>
                    <a:pt x="450981" y="1039843"/>
                  </a:cubicBezTo>
                  <a:cubicBezTo>
                    <a:pt x="452511" y="1036017"/>
                    <a:pt x="458632" y="1038313"/>
                    <a:pt x="462458" y="1036017"/>
                  </a:cubicBezTo>
                  <a:cubicBezTo>
                    <a:pt x="457868" y="1034487"/>
                    <a:pt x="451747" y="1032956"/>
                    <a:pt x="446390" y="1033722"/>
                  </a:cubicBezTo>
                  <a:cubicBezTo>
                    <a:pt x="447156" y="1033722"/>
                    <a:pt x="447920" y="1032956"/>
                    <a:pt x="447920" y="1032192"/>
                  </a:cubicBezTo>
                  <a:cubicBezTo>
                    <a:pt x="442565" y="1034487"/>
                    <a:pt x="437209" y="1033722"/>
                    <a:pt x="430323" y="1032192"/>
                  </a:cubicBezTo>
                  <a:cubicBezTo>
                    <a:pt x="428792" y="1032956"/>
                    <a:pt x="431087" y="1033722"/>
                    <a:pt x="430323" y="1034487"/>
                  </a:cubicBezTo>
                  <a:cubicBezTo>
                    <a:pt x="421141" y="1032956"/>
                    <a:pt x="411959" y="1031426"/>
                    <a:pt x="402778" y="1030661"/>
                  </a:cubicBezTo>
                  <a:cubicBezTo>
                    <a:pt x="393596" y="1029896"/>
                    <a:pt x="383649" y="1028365"/>
                    <a:pt x="373703" y="1025305"/>
                  </a:cubicBezTo>
                  <a:cubicBezTo>
                    <a:pt x="372172" y="1025305"/>
                    <a:pt x="372172" y="1026835"/>
                    <a:pt x="372172" y="1027601"/>
                  </a:cubicBezTo>
                  <a:cubicBezTo>
                    <a:pt x="365286" y="1026070"/>
                    <a:pt x="364521" y="1025305"/>
                    <a:pt x="359165" y="1023775"/>
                  </a:cubicBezTo>
                  <a:cubicBezTo>
                    <a:pt x="364521" y="1028365"/>
                    <a:pt x="352279" y="1022244"/>
                    <a:pt x="350749" y="1020714"/>
                  </a:cubicBezTo>
                  <a:cubicBezTo>
                    <a:pt x="348453" y="1020714"/>
                    <a:pt x="349218" y="1023010"/>
                    <a:pt x="347688" y="1023010"/>
                  </a:cubicBezTo>
                  <a:cubicBezTo>
                    <a:pt x="343097" y="1021480"/>
                    <a:pt x="349218" y="1020714"/>
                    <a:pt x="344628" y="1018419"/>
                  </a:cubicBezTo>
                  <a:cubicBezTo>
                    <a:pt x="340801" y="1019949"/>
                    <a:pt x="336211" y="1017654"/>
                    <a:pt x="329325" y="1016889"/>
                  </a:cubicBezTo>
                  <a:cubicBezTo>
                    <a:pt x="326264" y="1015358"/>
                    <a:pt x="333916" y="1016889"/>
                    <a:pt x="335446" y="1016889"/>
                  </a:cubicBezTo>
                  <a:cubicBezTo>
                    <a:pt x="336976" y="1014593"/>
                    <a:pt x="329325" y="1013828"/>
                    <a:pt x="325499" y="1012298"/>
                  </a:cubicBezTo>
                  <a:cubicBezTo>
                    <a:pt x="322438" y="1011532"/>
                    <a:pt x="323968" y="1014593"/>
                    <a:pt x="323204" y="1015358"/>
                  </a:cubicBezTo>
                  <a:cubicBezTo>
                    <a:pt x="318613" y="1013828"/>
                    <a:pt x="320143" y="1010768"/>
                    <a:pt x="313257" y="1009237"/>
                  </a:cubicBezTo>
                  <a:cubicBezTo>
                    <a:pt x="309431" y="1009237"/>
                    <a:pt x="314022" y="1011532"/>
                    <a:pt x="310962" y="1011532"/>
                  </a:cubicBezTo>
                  <a:cubicBezTo>
                    <a:pt x="307901" y="1006942"/>
                    <a:pt x="297189" y="1004647"/>
                    <a:pt x="291068" y="1000820"/>
                  </a:cubicBezTo>
                  <a:cubicBezTo>
                    <a:pt x="291833" y="1000056"/>
                    <a:pt x="293363" y="1000820"/>
                    <a:pt x="294893" y="1001586"/>
                  </a:cubicBezTo>
                  <a:cubicBezTo>
                    <a:pt x="294129" y="999290"/>
                    <a:pt x="291068" y="1000056"/>
                    <a:pt x="288772" y="999290"/>
                  </a:cubicBezTo>
                  <a:cubicBezTo>
                    <a:pt x="288772" y="1000056"/>
                    <a:pt x="288772" y="1000820"/>
                    <a:pt x="290302" y="1001586"/>
                  </a:cubicBezTo>
                  <a:cubicBezTo>
                    <a:pt x="288007" y="1000820"/>
                    <a:pt x="282651" y="998525"/>
                    <a:pt x="278060" y="995465"/>
                  </a:cubicBezTo>
                  <a:cubicBezTo>
                    <a:pt x="275765" y="992404"/>
                    <a:pt x="282651" y="994699"/>
                    <a:pt x="279591" y="991639"/>
                  </a:cubicBezTo>
                  <a:cubicBezTo>
                    <a:pt x="278826" y="992404"/>
                    <a:pt x="278060" y="994699"/>
                    <a:pt x="273469" y="990874"/>
                  </a:cubicBezTo>
                  <a:cubicBezTo>
                    <a:pt x="275765" y="990874"/>
                    <a:pt x="278826" y="991639"/>
                    <a:pt x="278826" y="988578"/>
                  </a:cubicBezTo>
                  <a:cubicBezTo>
                    <a:pt x="277296" y="987814"/>
                    <a:pt x="276530" y="987814"/>
                    <a:pt x="276530" y="987048"/>
                  </a:cubicBezTo>
                  <a:cubicBezTo>
                    <a:pt x="271174" y="984753"/>
                    <a:pt x="276530" y="990109"/>
                    <a:pt x="271939" y="987814"/>
                  </a:cubicBezTo>
                  <a:cubicBezTo>
                    <a:pt x="275000" y="984753"/>
                    <a:pt x="267348" y="982457"/>
                    <a:pt x="264288" y="980162"/>
                  </a:cubicBezTo>
                  <a:cubicBezTo>
                    <a:pt x="265053" y="978632"/>
                    <a:pt x="268879" y="981692"/>
                    <a:pt x="271174" y="982457"/>
                  </a:cubicBezTo>
                  <a:cubicBezTo>
                    <a:pt x="271939" y="980927"/>
                    <a:pt x="268114" y="979397"/>
                    <a:pt x="265053" y="977866"/>
                  </a:cubicBezTo>
                  <a:cubicBezTo>
                    <a:pt x="261993" y="974806"/>
                    <a:pt x="271174" y="980162"/>
                    <a:pt x="271939" y="979397"/>
                  </a:cubicBezTo>
                  <a:lnTo>
                    <a:pt x="267532" y="977071"/>
                  </a:lnTo>
                  <a:lnTo>
                    <a:pt x="292598" y="987814"/>
                  </a:lnTo>
                  <a:cubicBezTo>
                    <a:pt x="294893" y="992404"/>
                    <a:pt x="307135" y="995465"/>
                    <a:pt x="312492" y="996995"/>
                  </a:cubicBezTo>
                  <a:cubicBezTo>
                    <a:pt x="313257" y="995465"/>
                    <a:pt x="304840" y="995465"/>
                    <a:pt x="307135" y="993169"/>
                  </a:cubicBezTo>
                  <a:cubicBezTo>
                    <a:pt x="310962" y="994699"/>
                    <a:pt x="313257" y="994699"/>
                    <a:pt x="316317" y="995465"/>
                  </a:cubicBezTo>
                  <a:cubicBezTo>
                    <a:pt x="310962" y="998525"/>
                    <a:pt x="327795" y="1002351"/>
                    <a:pt x="331620" y="1003116"/>
                  </a:cubicBezTo>
                  <a:cubicBezTo>
                    <a:pt x="332385" y="1001586"/>
                    <a:pt x="327029" y="1000820"/>
                    <a:pt x="323968" y="999290"/>
                  </a:cubicBezTo>
                  <a:cubicBezTo>
                    <a:pt x="336976" y="997760"/>
                    <a:pt x="350749" y="1008472"/>
                    <a:pt x="366051" y="1010002"/>
                  </a:cubicBezTo>
                  <a:cubicBezTo>
                    <a:pt x="365286" y="1011532"/>
                    <a:pt x="369112" y="1011532"/>
                    <a:pt x="369112" y="1013063"/>
                  </a:cubicBezTo>
                  <a:cubicBezTo>
                    <a:pt x="374467" y="1012298"/>
                    <a:pt x="380589" y="1013063"/>
                    <a:pt x="385945" y="1014593"/>
                  </a:cubicBezTo>
                  <a:cubicBezTo>
                    <a:pt x="392066" y="1015358"/>
                    <a:pt x="397422" y="1016889"/>
                    <a:pt x="402778" y="1016889"/>
                  </a:cubicBezTo>
                  <a:cubicBezTo>
                    <a:pt x="411194" y="1019184"/>
                    <a:pt x="418081" y="1020714"/>
                    <a:pt x="424202" y="1021480"/>
                  </a:cubicBezTo>
                  <a:lnTo>
                    <a:pt x="437976" y="1021480"/>
                  </a:lnTo>
                  <a:lnTo>
                    <a:pt x="442565" y="1022244"/>
                  </a:lnTo>
                  <a:lnTo>
                    <a:pt x="441188" y="1021480"/>
                  </a:lnTo>
                  <a:lnTo>
                    <a:pt x="443330" y="1021480"/>
                  </a:lnTo>
                  <a:lnTo>
                    <a:pt x="447156" y="1021480"/>
                  </a:lnTo>
                  <a:lnTo>
                    <a:pt x="446677" y="1020045"/>
                  </a:lnTo>
                  <a:lnTo>
                    <a:pt x="448686" y="1019184"/>
                  </a:lnTo>
                  <a:cubicBezTo>
                    <a:pt x="443330" y="1018419"/>
                    <a:pt x="440269" y="1016889"/>
                    <a:pt x="439504" y="1014593"/>
                  </a:cubicBezTo>
                  <a:cubicBezTo>
                    <a:pt x="442565" y="1015358"/>
                    <a:pt x="444095" y="1016123"/>
                    <a:pt x="445625" y="1014593"/>
                  </a:cubicBezTo>
                  <a:cubicBezTo>
                    <a:pt x="443330" y="1013828"/>
                    <a:pt x="442565" y="1013063"/>
                    <a:pt x="441035" y="1012298"/>
                  </a:cubicBezTo>
                  <a:lnTo>
                    <a:pt x="433570" y="1014007"/>
                  </a:lnTo>
                  <a:lnTo>
                    <a:pt x="431948" y="1012967"/>
                  </a:lnTo>
                  <a:cubicBezTo>
                    <a:pt x="429749" y="1012489"/>
                    <a:pt x="426879" y="1012298"/>
                    <a:pt x="424202" y="1012298"/>
                  </a:cubicBezTo>
                  <a:cubicBezTo>
                    <a:pt x="418845" y="1011532"/>
                    <a:pt x="415785" y="1012298"/>
                    <a:pt x="421906" y="1013063"/>
                  </a:cubicBezTo>
                  <a:cubicBezTo>
                    <a:pt x="418081" y="1013828"/>
                    <a:pt x="407369" y="1010002"/>
                    <a:pt x="409664" y="1013063"/>
                  </a:cubicBezTo>
                  <a:cubicBezTo>
                    <a:pt x="401248" y="1012298"/>
                    <a:pt x="399717" y="1009237"/>
                    <a:pt x="393596" y="1008472"/>
                  </a:cubicBezTo>
                  <a:cubicBezTo>
                    <a:pt x="389005" y="1008472"/>
                    <a:pt x="385945" y="1010768"/>
                    <a:pt x="381354" y="1010768"/>
                  </a:cubicBezTo>
                  <a:cubicBezTo>
                    <a:pt x="381354" y="1010768"/>
                    <a:pt x="381354" y="1009237"/>
                    <a:pt x="381354" y="1009237"/>
                  </a:cubicBezTo>
                  <a:cubicBezTo>
                    <a:pt x="378294" y="1009237"/>
                    <a:pt x="370642" y="1010768"/>
                    <a:pt x="370642" y="1006177"/>
                  </a:cubicBezTo>
                  <a:cubicBezTo>
                    <a:pt x="372937" y="1008472"/>
                    <a:pt x="379058" y="1008472"/>
                    <a:pt x="379058" y="1006177"/>
                  </a:cubicBezTo>
                  <a:cubicBezTo>
                    <a:pt x="372937" y="1007707"/>
                    <a:pt x="356104" y="999290"/>
                    <a:pt x="343097" y="998525"/>
                  </a:cubicBezTo>
                  <a:cubicBezTo>
                    <a:pt x="341567" y="997760"/>
                    <a:pt x="342332" y="996995"/>
                    <a:pt x="342332" y="996230"/>
                  </a:cubicBezTo>
                  <a:cubicBezTo>
                    <a:pt x="339271" y="995465"/>
                    <a:pt x="335446" y="994699"/>
                    <a:pt x="331620" y="993935"/>
                  </a:cubicBezTo>
                  <a:cubicBezTo>
                    <a:pt x="327795" y="992404"/>
                    <a:pt x="324734" y="990874"/>
                    <a:pt x="320908" y="989344"/>
                  </a:cubicBezTo>
                  <a:cubicBezTo>
                    <a:pt x="314022" y="986283"/>
                    <a:pt x="307135" y="983223"/>
                    <a:pt x="301780" y="982457"/>
                  </a:cubicBezTo>
                  <a:lnTo>
                    <a:pt x="302545" y="980927"/>
                  </a:lnTo>
                  <a:cubicBezTo>
                    <a:pt x="297954" y="981692"/>
                    <a:pt x="295659" y="979397"/>
                    <a:pt x="291068" y="977102"/>
                  </a:cubicBezTo>
                  <a:cubicBezTo>
                    <a:pt x="297189" y="978632"/>
                    <a:pt x="294129" y="975571"/>
                    <a:pt x="301014" y="978632"/>
                  </a:cubicBezTo>
                  <a:lnTo>
                    <a:pt x="285666" y="970260"/>
                  </a:lnTo>
                  <a:lnTo>
                    <a:pt x="285712" y="970215"/>
                  </a:lnTo>
                  <a:lnTo>
                    <a:pt x="285310" y="970066"/>
                  </a:lnTo>
                  <a:lnTo>
                    <a:pt x="284181" y="969450"/>
                  </a:lnTo>
                  <a:lnTo>
                    <a:pt x="284181" y="969647"/>
                  </a:lnTo>
                  <a:lnTo>
                    <a:pt x="282364" y="968972"/>
                  </a:lnTo>
                  <a:lnTo>
                    <a:pt x="280503" y="969293"/>
                  </a:lnTo>
                  <a:lnTo>
                    <a:pt x="275000" y="965624"/>
                  </a:lnTo>
                  <a:cubicBezTo>
                    <a:pt x="273469" y="966390"/>
                    <a:pt x="266584" y="963329"/>
                    <a:pt x="269644" y="966390"/>
                  </a:cubicBezTo>
                  <a:cubicBezTo>
                    <a:pt x="261993" y="962564"/>
                    <a:pt x="253576" y="958738"/>
                    <a:pt x="245160" y="954912"/>
                  </a:cubicBezTo>
                  <a:cubicBezTo>
                    <a:pt x="245924" y="952617"/>
                    <a:pt x="250515" y="955678"/>
                    <a:pt x="248985" y="951852"/>
                  </a:cubicBezTo>
                  <a:cubicBezTo>
                    <a:pt x="252811" y="954147"/>
                    <a:pt x="256254" y="956634"/>
                    <a:pt x="259697" y="958451"/>
                  </a:cubicBezTo>
                  <a:lnTo>
                    <a:pt x="269238" y="960751"/>
                  </a:lnTo>
                  <a:lnTo>
                    <a:pt x="270409" y="961622"/>
                  </a:lnTo>
                  <a:lnTo>
                    <a:pt x="270409" y="963329"/>
                  </a:lnTo>
                  <a:cubicBezTo>
                    <a:pt x="271174" y="964094"/>
                    <a:pt x="271174" y="962564"/>
                    <a:pt x="272705" y="963329"/>
                  </a:cubicBezTo>
                  <a:lnTo>
                    <a:pt x="270409" y="961622"/>
                  </a:lnTo>
                  <a:lnTo>
                    <a:pt x="270409" y="961033"/>
                  </a:lnTo>
                  <a:lnTo>
                    <a:pt x="269238" y="960751"/>
                  </a:lnTo>
                  <a:lnTo>
                    <a:pt x="265244" y="957782"/>
                  </a:lnTo>
                  <a:cubicBezTo>
                    <a:pt x="261993" y="955869"/>
                    <a:pt x="258549" y="954530"/>
                    <a:pt x="256636" y="955678"/>
                  </a:cubicBezTo>
                  <a:cubicBezTo>
                    <a:pt x="254341" y="953382"/>
                    <a:pt x="250515" y="951852"/>
                    <a:pt x="248220" y="949557"/>
                  </a:cubicBezTo>
                  <a:cubicBezTo>
                    <a:pt x="250515" y="947261"/>
                    <a:pt x="251281" y="945731"/>
                    <a:pt x="258167" y="948791"/>
                  </a:cubicBezTo>
                  <a:cubicBezTo>
                    <a:pt x="257402" y="949557"/>
                    <a:pt x="254341" y="947261"/>
                    <a:pt x="254341" y="948791"/>
                  </a:cubicBezTo>
                  <a:cubicBezTo>
                    <a:pt x="252811" y="949557"/>
                    <a:pt x="255872" y="950321"/>
                    <a:pt x="255106" y="951852"/>
                  </a:cubicBezTo>
                  <a:cubicBezTo>
                    <a:pt x="257402" y="952617"/>
                    <a:pt x="265818" y="955678"/>
                    <a:pt x="262757" y="952617"/>
                  </a:cubicBezTo>
                  <a:cubicBezTo>
                    <a:pt x="265818" y="953382"/>
                    <a:pt x="264288" y="954912"/>
                    <a:pt x="265818" y="957208"/>
                  </a:cubicBezTo>
                  <a:cubicBezTo>
                    <a:pt x="268114" y="956443"/>
                    <a:pt x="268879" y="955678"/>
                    <a:pt x="271174" y="958738"/>
                  </a:cubicBezTo>
                  <a:cubicBezTo>
                    <a:pt x="272705" y="958738"/>
                    <a:pt x="273469" y="957973"/>
                    <a:pt x="275000" y="957973"/>
                  </a:cubicBezTo>
                  <a:cubicBezTo>
                    <a:pt x="278826" y="959503"/>
                    <a:pt x="283417" y="961799"/>
                    <a:pt x="288007" y="964094"/>
                  </a:cubicBezTo>
                  <a:cubicBezTo>
                    <a:pt x="292598" y="966390"/>
                    <a:pt x="298719" y="967920"/>
                    <a:pt x="304840" y="970215"/>
                  </a:cubicBezTo>
                  <a:cubicBezTo>
                    <a:pt x="304075" y="970215"/>
                    <a:pt x="303310" y="970215"/>
                    <a:pt x="303310" y="970981"/>
                  </a:cubicBezTo>
                  <a:cubicBezTo>
                    <a:pt x="307901" y="971745"/>
                    <a:pt x="310196" y="972511"/>
                    <a:pt x="318613" y="975571"/>
                  </a:cubicBezTo>
                  <a:cubicBezTo>
                    <a:pt x="318613" y="974806"/>
                    <a:pt x="319378" y="974041"/>
                    <a:pt x="317847" y="973276"/>
                  </a:cubicBezTo>
                  <a:cubicBezTo>
                    <a:pt x="321673" y="974806"/>
                    <a:pt x="326264" y="975571"/>
                    <a:pt x="331620" y="977102"/>
                  </a:cubicBezTo>
                  <a:cubicBezTo>
                    <a:pt x="336976" y="978632"/>
                    <a:pt x="342332" y="978632"/>
                    <a:pt x="346158" y="979397"/>
                  </a:cubicBezTo>
                  <a:cubicBezTo>
                    <a:pt x="343862" y="982457"/>
                    <a:pt x="354574" y="980927"/>
                    <a:pt x="356870" y="985518"/>
                  </a:cubicBezTo>
                  <a:cubicBezTo>
                    <a:pt x="359165" y="984753"/>
                    <a:pt x="363756" y="986283"/>
                    <a:pt x="364521" y="983987"/>
                  </a:cubicBezTo>
                  <a:cubicBezTo>
                    <a:pt x="369877" y="984753"/>
                    <a:pt x="362225" y="984753"/>
                    <a:pt x="365286" y="987048"/>
                  </a:cubicBezTo>
                  <a:cubicBezTo>
                    <a:pt x="369877" y="987814"/>
                    <a:pt x="375233" y="985518"/>
                    <a:pt x="379058" y="987814"/>
                  </a:cubicBezTo>
                  <a:cubicBezTo>
                    <a:pt x="379058" y="987814"/>
                    <a:pt x="379058" y="990109"/>
                    <a:pt x="379824" y="990109"/>
                  </a:cubicBezTo>
                  <a:cubicBezTo>
                    <a:pt x="382884" y="990109"/>
                    <a:pt x="385179" y="988578"/>
                    <a:pt x="388240" y="989344"/>
                  </a:cubicBezTo>
                  <a:cubicBezTo>
                    <a:pt x="387475" y="988578"/>
                    <a:pt x="386710" y="990109"/>
                    <a:pt x="386710" y="990109"/>
                  </a:cubicBezTo>
                  <a:cubicBezTo>
                    <a:pt x="388240" y="990109"/>
                    <a:pt x="392066" y="990109"/>
                    <a:pt x="393596" y="990109"/>
                  </a:cubicBezTo>
                  <a:cubicBezTo>
                    <a:pt x="396657" y="990109"/>
                    <a:pt x="399717" y="993169"/>
                    <a:pt x="403543" y="993935"/>
                  </a:cubicBezTo>
                  <a:cubicBezTo>
                    <a:pt x="406603" y="993935"/>
                    <a:pt x="409664" y="991639"/>
                    <a:pt x="412724" y="991639"/>
                  </a:cubicBezTo>
                  <a:cubicBezTo>
                    <a:pt x="418845" y="991639"/>
                    <a:pt x="423436" y="996230"/>
                    <a:pt x="428792" y="993935"/>
                  </a:cubicBezTo>
                  <a:cubicBezTo>
                    <a:pt x="432618" y="993935"/>
                    <a:pt x="432618" y="995465"/>
                    <a:pt x="435678" y="996230"/>
                  </a:cubicBezTo>
                  <a:cubicBezTo>
                    <a:pt x="447156" y="995465"/>
                    <a:pt x="457102" y="996230"/>
                    <a:pt x="470110" y="994699"/>
                  </a:cubicBezTo>
                  <a:cubicBezTo>
                    <a:pt x="470875" y="993169"/>
                    <a:pt x="476996" y="988578"/>
                    <a:pt x="470875" y="988578"/>
                  </a:cubicBezTo>
                  <a:cubicBezTo>
                    <a:pt x="477761" y="989344"/>
                    <a:pt x="490768" y="986283"/>
                    <a:pt x="483117" y="983987"/>
                  </a:cubicBezTo>
                  <a:cubicBezTo>
                    <a:pt x="480822" y="983223"/>
                    <a:pt x="477761" y="984753"/>
                    <a:pt x="478526" y="984753"/>
                  </a:cubicBezTo>
                  <a:cubicBezTo>
                    <a:pt x="470875" y="983987"/>
                    <a:pt x="460163" y="982457"/>
                    <a:pt x="451747" y="985518"/>
                  </a:cubicBezTo>
                  <a:cubicBezTo>
                    <a:pt x="426497" y="983223"/>
                    <a:pt x="402012" y="981692"/>
                    <a:pt x="379824" y="974806"/>
                  </a:cubicBezTo>
                  <a:cubicBezTo>
                    <a:pt x="380398" y="973276"/>
                    <a:pt x="379680" y="971937"/>
                    <a:pt x="378174" y="970801"/>
                  </a:cubicBezTo>
                  <a:lnTo>
                    <a:pt x="376763" y="970185"/>
                  </a:lnTo>
                  <a:lnTo>
                    <a:pt x="376763" y="964094"/>
                  </a:lnTo>
                  <a:cubicBezTo>
                    <a:pt x="369112" y="963329"/>
                    <a:pt x="356870" y="959503"/>
                    <a:pt x="359930" y="964094"/>
                  </a:cubicBezTo>
                  <a:cubicBezTo>
                    <a:pt x="352279" y="964859"/>
                    <a:pt x="341567" y="951087"/>
                    <a:pt x="333916" y="954912"/>
                  </a:cubicBezTo>
                  <a:lnTo>
                    <a:pt x="333451" y="954748"/>
                  </a:lnTo>
                  <a:lnTo>
                    <a:pt x="331266" y="954982"/>
                  </a:lnTo>
                  <a:lnTo>
                    <a:pt x="324002" y="951413"/>
                  </a:lnTo>
                  <a:lnTo>
                    <a:pt x="320908" y="950321"/>
                  </a:lnTo>
                  <a:cubicBezTo>
                    <a:pt x="317083" y="948791"/>
                    <a:pt x="313257" y="948026"/>
                    <a:pt x="308666" y="947261"/>
                  </a:cubicBezTo>
                  <a:cubicBezTo>
                    <a:pt x="307135" y="947261"/>
                    <a:pt x="304840" y="947261"/>
                    <a:pt x="303310" y="946496"/>
                  </a:cubicBezTo>
                  <a:cubicBezTo>
                    <a:pt x="304075" y="946496"/>
                    <a:pt x="304075" y="947261"/>
                    <a:pt x="304840" y="947261"/>
                  </a:cubicBezTo>
                  <a:lnTo>
                    <a:pt x="315655" y="953750"/>
                  </a:lnTo>
                  <a:lnTo>
                    <a:pt x="299484" y="948791"/>
                  </a:lnTo>
                  <a:cubicBezTo>
                    <a:pt x="298719" y="948026"/>
                    <a:pt x="299484" y="948026"/>
                    <a:pt x="300250" y="947261"/>
                  </a:cubicBezTo>
                  <a:cubicBezTo>
                    <a:pt x="297954" y="946496"/>
                    <a:pt x="296424" y="946496"/>
                    <a:pt x="296424" y="948026"/>
                  </a:cubicBezTo>
                  <a:cubicBezTo>
                    <a:pt x="293363" y="944200"/>
                    <a:pt x="279591" y="940375"/>
                    <a:pt x="282651" y="937314"/>
                  </a:cubicBezTo>
                  <a:cubicBezTo>
                    <a:pt x="280356" y="937314"/>
                    <a:pt x="279591" y="938845"/>
                    <a:pt x="275000" y="935784"/>
                  </a:cubicBezTo>
                  <a:cubicBezTo>
                    <a:pt x="276530" y="934254"/>
                    <a:pt x="276530" y="934254"/>
                    <a:pt x="276530" y="933488"/>
                  </a:cubicBezTo>
                  <a:cubicBezTo>
                    <a:pt x="275765" y="933488"/>
                    <a:pt x="275000" y="933488"/>
                    <a:pt x="274235" y="932724"/>
                  </a:cubicBezTo>
                  <a:cubicBezTo>
                    <a:pt x="275000" y="932724"/>
                    <a:pt x="277296" y="931958"/>
                    <a:pt x="279591" y="931193"/>
                  </a:cubicBezTo>
                  <a:cubicBezTo>
                    <a:pt x="275765" y="928898"/>
                    <a:pt x="272705" y="925837"/>
                    <a:pt x="268879" y="924307"/>
                  </a:cubicBezTo>
                  <a:cubicBezTo>
                    <a:pt x="268114" y="925072"/>
                    <a:pt x="262757" y="925072"/>
                    <a:pt x="266584" y="926603"/>
                  </a:cubicBezTo>
                  <a:cubicBezTo>
                    <a:pt x="262757" y="927367"/>
                    <a:pt x="262757" y="922776"/>
                    <a:pt x="262757" y="921246"/>
                  </a:cubicBezTo>
                  <a:cubicBezTo>
                    <a:pt x="255872" y="916655"/>
                    <a:pt x="252046" y="910534"/>
                    <a:pt x="245160" y="910534"/>
                  </a:cubicBezTo>
                  <a:cubicBezTo>
                    <a:pt x="244777" y="908239"/>
                    <a:pt x="242482" y="906135"/>
                    <a:pt x="240569" y="904222"/>
                  </a:cubicBezTo>
                  <a:lnTo>
                    <a:pt x="238300" y="899117"/>
                  </a:lnTo>
                  <a:lnTo>
                    <a:pt x="244012" y="903744"/>
                  </a:lnTo>
                  <a:cubicBezTo>
                    <a:pt x="246498" y="906709"/>
                    <a:pt x="248985" y="909387"/>
                    <a:pt x="253576" y="909769"/>
                  </a:cubicBezTo>
                  <a:cubicBezTo>
                    <a:pt x="252046" y="909769"/>
                    <a:pt x="252811" y="910534"/>
                    <a:pt x="252811" y="911300"/>
                  </a:cubicBezTo>
                  <a:cubicBezTo>
                    <a:pt x="257402" y="911300"/>
                    <a:pt x="261227" y="921246"/>
                    <a:pt x="264288" y="917421"/>
                  </a:cubicBezTo>
                  <a:lnTo>
                    <a:pt x="275065" y="924206"/>
                  </a:lnTo>
                  <a:lnTo>
                    <a:pt x="275925" y="922057"/>
                  </a:lnTo>
                  <a:cubicBezTo>
                    <a:pt x="280128" y="923458"/>
                    <a:pt x="287133" y="927661"/>
                    <a:pt x="287834" y="924859"/>
                  </a:cubicBezTo>
                  <a:cubicBezTo>
                    <a:pt x="289235" y="925560"/>
                    <a:pt x="290636" y="926260"/>
                    <a:pt x="290636" y="927661"/>
                  </a:cubicBezTo>
                  <a:cubicBezTo>
                    <a:pt x="290636" y="926260"/>
                    <a:pt x="294138" y="929062"/>
                    <a:pt x="294839" y="926260"/>
                  </a:cubicBezTo>
                  <a:cubicBezTo>
                    <a:pt x="295539" y="929062"/>
                    <a:pt x="302545" y="930463"/>
                    <a:pt x="301144" y="933265"/>
                  </a:cubicBezTo>
                  <a:lnTo>
                    <a:pt x="304740" y="931996"/>
                  </a:lnTo>
                  <a:lnTo>
                    <a:pt x="297189" y="926603"/>
                  </a:lnTo>
                  <a:cubicBezTo>
                    <a:pt x="299484" y="926603"/>
                    <a:pt x="300250" y="929663"/>
                    <a:pt x="301014" y="928133"/>
                  </a:cubicBezTo>
                  <a:cubicBezTo>
                    <a:pt x="300250" y="927367"/>
                    <a:pt x="301014" y="926603"/>
                    <a:pt x="301780" y="926603"/>
                  </a:cubicBezTo>
                  <a:cubicBezTo>
                    <a:pt x="300250" y="925837"/>
                    <a:pt x="300250" y="925072"/>
                    <a:pt x="297954" y="924307"/>
                  </a:cubicBezTo>
                  <a:lnTo>
                    <a:pt x="297189" y="925837"/>
                  </a:lnTo>
                  <a:cubicBezTo>
                    <a:pt x="294129" y="924307"/>
                    <a:pt x="293363" y="922012"/>
                    <a:pt x="296424" y="918951"/>
                  </a:cubicBezTo>
                  <a:cubicBezTo>
                    <a:pt x="302545" y="919716"/>
                    <a:pt x="304840" y="918185"/>
                    <a:pt x="313257" y="922012"/>
                  </a:cubicBezTo>
                  <a:cubicBezTo>
                    <a:pt x="310962" y="915125"/>
                    <a:pt x="297954" y="917421"/>
                    <a:pt x="294129" y="915125"/>
                  </a:cubicBezTo>
                  <a:cubicBezTo>
                    <a:pt x="294129" y="912830"/>
                    <a:pt x="298719" y="917421"/>
                    <a:pt x="297954" y="913595"/>
                  </a:cubicBezTo>
                  <a:cubicBezTo>
                    <a:pt x="300250" y="915125"/>
                    <a:pt x="303310" y="915890"/>
                    <a:pt x="304840" y="915125"/>
                  </a:cubicBezTo>
                  <a:cubicBezTo>
                    <a:pt x="303310" y="914360"/>
                    <a:pt x="297954" y="910534"/>
                    <a:pt x="296424" y="913595"/>
                  </a:cubicBezTo>
                  <a:cubicBezTo>
                    <a:pt x="292598" y="909769"/>
                    <a:pt x="288772" y="907474"/>
                    <a:pt x="284947" y="906709"/>
                  </a:cubicBezTo>
                  <a:cubicBezTo>
                    <a:pt x="286477" y="904413"/>
                    <a:pt x="288772" y="905943"/>
                    <a:pt x="290302" y="905179"/>
                  </a:cubicBezTo>
                  <a:cubicBezTo>
                    <a:pt x="290302" y="903648"/>
                    <a:pt x="288772" y="902883"/>
                    <a:pt x="287242" y="902118"/>
                  </a:cubicBezTo>
                  <a:lnTo>
                    <a:pt x="291850" y="901280"/>
                  </a:lnTo>
                  <a:lnTo>
                    <a:pt x="287220" y="897889"/>
                  </a:lnTo>
                  <a:cubicBezTo>
                    <a:pt x="284506" y="896488"/>
                    <a:pt x="282229" y="895087"/>
                    <a:pt x="283630" y="893336"/>
                  </a:cubicBezTo>
                  <a:cubicBezTo>
                    <a:pt x="286432" y="894037"/>
                    <a:pt x="285732" y="895438"/>
                    <a:pt x="285732" y="895438"/>
                  </a:cubicBezTo>
                  <a:lnTo>
                    <a:pt x="294965" y="900714"/>
                  </a:lnTo>
                  <a:lnTo>
                    <a:pt x="295659" y="900588"/>
                  </a:lnTo>
                  <a:cubicBezTo>
                    <a:pt x="294129" y="899057"/>
                    <a:pt x="293363" y="898292"/>
                    <a:pt x="293363" y="896762"/>
                  </a:cubicBezTo>
                  <a:cubicBezTo>
                    <a:pt x="291833" y="895997"/>
                    <a:pt x="290302" y="894467"/>
                    <a:pt x="289538" y="892171"/>
                  </a:cubicBezTo>
                  <a:cubicBezTo>
                    <a:pt x="288007" y="888345"/>
                    <a:pt x="285712" y="887580"/>
                    <a:pt x="282651" y="887580"/>
                  </a:cubicBezTo>
                  <a:cubicBezTo>
                    <a:pt x="279591" y="887580"/>
                    <a:pt x="276530" y="887580"/>
                    <a:pt x="273469" y="886050"/>
                  </a:cubicBezTo>
                  <a:cubicBezTo>
                    <a:pt x="273469" y="886815"/>
                    <a:pt x="273469" y="886815"/>
                    <a:pt x="273469" y="887580"/>
                  </a:cubicBezTo>
                  <a:cubicBezTo>
                    <a:pt x="273469" y="889876"/>
                    <a:pt x="270409" y="886815"/>
                    <a:pt x="269644" y="888345"/>
                  </a:cubicBezTo>
                  <a:cubicBezTo>
                    <a:pt x="267348" y="887580"/>
                    <a:pt x="265818" y="886050"/>
                    <a:pt x="264288" y="884519"/>
                  </a:cubicBezTo>
                  <a:cubicBezTo>
                    <a:pt x="262757" y="884519"/>
                    <a:pt x="260462" y="884519"/>
                    <a:pt x="258932" y="884519"/>
                  </a:cubicBezTo>
                  <a:cubicBezTo>
                    <a:pt x="257402" y="883755"/>
                    <a:pt x="255872" y="885285"/>
                    <a:pt x="254341" y="886050"/>
                  </a:cubicBezTo>
                  <a:cubicBezTo>
                    <a:pt x="255872" y="887580"/>
                    <a:pt x="257402" y="888345"/>
                    <a:pt x="258932" y="889110"/>
                  </a:cubicBezTo>
                  <a:cubicBezTo>
                    <a:pt x="259697" y="889110"/>
                    <a:pt x="259697" y="888345"/>
                    <a:pt x="259697" y="888345"/>
                  </a:cubicBezTo>
                  <a:cubicBezTo>
                    <a:pt x="261227" y="886815"/>
                    <a:pt x="263523" y="886815"/>
                    <a:pt x="265818" y="888345"/>
                  </a:cubicBezTo>
                  <a:cubicBezTo>
                    <a:pt x="266584" y="888345"/>
                    <a:pt x="266584" y="889110"/>
                    <a:pt x="266584" y="889110"/>
                  </a:cubicBezTo>
                  <a:cubicBezTo>
                    <a:pt x="266584" y="889110"/>
                    <a:pt x="265818" y="889876"/>
                    <a:pt x="265818" y="889876"/>
                  </a:cubicBezTo>
                  <a:cubicBezTo>
                    <a:pt x="264288" y="889876"/>
                    <a:pt x="262757" y="889876"/>
                    <a:pt x="261227" y="889876"/>
                  </a:cubicBezTo>
                  <a:cubicBezTo>
                    <a:pt x="263523" y="892171"/>
                    <a:pt x="265818" y="893701"/>
                    <a:pt x="268879" y="895231"/>
                  </a:cubicBezTo>
                  <a:cubicBezTo>
                    <a:pt x="264288" y="894467"/>
                    <a:pt x="258167" y="889876"/>
                    <a:pt x="252046" y="887580"/>
                  </a:cubicBezTo>
                  <a:cubicBezTo>
                    <a:pt x="252046" y="887580"/>
                    <a:pt x="252046" y="887580"/>
                    <a:pt x="251281" y="887580"/>
                  </a:cubicBezTo>
                  <a:cubicBezTo>
                    <a:pt x="250515" y="886815"/>
                    <a:pt x="248985" y="886815"/>
                    <a:pt x="248220" y="886815"/>
                  </a:cubicBezTo>
                  <a:cubicBezTo>
                    <a:pt x="245160" y="885285"/>
                    <a:pt x="246690" y="885285"/>
                    <a:pt x="247455" y="885285"/>
                  </a:cubicBezTo>
                  <a:cubicBezTo>
                    <a:pt x="245160" y="884519"/>
                    <a:pt x="243629" y="884519"/>
                    <a:pt x="241334" y="884519"/>
                  </a:cubicBezTo>
                  <a:cubicBezTo>
                    <a:pt x="239803" y="884519"/>
                    <a:pt x="238273" y="883755"/>
                    <a:pt x="237508" y="882989"/>
                  </a:cubicBezTo>
                  <a:cubicBezTo>
                    <a:pt x="236743" y="881459"/>
                    <a:pt x="236743" y="879929"/>
                    <a:pt x="236743" y="878398"/>
                  </a:cubicBezTo>
                  <a:cubicBezTo>
                    <a:pt x="235213" y="877634"/>
                    <a:pt x="233682" y="876868"/>
                    <a:pt x="232918" y="876103"/>
                  </a:cubicBezTo>
                  <a:cubicBezTo>
                    <a:pt x="232152" y="875338"/>
                    <a:pt x="230622" y="875338"/>
                    <a:pt x="229091" y="876103"/>
                  </a:cubicBezTo>
                  <a:cubicBezTo>
                    <a:pt x="227561" y="876868"/>
                    <a:pt x="227561" y="878398"/>
                    <a:pt x="228327" y="879929"/>
                  </a:cubicBezTo>
                  <a:cubicBezTo>
                    <a:pt x="228327" y="880694"/>
                    <a:pt x="229091" y="881459"/>
                    <a:pt x="229857" y="882224"/>
                  </a:cubicBezTo>
                  <a:cubicBezTo>
                    <a:pt x="229857" y="882224"/>
                    <a:pt x="229857" y="882989"/>
                    <a:pt x="229857" y="882989"/>
                  </a:cubicBezTo>
                  <a:cubicBezTo>
                    <a:pt x="229091" y="882989"/>
                    <a:pt x="228327" y="883755"/>
                    <a:pt x="227561" y="883755"/>
                  </a:cubicBezTo>
                  <a:cubicBezTo>
                    <a:pt x="228327" y="885285"/>
                    <a:pt x="229857" y="886050"/>
                    <a:pt x="231387" y="886815"/>
                  </a:cubicBezTo>
                  <a:cubicBezTo>
                    <a:pt x="235213" y="889110"/>
                    <a:pt x="240569" y="891406"/>
                    <a:pt x="241334" y="895231"/>
                  </a:cubicBezTo>
                  <a:cubicBezTo>
                    <a:pt x="247455" y="895997"/>
                    <a:pt x="253576" y="901352"/>
                    <a:pt x="261993" y="904413"/>
                  </a:cubicBezTo>
                  <a:cubicBezTo>
                    <a:pt x="259697" y="905179"/>
                    <a:pt x="258167" y="905943"/>
                    <a:pt x="255106" y="903648"/>
                  </a:cubicBezTo>
                  <a:cubicBezTo>
                    <a:pt x="260462" y="902883"/>
                    <a:pt x="249751" y="901352"/>
                    <a:pt x="247455" y="898292"/>
                  </a:cubicBezTo>
                  <a:cubicBezTo>
                    <a:pt x="246690" y="898292"/>
                    <a:pt x="245160" y="899057"/>
                    <a:pt x="245160" y="899822"/>
                  </a:cubicBezTo>
                  <a:cubicBezTo>
                    <a:pt x="243629" y="897527"/>
                    <a:pt x="239039" y="895231"/>
                    <a:pt x="235213" y="892171"/>
                  </a:cubicBezTo>
                  <a:cubicBezTo>
                    <a:pt x="230622" y="889876"/>
                    <a:pt x="227561" y="886050"/>
                    <a:pt x="225266" y="882989"/>
                  </a:cubicBezTo>
                  <a:cubicBezTo>
                    <a:pt x="225266" y="882989"/>
                    <a:pt x="224501" y="882224"/>
                    <a:pt x="224501" y="882224"/>
                  </a:cubicBezTo>
                  <a:cubicBezTo>
                    <a:pt x="220675" y="883755"/>
                    <a:pt x="219145" y="877634"/>
                    <a:pt x="216085" y="878398"/>
                  </a:cubicBezTo>
                  <a:cubicBezTo>
                    <a:pt x="216085" y="880694"/>
                    <a:pt x="216085" y="882989"/>
                    <a:pt x="218380" y="884519"/>
                  </a:cubicBezTo>
                  <a:cubicBezTo>
                    <a:pt x="221440" y="886050"/>
                    <a:pt x="222206" y="892936"/>
                    <a:pt x="227561" y="888345"/>
                  </a:cubicBezTo>
                  <a:cubicBezTo>
                    <a:pt x="227561" y="888345"/>
                    <a:pt x="228327" y="888345"/>
                    <a:pt x="228327" y="889110"/>
                  </a:cubicBezTo>
                  <a:cubicBezTo>
                    <a:pt x="228327" y="889876"/>
                    <a:pt x="228327" y="891406"/>
                    <a:pt x="227561" y="892936"/>
                  </a:cubicBezTo>
                  <a:cubicBezTo>
                    <a:pt x="226031" y="896762"/>
                    <a:pt x="224501" y="901352"/>
                    <a:pt x="222970" y="905179"/>
                  </a:cubicBezTo>
                  <a:cubicBezTo>
                    <a:pt x="224501" y="907474"/>
                    <a:pt x="226031" y="910534"/>
                    <a:pt x="227561" y="912830"/>
                  </a:cubicBezTo>
                  <a:cubicBezTo>
                    <a:pt x="228327" y="913595"/>
                    <a:pt x="229091" y="914360"/>
                    <a:pt x="229857" y="914360"/>
                  </a:cubicBezTo>
                  <a:cubicBezTo>
                    <a:pt x="229857" y="914360"/>
                    <a:pt x="229091" y="914360"/>
                    <a:pt x="229091" y="914360"/>
                  </a:cubicBezTo>
                  <a:cubicBezTo>
                    <a:pt x="229857" y="915890"/>
                    <a:pt x="231387" y="917421"/>
                    <a:pt x="232152" y="918951"/>
                  </a:cubicBezTo>
                  <a:cubicBezTo>
                    <a:pt x="232918" y="919716"/>
                    <a:pt x="234448" y="920481"/>
                    <a:pt x="235978" y="920481"/>
                  </a:cubicBezTo>
                  <a:cubicBezTo>
                    <a:pt x="241334" y="920481"/>
                    <a:pt x="243629" y="925072"/>
                    <a:pt x="246690" y="928133"/>
                  </a:cubicBezTo>
                  <a:cubicBezTo>
                    <a:pt x="248985" y="931193"/>
                    <a:pt x="247455" y="934254"/>
                    <a:pt x="247455" y="937314"/>
                  </a:cubicBezTo>
                  <a:cubicBezTo>
                    <a:pt x="246690" y="938845"/>
                    <a:pt x="245924" y="939609"/>
                    <a:pt x="245160" y="938845"/>
                  </a:cubicBezTo>
                  <a:cubicBezTo>
                    <a:pt x="241334" y="936549"/>
                    <a:pt x="238273" y="934254"/>
                    <a:pt x="235213" y="931958"/>
                  </a:cubicBezTo>
                  <a:cubicBezTo>
                    <a:pt x="235213" y="931958"/>
                    <a:pt x="234448" y="931193"/>
                    <a:pt x="234448" y="931193"/>
                  </a:cubicBezTo>
                  <a:cubicBezTo>
                    <a:pt x="229091" y="930428"/>
                    <a:pt x="223736" y="929663"/>
                    <a:pt x="218380" y="928133"/>
                  </a:cubicBezTo>
                  <a:cubicBezTo>
                    <a:pt x="214554" y="925072"/>
                    <a:pt x="209198" y="922012"/>
                    <a:pt x="206903" y="924307"/>
                  </a:cubicBezTo>
                  <a:cubicBezTo>
                    <a:pt x="204607" y="922012"/>
                    <a:pt x="206137" y="920481"/>
                    <a:pt x="203077" y="918951"/>
                  </a:cubicBezTo>
                  <a:cubicBezTo>
                    <a:pt x="200016" y="918185"/>
                    <a:pt x="201547" y="922776"/>
                    <a:pt x="195426" y="916655"/>
                  </a:cubicBezTo>
                  <a:cubicBezTo>
                    <a:pt x="193895" y="915890"/>
                    <a:pt x="193131" y="916655"/>
                    <a:pt x="192365" y="917421"/>
                  </a:cubicBezTo>
                  <a:cubicBezTo>
                    <a:pt x="193131" y="922012"/>
                    <a:pt x="205373" y="925837"/>
                    <a:pt x="201547" y="927367"/>
                  </a:cubicBezTo>
                  <a:cubicBezTo>
                    <a:pt x="203842" y="928898"/>
                    <a:pt x="203842" y="927367"/>
                    <a:pt x="205373" y="928133"/>
                  </a:cubicBezTo>
                  <a:cubicBezTo>
                    <a:pt x="206903" y="926603"/>
                    <a:pt x="200782" y="925072"/>
                    <a:pt x="203842" y="924307"/>
                  </a:cubicBezTo>
                  <a:cubicBezTo>
                    <a:pt x="206903" y="925072"/>
                    <a:pt x="209198" y="927367"/>
                    <a:pt x="206903" y="928898"/>
                  </a:cubicBezTo>
                  <a:cubicBezTo>
                    <a:pt x="212259" y="931958"/>
                    <a:pt x="214554" y="929663"/>
                    <a:pt x="220675" y="933488"/>
                  </a:cubicBezTo>
                  <a:cubicBezTo>
                    <a:pt x="219145" y="934254"/>
                    <a:pt x="216849" y="932724"/>
                    <a:pt x="213789" y="931193"/>
                  </a:cubicBezTo>
                  <a:cubicBezTo>
                    <a:pt x="212259" y="931958"/>
                    <a:pt x="214554" y="933488"/>
                    <a:pt x="213024" y="934254"/>
                  </a:cubicBezTo>
                  <a:cubicBezTo>
                    <a:pt x="207668" y="931193"/>
                    <a:pt x="203842" y="930428"/>
                    <a:pt x="200016" y="928898"/>
                  </a:cubicBezTo>
                  <a:cubicBezTo>
                    <a:pt x="204607" y="927367"/>
                    <a:pt x="182419" y="912830"/>
                    <a:pt x="183949" y="907474"/>
                  </a:cubicBezTo>
                  <a:cubicBezTo>
                    <a:pt x="183183" y="907474"/>
                    <a:pt x="181653" y="906709"/>
                    <a:pt x="180123" y="905179"/>
                  </a:cubicBezTo>
                  <a:cubicBezTo>
                    <a:pt x="180123" y="902118"/>
                    <a:pt x="177828" y="899057"/>
                    <a:pt x="174002" y="895997"/>
                  </a:cubicBezTo>
                  <a:cubicBezTo>
                    <a:pt x="173237" y="888345"/>
                    <a:pt x="164055" y="879164"/>
                    <a:pt x="164055" y="873807"/>
                  </a:cubicBezTo>
                  <a:cubicBezTo>
                    <a:pt x="165586" y="876868"/>
                    <a:pt x="171707" y="879929"/>
                    <a:pt x="170176" y="878398"/>
                  </a:cubicBezTo>
                  <a:cubicBezTo>
                    <a:pt x="174767" y="881459"/>
                    <a:pt x="178593" y="885285"/>
                    <a:pt x="183183" y="889876"/>
                  </a:cubicBezTo>
                  <a:cubicBezTo>
                    <a:pt x="187774" y="894467"/>
                    <a:pt x="193131" y="898292"/>
                    <a:pt x="197721" y="902883"/>
                  </a:cubicBezTo>
                  <a:cubicBezTo>
                    <a:pt x="203842" y="908239"/>
                    <a:pt x="209964" y="912830"/>
                    <a:pt x="216085" y="915890"/>
                  </a:cubicBezTo>
                  <a:cubicBezTo>
                    <a:pt x="216085" y="915125"/>
                    <a:pt x="216085" y="915125"/>
                    <a:pt x="216085" y="914360"/>
                  </a:cubicBezTo>
                  <a:cubicBezTo>
                    <a:pt x="214554" y="913595"/>
                    <a:pt x="213789" y="912830"/>
                    <a:pt x="213024" y="912064"/>
                  </a:cubicBezTo>
                  <a:cubicBezTo>
                    <a:pt x="213789" y="912830"/>
                    <a:pt x="214554" y="912830"/>
                    <a:pt x="215319" y="912830"/>
                  </a:cubicBezTo>
                  <a:cubicBezTo>
                    <a:pt x="215319" y="912064"/>
                    <a:pt x="215319" y="911300"/>
                    <a:pt x="215319" y="910534"/>
                  </a:cubicBezTo>
                  <a:cubicBezTo>
                    <a:pt x="215319" y="909004"/>
                    <a:pt x="215319" y="907474"/>
                    <a:pt x="215319" y="905943"/>
                  </a:cubicBezTo>
                  <a:cubicBezTo>
                    <a:pt x="216085" y="900588"/>
                    <a:pt x="214554" y="895997"/>
                    <a:pt x="209964" y="892936"/>
                  </a:cubicBezTo>
                  <a:cubicBezTo>
                    <a:pt x="205373" y="889110"/>
                    <a:pt x="205373" y="884519"/>
                    <a:pt x="206903" y="879164"/>
                  </a:cubicBezTo>
                  <a:cubicBezTo>
                    <a:pt x="207668" y="876103"/>
                    <a:pt x="209198" y="873043"/>
                    <a:pt x="210728" y="869982"/>
                  </a:cubicBezTo>
                  <a:cubicBezTo>
                    <a:pt x="209198" y="868452"/>
                    <a:pt x="207668" y="866156"/>
                    <a:pt x="206137" y="865391"/>
                  </a:cubicBezTo>
                  <a:cubicBezTo>
                    <a:pt x="205373" y="864626"/>
                    <a:pt x="210728" y="862331"/>
                    <a:pt x="205373" y="861565"/>
                  </a:cubicBezTo>
                  <a:cubicBezTo>
                    <a:pt x="206137" y="858505"/>
                    <a:pt x="211494" y="863861"/>
                    <a:pt x="209964" y="866156"/>
                  </a:cubicBezTo>
                  <a:cubicBezTo>
                    <a:pt x="210728" y="866922"/>
                    <a:pt x="211494" y="866922"/>
                    <a:pt x="212259" y="867686"/>
                  </a:cubicBezTo>
                  <a:cubicBezTo>
                    <a:pt x="213024" y="866156"/>
                    <a:pt x="213024" y="864626"/>
                    <a:pt x="212259" y="863861"/>
                  </a:cubicBezTo>
                  <a:cubicBezTo>
                    <a:pt x="211494" y="863096"/>
                    <a:pt x="210728" y="862331"/>
                    <a:pt x="210728" y="861565"/>
                  </a:cubicBezTo>
                  <a:cubicBezTo>
                    <a:pt x="210728" y="860801"/>
                    <a:pt x="210728" y="859270"/>
                    <a:pt x="211494" y="857740"/>
                  </a:cubicBezTo>
                  <a:cubicBezTo>
                    <a:pt x="209964" y="857740"/>
                    <a:pt x="207668" y="857740"/>
                    <a:pt x="205373" y="856210"/>
                  </a:cubicBezTo>
                  <a:cubicBezTo>
                    <a:pt x="199252" y="856210"/>
                    <a:pt x="196191" y="858505"/>
                    <a:pt x="194661" y="864626"/>
                  </a:cubicBezTo>
                  <a:cubicBezTo>
                    <a:pt x="193895" y="865391"/>
                    <a:pt x="192365" y="866922"/>
                    <a:pt x="191600" y="867686"/>
                  </a:cubicBezTo>
                  <a:cubicBezTo>
                    <a:pt x="190835" y="868452"/>
                    <a:pt x="190070" y="868452"/>
                    <a:pt x="190070" y="868452"/>
                  </a:cubicBezTo>
                  <a:cubicBezTo>
                    <a:pt x="190070" y="867686"/>
                    <a:pt x="189304" y="867686"/>
                    <a:pt x="189304" y="866922"/>
                  </a:cubicBezTo>
                  <a:cubicBezTo>
                    <a:pt x="188540" y="863861"/>
                    <a:pt x="188540" y="860801"/>
                    <a:pt x="190835" y="858505"/>
                  </a:cubicBezTo>
                  <a:cubicBezTo>
                    <a:pt x="189304" y="856210"/>
                    <a:pt x="188540" y="853149"/>
                    <a:pt x="193131" y="853149"/>
                  </a:cubicBezTo>
                  <a:cubicBezTo>
                    <a:pt x="194661" y="853149"/>
                    <a:pt x="193895" y="851619"/>
                    <a:pt x="193131" y="850853"/>
                  </a:cubicBezTo>
                  <a:cubicBezTo>
                    <a:pt x="191600" y="849323"/>
                    <a:pt x="187774" y="850853"/>
                    <a:pt x="189304" y="847793"/>
                  </a:cubicBezTo>
                  <a:cubicBezTo>
                    <a:pt x="190070" y="845498"/>
                    <a:pt x="190835" y="843968"/>
                    <a:pt x="187774" y="843968"/>
                  </a:cubicBezTo>
                  <a:cubicBezTo>
                    <a:pt x="184714" y="843968"/>
                    <a:pt x="182419" y="843202"/>
                    <a:pt x="181653" y="839377"/>
                  </a:cubicBezTo>
                  <a:cubicBezTo>
                    <a:pt x="181653" y="837081"/>
                    <a:pt x="182419" y="837081"/>
                    <a:pt x="180888" y="837846"/>
                  </a:cubicBezTo>
                  <a:cubicBezTo>
                    <a:pt x="180888" y="837846"/>
                    <a:pt x="180123" y="837846"/>
                    <a:pt x="180123" y="838611"/>
                  </a:cubicBezTo>
                  <a:cubicBezTo>
                    <a:pt x="179358" y="839377"/>
                    <a:pt x="179358" y="840907"/>
                    <a:pt x="178593" y="842437"/>
                  </a:cubicBezTo>
                  <a:cubicBezTo>
                    <a:pt x="177062" y="845498"/>
                    <a:pt x="174767" y="849323"/>
                    <a:pt x="174767" y="853149"/>
                  </a:cubicBezTo>
                  <a:cubicBezTo>
                    <a:pt x="174767" y="856210"/>
                    <a:pt x="178593" y="859270"/>
                    <a:pt x="180123" y="862331"/>
                  </a:cubicBezTo>
                  <a:cubicBezTo>
                    <a:pt x="182419" y="866156"/>
                    <a:pt x="187009" y="869217"/>
                    <a:pt x="189304" y="873043"/>
                  </a:cubicBezTo>
                  <a:cubicBezTo>
                    <a:pt x="190070" y="873807"/>
                    <a:pt x="190070" y="873807"/>
                    <a:pt x="190835" y="874573"/>
                  </a:cubicBezTo>
                  <a:cubicBezTo>
                    <a:pt x="190835" y="874573"/>
                    <a:pt x="190070" y="874573"/>
                    <a:pt x="190070" y="874573"/>
                  </a:cubicBezTo>
                  <a:cubicBezTo>
                    <a:pt x="190835" y="875338"/>
                    <a:pt x="191600" y="876103"/>
                    <a:pt x="191600" y="876868"/>
                  </a:cubicBezTo>
                  <a:cubicBezTo>
                    <a:pt x="191600" y="878398"/>
                    <a:pt x="193131" y="879929"/>
                    <a:pt x="194661" y="879929"/>
                  </a:cubicBezTo>
                  <a:cubicBezTo>
                    <a:pt x="196956" y="880694"/>
                    <a:pt x="199252" y="881459"/>
                    <a:pt x="198486" y="883755"/>
                  </a:cubicBezTo>
                  <a:cubicBezTo>
                    <a:pt x="198486" y="883755"/>
                    <a:pt x="198486" y="884519"/>
                    <a:pt x="198486" y="884519"/>
                  </a:cubicBezTo>
                  <a:cubicBezTo>
                    <a:pt x="200782" y="886815"/>
                    <a:pt x="203077" y="890640"/>
                    <a:pt x="204607" y="892171"/>
                  </a:cubicBezTo>
                  <a:cubicBezTo>
                    <a:pt x="202312" y="890640"/>
                    <a:pt x="199252" y="888345"/>
                    <a:pt x="196956" y="886815"/>
                  </a:cubicBezTo>
                  <a:cubicBezTo>
                    <a:pt x="196191" y="886815"/>
                    <a:pt x="196191" y="887580"/>
                    <a:pt x="196191" y="887580"/>
                  </a:cubicBezTo>
                  <a:cubicBezTo>
                    <a:pt x="195426" y="888345"/>
                    <a:pt x="196191" y="889876"/>
                    <a:pt x="195426" y="890640"/>
                  </a:cubicBezTo>
                  <a:cubicBezTo>
                    <a:pt x="194661" y="892171"/>
                    <a:pt x="193131" y="892171"/>
                    <a:pt x="193131" y="891406"/>
                  </a:cubicBezTo>
                  <a:cubicBezTo>
                    <a:pt x="191600" y="885285"/>
                    <a:pt x="184714" y="885285"/>
                    <a:pt x="181653" y="880694"/>
                  </a:cubicBezTo>
                  <a:cubicBezTo>
                    <a:pt x="178593" y="876868"/>
                    <a:pt x="174767" y="873807"/>
                    <a:pt x="172471" y="869217"/>
                  </a:cubicBezTo>
                  <a:cubicBezTo>
                    <a:pt x="167881" y="867686"/>
                    <a:pt x="164820" y="863861"/>
                    <a:pt x="161760" y="860801"/>
                  </a:cubicBezTo>
                  <a:cubicBezTo>
                    <a:pt x="157934" y="856974"/>
                    <a:pt x="152578" y="853149"/>
                    <a:pt x="152578" y="846263"/>
                  </a:cubicBezTo>
                  <a:cubicBezTo>
                    <a:pt x="152578" y="845498"/>
                    <a:pt x="151813" y="844732"/>
                    <a:pt x="151048" y="843968"/>
                  </a:cubicBezTo>
                  <a:cubicBezTo>
                    <a:pt x="147222" y="840907"/>
                    <a:pt x="147222" y="836316"/>
                    <a:pt x="147222" y="831725"/>
                  </a:cubicBezTo>
                  <a:cubicBezTo>
                    <a:pt x="147222" y="826369"/>
                    <a:pt x="145692" y="825604"/>
                    <a:pt x="140336" y="823308"/>
                  </a:cubicBezTo>
                  <a:cubicBezTo>
                    <a:pt x="133450" y="821013"/>
                    <a:pt x="133450" y="819483"/>
                    <a:pt x="128859" y="812596"/>
                  </a:cubicBezTo>
                  <a:cubicBezTo>
                    <a:pt x="126563" y="808006"/>
                    <a:pt x="125033" y="803415"/>
                    <a:pt x="127329" y="799590"/>
                  </a:cubicBezTo>
                  <a:cubicBezTo>
                    <a:pt x="130389" y="793468"/>
                    <a:pt x="128859" y="788112"/>
                    <a:pt x="128859" y="781991"/>
                  </a:cubicBezTo>
                  <a:cubicBezTo>
                    <a:pt x="128859" y="781226"/>
                    <a:pt x="128094" y="781226"/>
                    <a:pt x="128094" y="780461"/>
                  </a:cubicBezTo>
                  <a:cubicBezTo>
                    <a:pt x="127329" y="781226"/>
                    <a:pt x="127329" y="781991"/>
                    <a:pt x="126563" y="782757"/>
                  </a:cubicBezTo>
                  <a:cubicBezTo>
                    <a:pt x="125799" y="783521"/>
                    <a:pt x="125799" y="786582"/>
                    <a:pt x="124268" y="784287"/>
                  </a:cubicBezTo>
                  <a:cubicBezTo>
                    <a:pt x="121208" y="779696"/>
                    <a:pt x="120442" y="774340"/>
                    <a:pt x="115851" y="770514"/>
                  </a:cubicBezTo>
                  <a:cubicBezTo>
                    <a:pt x="113556" y="768984"/>
                    <a:pt x="114321" y="765923"/>
                    <a:pt x="114321" y="763628"/>
                  </a:cubicBezTo>
                  <a:cubicBezTo>
                    <a:pt x="114321" y="759802"/>
                    <a:pt x="114321" y="755976"/>
                    <a:pt x="110496" y="752916"/>
                  </a:cubicBezTo>
                  <a:cubicBezTo>
                    <a:pt x="106670" y="750621"/>
                    <a:pt x="104375" y="746795"/>
                    <a:pt x="105139" y="741439"/>
                  </a:cubicBezTo>
                  <a:cubicBezTo>
                    <a:pt x="105139" y="740674"/>
                    <a:pt x="104375" y="739143"/>
                    <a:pt x="103609" y="737613"/>
                  </a:cubicBezTo>
                  <a:cubicBezTo>
                    <a:pt x="100549" y="733022"/>
                    <a:pt x="98254" y="728431"/>
                    <a:pt x="95958" y="723076"/>
                  </a:cubicBezTo>
                  <a:cubicBezTo>
                    <a:pt x="94428" y="718485"/>
                    <a:pt x="92133" y="713894"/>
                    <a:pt x="90602" y="709303"/>
                  </a:cubicBezTo>
                  <a:cubicBezTo>
                    <a:pt x="89072" y="705477"/>
                    <a:pt x="87542" y="702417"/>
                    <a:pt x="82951" y="700886"/>
                  </a:cubicBezTo>
                  <a:cubicBezTo>
                    <a:pt x="79890" y="700122"/>
                    <a:pt x="83716" y="697826"/>
                    <a:pt x="82951" y="696296"/>
                  </a:cubicBezTo>
                  <a:cubicBezTo>
                    <a:pt x="80655" y="693235"/>
                    <a:pt x="76830" y="691705"/>
                    <a:pt x="76830" y="687879"/>
                  </a:cubicBezTo>
                  <a:cubicBezTo>
                    <a:pt x="76830" y="687879"/>
                    <a:pt x="76064" y="687114"/>
                    <a:pt x="76064" y="687114"/>
                  </a:cubicBezTo>
                  <a:cubicBezTo>
                    <a:pt x="76064" y="687114"/>
                    <a:pt x="75300" y="687114"/>
                    <a:pt x="75300" y="687879"/>
                  </a:cubicBezTo>
                  <a:cubicBezTo>
                    <a:pt x="74534" y="693235"/>
                    <a:pt x="73769" y="698591"/>
                    <a:pt x="75300" y="703182"/>
                  </a:cubicBezTo>
                  <a:cubicBezTo>
                    <a:pt x="76830" y="705477"/>
                    <a:pt x="77595" y="707007"/>
                    <a:pt x="75300" y="709303"/>
                  </a:cubicBezTo>
                  <a:cubicBezTo>
                    <a:pt x="73004" y="711598"/>
                    <a:pt x="70709" y="713894"/>
                    <a:pt x="67648" y="716189"/>
                  </a:cubicBezTo>
                  <a:cubicBezTo>
                    <a:pt x="66883" y="716955"/>
                    <a:pt x="63822" y="716955"/>
                    <a:pt x="63822" y="715424"/>
                  </a:cubicBezTo>
                  <a:cubicBezTo>
                    <a:pt x="63822" y="712364"/>
                    <a:pt x="58467" y="710068"/>
                    <a:pt x="62292" y="706243"/>
                  </a:cubicBezTo>
                  <a:cubicBezTo>
                    <a:pt x="63822" y="704712"/>
                    <a:pt x="63822" y="701652"/>
                    <a:pt x="64588" y="699356"/>
                  </a:cubicBezTo>
                  <a:cubicBezTo>
                    <a:pt x="65352" y="697061"/>
                    <a:pt x="64588" y="696296"/>
                    <a:pt x="62292" y="695531"/>
                  </a:cubicBezTo>
                  <a:cubicBezTo>
                    <a:pt x="60762" y="694765"/>
                    <a:pt x="60762" y="693235"/>
                    <a:pt x="59997" y="691705"/>
                  </a:cubicBezTo>
                  <a:cubicBezTo>
                    <a:pt x="58467" y="687114"/>
                    <a:pt x="57701" y="681758"/>
                    <a:pt x="55406" y="677932"/>
                  </a:cubicBezTo>
                  <a:cubicBezTo>
                    <a:pt x="53110" y="674107"/>
                    <a:pt x="54641" y="671811"/>
                    <a:pt x="56936" y="669516"/>
                  </a:cubicBezTo>
                  <a:cubicBezTo>
                    <a:pt x="56936" y="667986"/>
                    <a:pt x="56171" y="665690"/>
                    <a:pt x="55406" y="664160"/>
                  </a:cubicBezTo>
                  <a:cubicBezTo>
                    <a:pt x="54641" y="663395"/>
                    <a:pt x="54641" y="663395"/>
                    <a:pt x="54641" y="662630"/>
                  </a:cubicBezTo>
                  <a:cubicBezTo>
                    <a:pt x="53876" y="660335"/>
                    <a:pt x="53110" y="658804"/>
                    <a:pt x="52346" y="657274"/>
                  </a:cubicBezTo>
                  <a:cubicBezTo>
                    <a:pt x="49285" y="655744"/>
                    <a:pt x="45459" y="654213"/>
                    <a:pt x="41634" y="651918"/>
                  </a:cubicBezTo>
                  <a:cubicBezTo>
                    <a:pt x="37808" y="650387"/>
                    <a:pt x="37043" y="644266"/>
                    <a:pt x="30922" y="645796"/>
                  </a:cubicBezTo>
                  <a:cubicBezTo>
                    <a:pt x="30922" y="645796"/>
                    <a:pt x="30156" y="644266"/>
                    <a:pt x="29391" y="643501"/>
                  </a:cubicBezTo>
                  <a:cubicBezTo>
                    <a:pt x="26331" y="636615"/>
                    <a:pt x="22505" y="629729"/>
                    <a:pt x="23270" y="622078"/>
                  </a:cubicBezTo>
                  <a:cubicBezTo>
                    <a:pt x="21740" y="618252"/>
                    <a:pt x="20210" y="613661"/>
                    <a:pt x="20210" y="609070"/>
                  </a:cubicBezTo>
                  <a:cubicBezTo>
                    <a:pt x="20210" y="607540"/>
                    <a:pt x="18680" y="606009"/>
                    <a:pt x="17149" y="604479"/>
                  </a:cubicBezTo>
                  <a:cubicBezTo>
                    <a:pt x="13323" y="601419"/>
                    <a:pt x="11793" y="596828"/>
                    <a:pt x="9498" y="593002"/>
                  </a:cubicBezTo>
                  <a:cubicBezTo>
                    <a:pt x="7968" y="589942"/>
                    <a:pt x="7968" y="586881"/>
                    <a:pt x="8732" y="580760"/>
                  </a:cubicBezTo>
                  <a:cubicBezTo>
                    <a:pt x="8732" y="577700"/>
                    <a:pt x="9498" y="574639"/>
                    <a:pt x="7202" y="572343"/>
                  </a:cubicBezTo>
                  <a:cubicBezTo>
                    <a:pt x="5672" y="570813"/>
                    <a:pt x="7202" y="570048"/>
                    <a:pt x="7968" y="568518"/>
                  </a:cubicBezTo>
                  <a:cubicBezTo>
                    <a:pt x="8732" y="566988"/>
                    <a:pt x="9498" y="564692"/>
                    <a:pt x="8732" y="563927"/>
                  </a:cubicBezTo>
                  <a:cubicBezTo>
                    <a:pt x="4142" y="555510"/>
                    <a:pt x="6437" y="547094"/>
                    <a:pt x="5672" y="538677"/>
                  </a:cubicBezTo>
                  <a:cubicBezTo>
                    <a:pt x="5672" y="536382"/>
                    <a:pt x="5672" y="534852"/>
                    <a:pt x="5672" y="532556"/>
                  </a:cubicBezTo>
                  <a:cubicBezTo>
                    <a:pt x="5672" y="530261"/>
                    <a:pt x="4142" y="529496"/>
                    <a:pt x="1847" y="528731"/>
                  </a:cubicBezTo>
                  <a:cubicBezTo>
                    <a:pt x="316" y="527965"/>
                    <a:pt x="-449" y="525670"/>
                    <a:pt x="316" y="524905"/>
                  </a:cubicBezTo>
                  <a:cubicBezTo>
                    <a:pt x="4907" y="520314"/>
                    <a:pt x="3377" y="514193"/>
                    <a:pt x="3377" y="508837"/>
                  </a:cubicBezTo>
                  <a:cubicBezTo>
                    <a:pt x="3377" y="503481"/>
                    <a:pt x="4142" y="497360"/>
                    <a:pt x="316" y="492769"/>
                  </a:cubicBezTo>
                  <a:cubicBezTo>
                    <a:pt x="1081" y="489708"/>
                    <a:pt x="2611" y="486648"/>
                    <a:pt x="316" y="483587"/>
                  </a:cubicBezTo>
                  <a:cubicBezTo>
                    <a:pt x="-449" y="483587"/>
                    <a:pt x="316" y="481292"/>
                    <a:pt x="1081" y="481292"/>
                  </a:cubicBezTo>
                  <a:cubicBezTo>
                    <a:pt x="4142" y="479762"/>
                    <a:pt x="6437" y="478232"/>
                    <a:pt x="5672" y="474406"/>
                  </a:cubicBezTo>
                  <a:cubicBezTo>
                    <a:pt x="4907" y="469815"/>
                    <a:pt x="7202" y="465990"/>
                    <a:pt x="7968" y="461399"/>
                  </a:cubicBezTo>
                  <a:cubicBezTo>
                    <a:pt x="8732" y="457573"/>
                    <a:pt x="7968" y="452982"/>
                    <a:pt x="7968" y="449157"/>
                  </a:cubicBezTo>
                  <a:cubicBezTo>
                    <a:pt x="13323" y="443800"/>
                    <a:pt x="8732" y="435384"/>
                    <a:pt x="13323" y="429263"/>
                  </a:cubicBezTo>
                  <a:cubicBezTo>
                    <a:pt x="12558" y="427733"/>
                    <a:pt x="9498" y="424672"/>
                    <a:pt x="12558" y="423142"/>
                  </a:cubicBezTo>
                  <a:cubicBezTo>
                    <a:pt x="14089" y="422376"/>
                    <a:pt x="14853" y="421612"/>
                    <a:pt x="15619" y="420846"/>
                  </a:cubicBezTo>
                  <a:cubicBezTo>
                    <a:pt x="15619" y="420081"/>
                    <a:pt x="16384" y="419316"/>
                    <a:pt x="16384" y="418551"/>
                  </a:cubicBezTo>
                  <a:cubicBezTo>
                    <a:pt x="16384" y="418551"/>
                    <a:pt x="16384" y="419316"/>
                    <a:pt x="16384" y="419316"/>
                  </a:cubicBezTo>
                  <a:cubicBezTo>
                    <a:pt x="17149" y="418551"/>
                    <a:pt x="17149" y="417786"/>
                    <a:pt x="17914" y="417021"/>
                  </a:cubicBezTo>
                  <a:cubicBezTo>
                    <a:pt x="19444" y="414725"/>
                    <a:pt x="20975" y="413195"/>
                    <a:pt x="23270" y="411664"/>
                  </a:cubicBezTo>
                  <a:cubicBezTo>
                    <a:pt x="27096" y="408604"/>
                    <a:pt x="23270" y="406309"/>
                    <a:pt x="23270" y="404013"/>
                  </a:cubicBezTo>
                  <a:cubicBezTo>
                    <a:pt x="24801" y="404013"/>
                    <a:pt x="26331" y="402483"/>
                    <a:pt x="26331" y="400953"/>
                  </a:cubicBezTo>
                  <a:cubicBezTo>
                    <a:pt x="27096" y="400953"/>
                    <a:pt x="27861" y="400953"/>
                    <a:pt x="28626" y="400188"/>
                  </a:cubicBezTo>
                  <a:cubicBezTo>
                    <a:pt x="38573" y="394067"/>
                    <a:pt x="38573" y="394067"/>
                    <a:pt x="38573" y="384120"/>
                  </a:cubicBezTo>
                  <a:cubicBezTo>
                    <a:pt x="38573" y="381059"/>
                    <a:pt x="40868" y="378764"/>
                    <a:pt x="43164" y="377234"/>
                  </a:cubicBezTo>
                  <a:cubicBezTo>
                    <a:pt x="44694" y="376468"/>
                    <a:pt x="45459" y="375703"/>
                    <a:pt x="46989" y="374938"/>
                  </a:cubicBezTo>
                  <a:cubicBezTo>
                    <a:pt x="47755" y="372643"/>
                    <a:pt x="48519" y="370347"/>
                    <a:pt x="49285" y="368052"/>
                  </a:cubicBezTo>
                  <a:cubicBezTo>
                    <a:pt x="50050" y="367286"/>
                    <a:pt x="50050" y="367286"/>
                    <a:pt x="50050" y="366522"/>
                  </a:cubicBezTo>
                  <a:cubicBezTo>
                    <a:pt x="49285" y="365756"/>
                    <a:pt x="48519" y="364991"/>
                    <a:pt x="48519" y="364226"/>
                  </a:cubicBezTo>
                  <a:cubicBezTo>
                    <a:pt x="49285" y="364226"/>
                    <a:pt x="50050" y="364226"/>
                    <a:pt x="50815" y="364226"/>
                  </a:cubicBezTo>
                  <a:cubicBezTo>
                    <a:pt x="58467" y="340507"/>
                    <a:pt x="68413" y="318318"/>
                    <a:pt x="86776" y="299954"/>
                  </a:cubicBezTo>
                  <a:cubicBezTo>
                    <a:pt x="89837" y="290773"/>
                    <a:pt x="95193" y="285417"/>
                    <a:pt x="99018" y="275470"/>
                  </a:cubicBezTo>
                  <a:cubicBezTo>
                    <a:pt x="100549" y="274705"/>
                    <a:pt x="102079" y="273940"/>
                    <a:pt x="102844" y="273940"/>
                  </a:cubicBezTo>
                  <a:cubicBezTo>
                    <a:pt x="105139" y="273175"/>
                    <a:pt x="106670" y="277000"/>
                    <a:pt x="107435" y="279296"/>
                  </a:cubicBezTo>
                  <a:cubicBezTo>
                    <a:pt x="99018" y="285417"/>
                    <a:pt x="105139" y="288478"/>
                    <a:pt x="97488" y="290773"/>
                  </a:cubicBezTo>
                  <a:cubicBezTo>
                    <a:pt x="91367" y="307606"/>
                    <a:pt x="76064" y="325969"/>
                    <a:pt x="69943" y="343568"/>
                  </a:cubicBezTo>
                  <a:cubicBezTo>
                    <a:pt x="69178" y="345863"/>
                    <a:pt x="68413" y="348923"/>
                    <a:pt x="67648" y="351984"/>
                  </a:cubicBezTo>
                  <a:cubicBezTo>
                    <a:pt x="69178" y="349689"/>
                    <a:pt x="70709" y="348158"/>
                    <a:pt x="73769" y="346628"/>
                  </a:cubicBezTo>
                  <a:lnTo>
                    <a:pt x="74962" y="344754"/>
                  </a:lnTo>
                  <a:lnTo>
                    <a:pt x="74879" y="344837"/>
                  </a:lnTo>
                  <a:cubicBezTo>
                    <a:pt x="74178" y="344837"/>
                    <a:pt x="74178" y="344137"/>
                    <a:pt x="73478" y="344137"/>
                  </a:cubicBezTo>
                  <a:lnTo>
                    <a:pt x="75355" y="344137"/>
                  </a:lnTo>
                  <a:lnTo>
                    <a:pt x="79125" y="338211"/>
                  </a:lnTo>
                  <a:cubicBezTo>
                    <a:pt x="79125" y="336681"/>
                    <a:pt x="76064" y="333620"/>
                    <a:pt x="80655" y="333620"/>
                  </a:cubicBezTo>
                  <a:cubicBezTo>
                    <a:pt x="85246" y="333620"/>
                    <a:pt x="87542" y="330560"/>
                    <a:pt x="89837" y="328265"/>
                  </a:cubicBezTo>
                  <a:cubicBezTo>
                    <a:pt x="91367" y="326735"/>
                    <a:pt x="90602" y="325969"/>
                    <a:pt x="90602" y="323674"/>
                  </a:cubicBezTo>
                  <a:cubicBezTo>
                    <a:pt x="90602" y="319848"/>
                    <a:pt x="92897" y="316023"/>
                    <a:pt x="95958" y="313727"/>
                  </a:cubicBezTo>
                  <a:cubicBezTo>
                    <a:pt x="96723" y="313727"/>
                    <a:pt x="96723" y="312962"/>
                    <a:pt x="97488" y="312962"/>
                  </a:cubicBezTo>
                  <a:cubicBezTo>
                    <a:pt x="97488" y="314492"/>
                    <a:pt x="98254" y="315257"/>
                    <a:pt x="98254" y="316023"/>
                  </a:cubicBezTo>
                  <a:cubicBezTo>
                    <a:pt x="98254" y="317553"/>
                    <a:pt x="98254" y="318318"/>
                    <a:pt x="97488" y="319083"/>
                  </a:cubicBezTo>
                  <a:cubicBezTo>
                    <a:pt x="95193" y="321378"/>
                    <a:pt x="98254" y="322144"/>
                    <a:pt x="99018" y="323674"/>
                  </a:cubicBezTo>
                  <a:cubicBezTo>
                    <a:pt x="101314" y="325969"/>
                    <a:pt x="102079" y="323674"/>
                    <a:pt x="102844" y="322909"/>
                  </a:cubicBezTo>
                  <a:cubicBezTo>
                    <a:pt x="104375" y="321378"/>
                    <a:pt x="106670" y="319083"/>
                    <a:pt x="108200" y="317553"/>
                  </a:cubicBezTo>
                  <a:cubicBezTo>
                    <a:pt x="109730" y="316023"/>
                    <a:pt x="111261" y="314492"/>
                    <a:pt x="111261" y="313727"/>
                  </a:cubicBezTo>
                  <a:cubicBezTo>
                    <a:pt x="110496" y="306075"/>
                    <a:pt x="116617" y="303780"/>
                    <a:pt x="121972" y="301485"/>
                  </a:cubicBezTo>
                  <a:cubicBezTo>
                    <a:pt x="125799" y="299190"/>
                    <a:pt x="128094" y="296894"/>
                    <a:pt x="131154" y="293833"/>
                  </a:cubicBezTo>
                  <a:cubicBezTo>
                    <a:pt x="136510" y="288478"/>
                    <a:pt x="141866" y="283887"/>
                    <a:pt x="149517" y="281591"/>
                  </a:cubicBezTo>
                  <a:cubicBezTo>
                    <a:pt x="150283" y="281591"/>
                    <a:pt x="151048" y="280061"/>
                    <a:pt x="151048" y="279296"/>
                  </a:cubicBezTo>
                  <a:cubicBezTo>
                    <a:pt x="153343" y="278531"/>
                    <a:pt x="156404" y="279296"/>
                    <a:pt x="157169" y="276236"/>
                  </a:cubicBezTo>
                  <a:cubicBezTo>
                    <a:pt x="158699" y="270879"/>
                    <a:pt x="164055" y="268584"/>
                    <a:pt x="167116" y="264758"/>
                  </a:cubicBezTo>
                  <a:cubicBezTo>
                    <a:pt x="167881" y="263993"/>
                    <a:pt x="169411" y="263993"/>
                    <a:pt x="170176" y="263993"/>
                  </a:cubicBezTo>
                  <a:cubicBezTo>
                    <a:pt x="175532" y="263993"/>
                    <a:pt x="177828" y="260933"/>
                    <a:pt x="179358" y="257107"/>
                  </a:cubicBezTo>
                  <a:cubicBezTo>
                    <a:pt x="180888" y="254812"/>
                    <a:pt x="181653" y="253281"/>
                    <a:pt x="184714" y="252516"/>
                  </a:cubicBezTo>
                  <a:cubicBezTo>
                    <a:pt x="187774" y="255576"/>
                    <a:pt x="189304" y="252516"/>
                    <a:pt x="190835" y="250986"/>
                  </a:cubicBezTo>
                  <a:cubicBezTo>
                    <a:pt x="191600" y="250986"/>
                    <a:pt x="192365" y="249455"/>
                    <a:pt x="192365" y="248691"/>
                  </a:cubicBezTo>
                  <a:cubicBezTo>
                    <a:pt x="193131" y="247160"/>
                    <a:pt x="193895" y="246395"/>
                    <a:pt x="195426" y="246395"/>
                  </a:cubicBezTo>
                  <a:cubicBezTo>
                    <a:pt x="200782" y="246395"/>
                    <a:pt x="205373" y="246395"/>
                    <a:pt x="209198" y="243334"/>
                  </a:cubicBezTo>
                  <a:cubicBezTo>
                    <a:pt x="209198" y="242569"/>
                    <a:pt x="209964" y="242569"/>
                    <a:pt x="210728" y="241804"/>
                  </a:cubicBezTo>
                  <a:cubicBezTo>
                    <a:pt x="210728" y="241039"/>
                    <a:pt x="211494" y="241039"/>
                    <a:pt x="211494" y="240274"/>
                  </a:cubicBezTo>
                  <a:cubicBezTo>
                    <a:pt x="212259" y="240274"/>
                    <a:pt x="212259" y="240274"/>
                    <a:pt x="212259" y="240274"/>
                  </a:cubicBezTo>
                  <a:cubicBezTo>
                    <a:pt x="215319" y="237213"/>
                    <a:pt x="218380" y="234918"/>
                    <a:pt x="222206" y="231858"/>
                  </a:cubicBezTo>
                  <a:cubicBezTo>
                    <a:pt x="222970" y="231092"/>
                    <a:pt x="223736" y="230327"/>
                    <a:pt x="223736" y="229562"/>
                  </a:cubicBezTo>
                  <a:cubicBezTo>
                    <a:pt x="226031" y="224971"/>
                    <a:pt x="231387" y="222676"/>
                    <a:pt x="235978" y="221910"/>
                  </a:cubicBezTo>
                  <a:cubicBezTo>
                    <a:pt x="235978" y="221910"/>
                    <a:pt x="236743" y="221910"/>
                    <a:pt x="236743" y="221910"/>
                  </a:cubicBezTo>
                  <a:cubicBezTo>
                    <a:pt x="237508" y="220380"/>
                    <a:pt x="239039" y="219615"/>
                    <a:pt x="239803" y="218085"/>
                  </a:cubicBezTo>
                  <a:cubicBezTo>
                    <a:pt x="243629" y="214259"/>
                    <a:pt x="248220" y="210434"/>
                    <a:pt x="250515" y="206608"/>
                  </a:cubicBezTo>
                  <a:cubicBezTo>
                    <a:pt x="246690" y="204313"/>
                    <a:pt x="236743" y="208903"/>
                    <a:pt x="236743" y="203547"/>
                  </a:cubicBezTo>
                  <a:cubicBezTo>
                    <a:pt x="242099" y="202017"/>
                    <a:pt x="245924" y="204313"/>
                    <a:pt x="250515" y="204313"/>
                  </a:cubicBezTo>
                  <a:cubicBezTo>
                    <a:pt x="263523" y="197426"/>
                    <a:pt x="274235" y="189010"/>
                    <a:pt x="284947" y="179828"/>
                  </a:cubicBezTo>
                  <a:cubicBezTo>
                    <a:pt x="290302" y="175237"/>
                    <a:pt x="295659" y="171411"/>
                    <a:pt x="301780" y="166820"/>
                  </a:cubicBezTo>
                  <a:cubicBezTo>
                    <a:pt x="307901" y="162995"/>
                    <a:pt x="314022" y="159169"/>
                    <a:pt x="320908" y="155344"/>
                  </a:cubicBezTo>
                  <a:cubicBezTo>
                    <a:pt x="318613" y="149987"/>
                    <a:pt x="310196" y="154578"/>
                    <a:pt x="307135" y="150753"/>
                  </a:cubicBezTo>
                  <a:cubicBezTo>
                    <a:pt x="309431" y="150753"/>
                    <a:pt x="313257" y="148457"/>
                    <a:pt x="317083" y="146927"/>
                  </a:cubicBezTo>
                  <a:cubicBezTo>
                    <a:pt x="314787" y="143866"/>
                    <a:pt x="310196" y="143866"/>
                    <a:pt x="305605" y="143866"/>
                  </a:cubicBezTo>
                  <a:cubicBezTo>
                    <a:pt x="302545" y="146927"/>
                    <a:pt x="309431" y="146162"/>
                    <a:pt x="306371" y="149223"/>
                  </a:cubicBezTo>
                  <a:cubicBezTo>
                    <a:pt x="298719" y="152283"/>
                    <a:pt x="293363" y="152283"/>
                    <a:pt x="291068" y="146927"/>
                  </a:cubicBezTo>
                  <a:cubicBezTo>
                    <a:pt x="284181" y="149223"/>
                    <a:pt x="280356" y="153048"/>
                    <a:pt x="275765" y="149223"/>
                  </a:cubicBezTo>
                  <a:cubicBezTo>
                    <a:pt x="255872" y="157639"/>
                    <a:pt x="241334" y="167586"/>
                    <a:pt x="228327" y="177532"/>
                  </a:cubicBezTo>
                  <a:cubicBezTo>
                    <a:pt x="221440" y="182123"/>
                    <a:pt x="215319" y="186714"/>
                    <a:pt x="208433" y="191305"/>
                  </a:cubicBezTo>
                  <a:cubicBezTo>
                    <a:pt x="204607" y="193601"/>
                    <a:pt x="201547" y="195896"/>
                    <a:pt x="197721" y="198192"/>
                  </a:cubicBezTo>
                  <a:cubicBezTo>
                    <a:pt x="193895" y="200487"/>
                    <a:pt x="190070" y="202782"/>
                    <a:pt x="186244" y="205077"/>
                  </a:cubicBezTo>
                  <a:cubicBezTo>
                    <a:pt x="179358" y="210434"/>
                    <a:pt x="171707" y="218085"/>
                    <a:pt x="163290" y="224971"/>
                  </a:cubicBezTo>
                  <a:lnTo>
                    <a:pt x="142792" y="242541"/>
                  </a:lnTo>
                  <a:lnTo>
                    <a:pt x="153822" y="230040"/>
                  </a:lnTo>
                  <a:cubicBezTo>
                    <a:pt x="163290" y="219807"/>
                    <a:pt x="173237" y="210051"/>
                    <a:pt x="183949" y="202017"/>
                  </a:cubicBezTo>
                  <a:cubicBezTo>
                    <a:pt x="194661" y="193601"/>
                    <a:pt x="203842" y="188244"/>
                    <a:pt x="219910" y="176002"/>
                  </a:cubicBezTo>
                  <a:cubicBezTo>
                    <a:pt x="222206" y="174472"/>
                    <a:pt x="222970" y="172177"/>
                    <a:pt x="225266" y="169881"/>
                  </a:cubicBezTo>
                  <a:cubicBezTo>
                    <a:pt x="243629" y="153048"/>
                    <a:pt x="270409" y="144632"/>
                    <a:pt x="291833" y="130859"/>
                  </a:cubicBezTo>
                  <a:cubicBezTo>
                    <a:pt x="288772" y="126269"/>
                    <a:pt x="281886" y="125503"/>
                    <a:pt x="275000" y="126269"/>
                  </a:cubicBezTo>
                  <a:cubicBezTo>
                    <a:pt x="245160" y="140806"/>
                    <a:pt x="232918" y="152283"/>
                    <a:pt x="216849" y="163760"/>
                  </a:cubicBezTo>
                  <a:cubicBezTo>
                    <a:pt x="214554" y="153048"/>
                    <a:pt x="225266" y="146162"/>
                    <a:pt x="238273" y="134685"/>
                  </a:cubicBezTo>
                  <a:cubicBezTo>
                    <a:pt x="243629" y="132390"/>
                    <a:pt x="249751" y="129329"/>
                    <a:pt x="253576" y="130094"/>
                  </a:cubicBezTo>
                  <a:cubicBezTo>
                    <a:pt x="278826" y="114791"/>
                    <a:pt x="304075" y="101019"/>
                    <a:pt x="330855" y="91837"/>
                  </a:cubicBezTo>
                  <a:cubicBezTo>
                    <a:pt x="357634" y="82656"/>
                    <a:pt x="385945" y="76534"/>
                    <a:pt x="416550" y="78065"/>
                  </a:cubicBezTo>
                  <a:cubicBezTo>
                    <a:pt x="413490" y="78830"/>
                    <a:pt x="416550" y="78830"/>
                    <a:pt x="418081" y="78830"/>
                  </a:cubicBezTo>
                  <a:cubicBezTo>
                    <a:pt x="412724" y="80360"/>
                    <a:pt x="405073" y="82656"/>
                    <a:pt x="398952" y="84952"/>
                  </a:cubicBezTo>
                  <a:cubicBezTo>
                    <a:pt x="399717" y="83421"/>
                    <a:pt x="402012" y="82656"/>
                    <a:pt x="405073" y="81891"/>
                  </a:cubicBezTo>
                  <a:cubicBezTo>
                    <a:pt x="399717" y="77300"/>
                    <a:pt x="392066" y="86482"/>
                    <a:pt x="389005" y="81125"/>
                  </a:cubicBezTo>
                  <a:cubicBezTo>
                    <a:pt x="384415" y="82656"/>
                    <a:pt x="387475" y="82656"/>
                    <a:pt x="388240" y="84952"/>
                  </a:cubicBezTo>
                  <a:cubicBezTo>
                    <a:pt x="383649" y="84952"/>
                    <a:pt x="381354" y="81891"/>
                    <a:pt x="372937" y="85717"/>
                  </a:cubicBezTo>
                  <a:cubicBezTo>
                    <a:pt x="369112" y="87246"/>
                    <a:pt x="369112" y="89542"/>
                    <a:pt x="367582" y="91837"/>
                  </a:cubicBezTo>
                  <a:cubicBezTo>
                    <a:pt x="373703" y="91073"/>
                    <a:pt x="374467" y="88777"/>
                    <a:pt x="380589" y="88012"/>
                  </a:cubicBezTo>
                  <a:cubicBezTo>
                    <a:pt x="382884" y="90307"/>
                    <a:pt x="387475" y="91073"/>
                    <a:pt x="390536" y="92603"/>
                  </a:cubicBezTo>
                  <a:cubicBezTo>
                    <a:pt x="392066" y="91837"/>
                    <a:pt x="392066" y="89542"/>
                    <a:pt x="395127" y="89542"/>
                  </a:cubicBezTo>
                  <a:cubicBezTo>
                    <a:pt x="402012" y="88012"/>
                    <a:pt x="395891" y="91073"/>
                    <a:pt x="395891" y="92603"/>
                  </a:cubicBezTo>
                  <a:cubicBezTo>
                    <a:pt x="400482" y="93367"/>
                    <a:pt x="405838" y="93367"/>
                    <a:pt x="410429" y="92603"/>
                  </a:cubicBezTo>
                  <a:cubicBezTo>
                    <a:pt x="415020" y="91837"/>
                    <a:pt x="418845" y="90307"/>
                    <a:pt x="420376" y="86482"/>
                  </a:cubicBezTo>
                  <a:cubicBezTo>
                    <a:pt x="429557" y="89542"/>
                    <a:pt x="456337" y="91837"/>
                    <a:pt x="464753" y="81891"/>
                  </a:cubicBezTo>
                  <a:cubicBezTo>
                    <a:pt x="469344" y="83421"/>
                    <a:pt x="475465" y="83421"/>
                    <a:pt x="483117" y="83421"/>
                  </a:cubicBezTo>
                  <a:cubicBezTo>
                    <a:pt x="486943" y="83421"/>
                    <a:pt x="490768" y="82656"/>
                    <a:pt x="494594" y="82656"/>
                  </a:cubicBezTo>
                  <a:cubicBezTo>
                    <a:pt x="498419" y="82656"/>
                    <a:pt x="503010" y="81891"/>
                    <a:pt x="506836" y="81891"/>
                  </a:cubicBezTo>
                  <a:cubicBezTo>
                    <a:pt x="523669" y="81125"/>
                    <a:pt x="540502" y="82656"/>
                    <a:pt x="549684" y="90307"/>
                  </a:cubicBezTo>
                  <a:cubicBezTo>
                    <a:pt x="558100" y="90307"/>
                    <a:pt x="564987" y="91073"/>
                    <a:pt x="571873" y="92603"/>
                  </a:cubicBezTo>
                  <a:cubicBezTo>
                    <a:pt x="578759" y="94133"/>
                    <a:pt x="584880" y="96428"/>
                    <a:pt x="591001" y="99489"/>
                  </a:cubicBezTo>
                  <a:cubicBezTo>
                    <a:pt x="619311" y="102550"/>
                    <a:pt x="653742" y="111731"/>
                    <a:pt x="685113" y="126269"/>
                  </a:cubicBezTo>
                  <a:cubicBezTo>
                    <a:pt x="714188" y="140041"/>
                    <a:pt x="740968" y="157639"/>
                    <a:pt x="760861" y="176002"/>
                  </a:cubicBezTo>
                  <a:cubicBezTo>
                    <a:pt x="762392" y="176768"/>
                    <a:pt x="763156" y="177532"/>
                    <a:pt x="764687" y="178298"/>
                  </a:cubicBezTo>
                  <a:cubicBezTo>
                    <a:pt x="765452" y="179828"/>
                    <a:pt x="766217" y="180593"/>
                    <a:pt x="767747" y="182123"/>
                  </a:cubicBezTo>
                  <a:cubicBezTo>
                    <a:pt x="771573" y="183653"/>
                    <a:pt x="774634" y="185184"/>
                    <a:pt x="778459" y="187480"/>
                  </a:cubicBezTo>
                  <a:cubicBezTo>
                    <a:pt x="778459" y="187480"/>
                    <a:pt x="779225" y="186714"/>
                    <a:pt x="779225" y="186714"/>
                  </a:cubicBezTo>
                  <a:cubicBezTo>
                    <a:pt x="779225" y="187480"/>
                    <a:pt x="779989" y="187480"/>
                    <a:pt x="779989" y="188244"/>
                  </a:cubicBezTo>
                  <a:cubicBezTo>
                    <a:pt x="779225" y="189010"/>
                    <a:pt x="779225" y="189010"/>
                    <a:pt x="779225" y="189010"/>
                  </a:cubicBezTo>
                  <a:cubicBezTo>
                    <a:pt x="779989" y="189775"/>
                    <a:pt x="780755" y="190540"/>
                    <a:pt x="782285" y="191305"/>
                  </a:cubicBezTo>
                  <a:cubicBezTo>
                    <a:pt x="786876" y="195131"/>
                    <a:pt x="792232" y="198956"/>
                    <a:pt x="797588" y="204313"/>
                  </a:cubicBezTo>
                  <a:cubicBezTo>
                    <a:pt x="796822" y="202782"/>
                    <a:pt x="796058" y="202017"/>
                    <a:pt x="795292" y="200487"/>
                  </a:cubicBezTo>
                  <a:cubicBezTo>
                    <a:pt x="795292" y="200487"/>
                    <a:pt x="795292" y="199722"/>
                    <a:pt x="795292" y="199722"/>
                  </a:cubicBezTo>
                  <a:cubicBezTo>
                    <a:pt x="792997" y="197426"/>
                    <a:pt x="791467" y="196661"/>
                    <a:pt x="789171" y="195131"/>
                  </a:cubicBezTo>
                  <a:cubicBezTo>
                    <a:pt x="789171" y="193601"/>
                    <a:pt x="789171" y="192835"/>
                    <a:pt x="789937" y="192070"/>
                  </a:cubicBezTo>
                  <a:cubicBezTo>
                    <a:pt x="790701" y="195131"/>
                    <a:pt x="793762" y="197426"/>
                    <a:pt x="796058" y="198192"/>
                  </a:cubicBezTo>
                  <a:cubicBezTo>
                    <a:pt x="796058" y="197426"/>
                    <a:pt x="796058" y="197426"/>
                    <a:pt x="796058" y="197426"/>
                  </a:cubicBezTo>
                  <a:cubicBezTo>
                    <a:pt x="796058" y="197426"/>
                    <a:pt x="796822" y="196661"/>
                    <a:pt x="796822" y="196661"/>
                  </a:cubicBezTo>
                  <a:cubicBezTo>
                    <a:pt x="797588" y="196661"/>
                    <a:pt x="799118" y="196661"/>
                    <a:pt x="799118" y="197426"/>
                  </a:cubicBezTo>
                  <a:cubicBezTo>
                    <a:pt x="800649" y="200487"/>
                    <a:pt x="801413" y="204313"/>
                    <a:pt x="800649" y="207373"/>
                  </a:cubicBezTo>
                  <a:cubicBezTo>
                    <a:pt x="802179" y="208138"/>
                    <a:pt x="804474" y="209668"/>
                    <a:pt x="806004" y="210434"/>
                  </a:cubicBezTo>
                  <a:cubicBezTo>
                    <a:pt x="806770" y="208903"/>
                    <a:pt x="806770" y="208138"/>
                    <a:pt x="807534" y="207373"/>
                  </a:cubicBezTo>
                  <a:cubicBezTo>
                    <a:pt x="809065" y="205077"/>
                    <a:pt x="814421" y="205077"/>
                    <a:pt x="816716" y="207373"/>
                  </a:cubicBezTo>
                  <a:cubicBezTo>
                    <a:pt x="818246" y="208903"/>
                    <a:pt x="819012" y="211964"/>
                    <a:pt x="820542" y="213494"/>
                  </a:cubicBezTo>
                  <a:cubicBezTo>
                    <a:pt x="822072" y="215025"/>
                    <a:pt x="824367" y="215789"/>
                    <a:pt x="825898" y="216555"/>
                  </a:cubicBezTo>
                  <a:cubicBezTo>
                    <a:pt x="826663" y="215789"/>
                    <a:pt x="825898" y="215025"/>
                    <a:pt x="825133" y="214259"/>
                  </a:cubicBezTo>
                  <a:cubicBezTo>
                    <a:pt x="825898" y="211964"/>
                    <a:pt x="827428" y="215025"/>
                    <a:pt x="826663" y="215789"/>
                  </a:cubicBezTo>
                  <a:cubicBezTo>
                    <a:pt x="826663" y="216555"/>
                    <a:pt x="827428" y="217320"/>
                    <a:pt x="827428" y="217320"/>
                  </a:cubicBezTo>
                  <a:cubicBezTo>
                    <a:pt x="828193" y="218085"/>
                    <a:pt x="828958" y="218085"/>
                    <a:pt x="829724" y="218085"/>
                  </a:cubicBezTo>
                  <a:cubicBezTo>
                    <a:pt x="829724" y="218085"/>
                    <a:pt x="828958" y="217320"/>
                    <a:pt x="828193" y="216555"/>
                  </a:cubicBezTo>
                  <a:lnTo>
                    <a:pt x="829724" y="215025"/>
                  </a:lnTo>
                  <a:cubicBezTo>
                    <a:pt x="829724" y="216555"/>
                    <a:pt x="830488" y="217320"/>
                    <a:pt x="831254" y="218850"/>
                  </a:cubicBezTo>
                  <a:cubicBezTo>
                    <a:pt x="837375" y="220380"/>
                    <a:pt x="842731" y="221910"/>
                    <a:pt x="848852" y="224971"/>
                  </a:cubicBezTo>
                  <a:cubicBezTo>
                    <a:pt x="848852" y="224206"/>
                    <a:pt x="848852" y="223441"/>
                    <a:pt x="848852" y="222676"/>
                  </a:cubicBezTo>
                  <a:cubicBezTo>
                    <a:pt x="848087" y="221910"/>
                    <a:pt x="847321" y="221146"/>
                    <a:pt x="846557" y="220380"/>
                  </a:cubicBezTo>
                  <a:cubicBezTo>
                    <a:pt x="846557" y="220380"/>
                    <a:pt x="847321" y="220380"/>
                    <a:pt x="848087" y="221146"/>
                  </a:cubicBezTo>
                  <a:cubicBezTo>
                    <a:pt x="847321" y="219615"/>
                    <a:pt x="846557" y="218085"/>
                    <a:pt x="845791" y="216555"/>
                  </a:cubicBezTo>
                  <a:cubicBezTo>
                    <a:pt x="846557" y="216555"/>
                    <a:pt x="847321" y="217320"/>
                    <a:pt x="848087" y="217320"/>
                  </a:cubicBezTo>
                  <a:cubicBezTo>
                    <a:pt x="847321" y="215789"/>
                    <a:pt x="846557" y="215025"/>
                    <a:pt x="845791" y="213494"/>
                  </a:cubicBezTo>
                  <a:cubicBezTo>
                    <a:pt x="841966" y="210434"/>
                    <a:pt x="837375" y="208138"/>
                    <a:pt x="835079" y="203547"/>
                  </a:cubicBezTo>
                  <a:cubicBezTo>
                    <a:pt x="835845" y="203547"/>
                    <a:pt x="836610" y="203547"/>
                    <a:pt x="837375" y="202782"/>
                  </a:cubicBezTo>
                  <a:cubicBezTo>
                    <a:pt x="832784" y="197426"/>
                    <a:pt x="828193" y="194365"/>
                    <a:pt x="824367" y="191305"/>
                  </a:cubicBezTo>
                  <a:cubicBezTo>
                    <a:pt x="819777" y="188244"/>
                    <a:pt x="816716" y="185184"/>
                    <a:pt x="813655" y="179828"/>
                  </a:cubicBezTo>
                  <a:cubicBezTo>
                    <a:pt x="815186" y="179828"/>
                    <a:pt x="815760" y="180976"/>
                    <a:pt x="816525" y="182411"/>
                  </a:cubicBezTo>
                  <a:lnTo>
                    <a:pt x="817327" y="183270"/>
                  </a:lnTo>
                  <a:lnTo>
                    <a:pt x="820542" y="186714"/>
                  </a:lnTo>
                  <a:lnTo>
                    <a:pt x="819976" y="185478"/>
                  </a:lnTo>
                  <a:lnTo>
                    <a:pt x="816908" y="178776"/>
                  </a:lnTo>
                  <a:cubicBezTo>
                    <a:pt x="814804" y="176194"/>
                    <a:pt x="812126" y="173707"/>
                    <a:pt x="809830" y="171411"/>
                  </a:cubicBezTo>
                  <a:cubicBezTo>
                    <a:pt x="812125" y="170647"/>
                    <a:pt x="816716" y="175237"/>
                    <a:pt x="818246" y="172942"/>
                  </a:cubicBezTo>
                  <a:cubicBezTo>
                    <a:pt x="820542" y="177532"/>
                    <a:pt x="822837" y="179828"/>
                    <a:pt x="825898" y="182889"/>
                  </a:cubicBezTo>
                  <a:cubicBezTo>
                    <a:pt x="828958" y="185184"/>
                    <a:pt x="832784" y="188244"/>
                    <a:pt x="836610" y="192070"/>
                  </a:cubicBezTo>
                  <a:cubicBezTo>
                    <a:pt x="835845" y="192835"/>
                    <a:pt x="833549" y="189010"/>
                    <a:pt x="832784" y="190540"/>
                  </a:cubicBezTo>
                  <a:cubicBezTo>
                    <a:pt x="838140" y="195131"/>
                    <a:pt x="840436" y="197426"/>
                    <a:pt x="844261" y="200487"/>
                  </a:cubicBezTo>
                  <a:cubicBezTo>
                    <a:pt x="844261" y="199722"/>
                    <a:pt x="844261" y="199722"/>
                    <a:pt x="844261" y="198956"/>
                  </a:cubicBezTo>
                  <a:cubicBezTo>
                    <a:pt x="837375" y="191305"/>
                    <a:pt x="832019" y="184419"/>
                    <a:pt x="827428" y="178298"/>
                  </a:cubicBezTo>
                  <a:cubicBezTo>
                    <a:pt x="822837" y="172177"/>
                    <a:pt x="817482" y="166820"/>
                    <a:pt x="810595" y="160699"/>
                  </a:cubicBezTo>
                  <a:cubicBezTo>
                    <a:pt x="802944" y="155344"/>
                    <a:pt x="795292" y="154578"/>
                    <a:pt x="788406" y="149987"/>
                  </a:cubicBezTo>
                  <a:cubicBezTo>
                    <a:pt x="779225" y="144632"/>
                    <a:pt x="775399" y="135450"/>
                    <a:pt x="765452" y="133154"/>
                  </a:cubicBezTo>
                  <a:cubicBezTo>
                    <a:pt x="763922" y="130859"/>
                    <a:pt x="766983" y="128564"/>
                    <a:pt x="763922" y="126269"/>
                  </a:cubicBezTo>
                  <a:cubicBezTo>
                    <a:pt x="746324" y="121678"/>
                    <a:pt x="725665" y="104079"/>
                    <a:pt x="701946" y="95663"/>
                  </a:cubicBezTo>
                  <a:cubicBezTo>
                    <a:pt x="676697" y="87246"/>
                    <a:pt x="652977" y="84952"/>
                    <a:pt x="633083" y="84952"/>
                  </a:cubicBezTo>
                  <a:cubicBezTo>
                    <a:pt x="630023" y="84186"/>
                    <a:pt x="629258" y="82656"/>
                    <a:pt x="626962" y="81891"/>
                  </a:cubicBezTo>
                  <a:lnTo>
                    <a:pt x="620263" y="81776"/>
                  </a:lnTo>
                  <a:lnTo>
                    <a:pt x="620576" y="82146"/>
                  </a:lnTo>
                  <a:lnTo>
                    <a:pt x="619219" y="81758"/>
                  </a:lnTo>
                  <a:lnTo>
                    <a:pt x="615772" y="81700"/>
                  </a:lnTo>
                  <a:cubicBezTo>
                    <a:pt x="612425" y="81317"/>
                    <a:pt x="608982" y="80744"/>
                    <a:pt x="604008" y="80360"/>
                  </a:cubicBezTo>
                  <a:cubicBezTo>
                    <a:pt x="607069" y="78065"/>
                    <a:pt x="604774" y="78830"/>
                    <a:pt x="605539" y="75004"/>
                  </a:cubicBezTo>
                  <a:close/>
                  <a:moveTo>
                    <a:pt x="736861" y="71639"/>
                  </a:moveTo>
                  <a:cubicBezTo>
                    <a:pt x="739663" y="70238"/>
                    <a:pt x="748069" y="75841"/>
                    <a:pt x="753673" y="77942"/>
                  </a:cubicBezTo>
                  <a:cubicBezTo>
                    <a:pt x="750871" y="77242"/>
                    <a:pt x="749470" y="78643"/>
                    <a:pt x="748069" y="76541"/>
                  </a:cubicBezTo>
                  <a:cubicBezTo>
                    <a:pt x="745968" y="75140"/>
                    <a:pt x="745968" y="78643"/>
                    <a:pt x="748069" y="79343"/>
                  </a:cubicBezTo>
                  <a:cubicBezTo>
                    <a:pt x="747369" y="80044"/>
                    <a:pt x="745267" y="77942"/>
                    <a:pt x="744566" y="78643"/>
                  </a:cubicBezTo>
                  <a:cubicBezTo>
                    <a:pt x="746668" y="77242"/>
                    <a:pt x="741765" y="72338"/>
                    <a:pt x="736861" y="71639"/>
                  </a:cubicBezTo>
                  <a:close/>
                  <a:moveTo>
                    <a:pt x="727754" y="66735"/>
                  </a:moveTo>
                  <a:cubicBezTo>
                    <a:pt x="727754" y="64634"/>
                    <a:pt x="732657" y="69537"/>
                    <a:pt x="735459" y="70238"/>
                  </a:cubicBezTo>
                  <a:cubicBezTo>
                    <a:pt x="734759" y="70938"/>
                    <a:pt x="731257" y="68136"/>
                    <a:pt x="727754" y="66735"/>
                  </a:cubicBezTo>
                  <a:close/>
                  <a:moveTo>
                    <a:pt x="555642" y="55358"/>
                  </a:moveTo>
                  <a:lnTo>
                    <a:pt x="556452" y="55474"/>
                  </a:lnTo>
                  <a:lnTo>
                    <a:pt x="556129" y="55527"/>
                  </a:lnTo>
                  <a:close/>
                  <a:moveTo>
                    <a:pt x="564536" y="54126"/>
                  </a:moveTo>
                  <a:cubicBezTo>
                    <a:pt x="568038" y="56228"/>
                    <a:pt x="573643" y="56228"/>
                    <a:pt x="579246" y="56928"/>
                  </a:cubicBezTo>
                  <a:cubicBezTo>
                    <a:pt x="584150" y="57629"/>
                    <a:pt x="589754" y="58329"/>
                    <a:pt x="591856" y="61832"/>
                  </a:cubicBezTo>
                  <a:cubicBezTo>
                    <a:pt x="586251" y="61131"/>
                    <a:pt x="581348" y="59730"/>
                    <a:pt x="576444" y="59031"/>
                  </a:cubicBezTo>
                  <a:cubicBezTo>
                    <a:pt x="571541" y="57629"/>
                    <a:pt x="566637" y="56928"/>
                    <a:pt x="561733" y="56228"/>
                  </a:cubicBezTo>
                  <a:lnTo>
                    <a:pt x="556452" y="55474"/>
                  </a:lnTo>
                  <a:close/>
                  <a:moveTo>
                    <a:pt x="545797" y="51937"/>
                  </a:moveTo>
                  <a:lnTo>
                    <a:pt x="555642" y="55358"/>
                  </a:lnTo>
                  <a:lnTo>
                    <a:pt x="532312" y="52025"/>
                  </a:lnTo>
                  <a:cubicBezTo>
                    <a:pt x="534414" y="50624"/>
                    <a:pt x="540368" y="50974"/>
                    <a:pt x="545797" y="51937"/>
                  </a:cubicBezTo>
                  <a:close/>
                  <a:moveTo>
                    <a:pt x="507794" y="47122"/>
                  </a:moveTo>
                  <a:cubicBezTo>
                    <a:pt x="514800" y="48523"/>
                    <a:pt x="502190" y="49223"/>
                    <a:pt x="507794" y="49924"/>
                  </a:cubicBezTo>
                  <a:cubicBezTo>
                    <a:pt x="506393" y="52024"/>
                    <a:pt x="498687" y="49924"/>
                    <a:pt x="500088" y="47822"/>
                  </a:cubicBezTo>
                  <a:cubicBezTo>
                    <a:pt x="502190" y="47122"/>
                    <a:pt x="507794" y="49223"/>
                    <a:pt x="507794" y="47122"/>
                  </a:cubicBezTo>
                  <a:close/>
                  <a:moveTo>
                    <a:pt x="528809" y="46419"/>
                  </a:moveTo>
                  <a:cubicBezTo>
                    <a:pt x="526007" y="49221"/>
                    <a:pt x="519002" y="48521"/>
                    <a:pt x="517601" y="51323"/>
                  </a:cubicBezTo>
                  <a:cubicBezTo>
                    <a:pt x="513398" y="50622"/>
                    <a:pt x="519703" y="49922"/>
                    <a:pt x="517601" y="47820"/>
                  </a:cubicBezTo>
                  <a:cubicBezTo>
                    <a:pt x="523205" y="48521"/>
                    <a:pt x="523205" y="45719"/>
                    <a:pt x="528809" y="46419"/>
                  </a:cubicBezTo>
                  <a:close/>
                  <a:moveTo>
                    <a:pt x="584149" y="10693"/>
                  </a:moveTo>
                  <a:cubicBezTo>
                    <a:pt x="584849" y="9994"/>
                    <a:pt x="586951" y="9994"/>
                    <a:pt x="589053" y="10693"/>
                  </a:cubicBezTo>
                  <a:cubicBezTo>
                    <a:pt x="589053" y="12094"/>
                    <a:pt x="590454" y="12795"/>
                    <a:pt x="589753" y="13495"/>
                  </a:cubicBezTo>
                  <a:lnTo>
                    <a:pt x="586250" y="12795"/>
                  </a:lnTo>
                  <a:cubicBezTo>
                    <a:pt x="588352" y="12094"/>
                    <a:pt x="587652" y="11394"/>
                    <a:pt x="584149" y="10693"/>
                  </a:cubicBezTo>
                  <a:close/>
                  <a:moveTo>
                    <a:pt x="550525" y="4390"/>
                  </a:moveTo>
                  <a:lnTo>
                    <a:pt x="550637" y="4479"/>
                  </a:lnTo>
                  <a:lnTo>
                    <a:pt x="550473" y="4442"/>
                  </a:lnTo>
                  <a:close/>
                  <a:moveTo>
                    <a:pt x="561734" y="3689"/>
                  </a:moveTo>
                  <a:cubicBezTo>
                    <a:pt x="565237" y="5791"/>
                    <a:pt x="575044" y="5090"/>
                    <a:pt x="572942" y="7192"/>
                  </a:cubicBezTo>
                  <a:cubicBezTo>
                    <a:pt x="574343" y="7192"/>
                    <a:pt x="575044" y="7192"/>
                    <a:pt x="575044" y="7893"/>
                  </a:cubicBezTo>
                  <a:cubicBezTo>
                    <a:pt x="578546" y="7192"/>
                    <a:pt x="573643" y="4390"/>
                    <a:pt x="579247" y="5791"/>
                  </a:cubicBezTo>
                  <a:cubicBezTo>
                    <a:pt x="575044" y="7192"/>
                    <a:pt x="582049" y="7893"/>
                    <a:pt x="583449" y="9294"/>
                  </a:cubicBezTo>
                  <a:cubicBezTo>
                    <a:pt x="577145" y="11395"/>
                    <a:pt x="561734" y="7192"/>
                    <a:pt x="554028" y="7192"/>
                  </a:cubicBezTo>
                  <a:lnTo>
                    <a:pt x="550637" y="4479"/>
                  </a:lnTo>
                  <a:lnTo>
                    <a:pt x="553327" y="5090"/>
                  </a:lnTo>
                  <a:cubicBezTo>
                    <a:pt x="553327" y="2288"/>
                    <a:pt x="558231" y="3689"/>
                    <a:pt x="560333" y="5791"/>
                  </a:cubicBezTo>
                  <a:cubicBezTo>
                    <a:pt x="563835" y="5791"/>
                    <a:pt x="558932" y="4390"/>
                    <a:pt x="561734" y="3689"/>
                  </a:cubicBezTo>
                  <a:close/>
                  <a:moveTo>
                    <a:pt x="526708" y="186"/>
                  </a:moveTo>
                  <a:cubicBezTo>
                    <a:pt x="536515" y="-514"/>
                    <a:pt x="535114" y="887"/>
                    <a:pt x="547723" y="2288"/>
                  </a:cubicBezTo>
                  <a:cubicBezTo>
                    <a:pt x="545972" y="3339"/>
                    <a:pt x="547549" y="3864"/>
                    <a:pt x="549475" y="4215"/>
                  </a:cubicBezTo>
                  <a:lnTo>
                    <a:pt x="550473" y="4442"/>
                  </a:lnTo>
                  <a:lnTo>
                    <a:pt x="549124" y="5791"/>
                  </a:lnTo>
                  <a:cubicBezTo>
                    <a:pt x="541418" y="5090"/>
                    <a:pt x="537216" y="186"/>
                    <a:pt x="529510" y="1587"/>
                  </a:cubicBezTo>
                  <a:cubicBezTo>
                    <a:pt x="530211" y="2989"/>
                    <a:pt x="535815" y="2288"/>
                    <a:pt x="536515" y="3689"/>
                  </a:cubicBezTo>
                  <a:cubicBezTo>
                    <a:pt x="533713" y="4390"/>
                    <a:pt x="531612" y="2288"/>
                    <a:pt x="527408" y="3689"/>
                  </a:cubicBezTo>
                  <a:cubicBezTo>
                    <a:pt x="526708" y="1587"/>
                    <a:pt x="527408" y="2288"/>
                    <a:pt x="526708" y="186"/>
                  </a:cubicBezTo>
                  <a:close/>
                </a:path>
              </a:pathLst>
            </a:custGeom>
            <a:solidFill>
              <a:srgbClr val="B3935B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8" name="文本框 137">
              <a:extLst>
                <a:ext uri="{FF2B5EF4-FFF2-40B4-BE49-F238E27FC236}">
                  <a16:creationId xmlns:a16="http://schemas.microsoft.com/office/drawing/2014/main" id="{36048666-3426-6397-15B2-6E08D269715D}"/>
                </a:ext>
              </a:extLst>
            </p:cNvPr>
            <p:cNvSpPr txBox="1"/>
            <p:nvPr/>
          </p:nvSpPr>
          <p:spPr>
            <a:xfrm>
              <a:off x="7977640" y="4191121"/>
              <a:ext cx="62288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rgbClr val="B3935B"/>
                  </a:solidFill>
                  <a:cs typeface="+mn-ea"/>
                  <a:sym typeface="+mn-lt"/>
                </a:rPr>
                <a:t>格致</a:t>
              </a:r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B8320A06-FF5D-E5DD-5E11-43025BF5536F}"/>
                </a:ext>
              </a:extLst>
            </p:cNvPr>
            <p:cNvSpPr/>
            <p:nvPr/>
          </p:nvSpPr>
          <p:spPr>
            <a:xfrm>
              <a:off x="8734610" y="4214878"/>
              <a:ext cx="234670" cy="244121"/>
            </a:xfrm>
            <a:custGeom>
              <a:avLst/>
              <a:gdLst>
                <a:gd name="connsiteX0" fmla="*/ 450981 w 999584"/>
                <a:gd name="connsiteY0" fmla="*/ 1025305 h 1039843"/>
                <a:gd name="connsiteX1" fmla="*/ 457102 w 999584"/>
                <a:gd name="connsiteY1" fmla="*/ 1025305 h 1039843"/>
                <a:gd name="connsiteX2" fmla="*/ 450981 w 999584"/>
                <a:gd name="connsiteY2" fmla="*/ 1025305 h 1039843"/>
                <a:gd name="connsiteX3" fmla="*/ 446390 w 999584"/>
                <a:gd name="connsiteY3" fmla="*/ 1019184 h 1039843"/>
                <a:gd name="connsiteX4" fmla="*/ 446677 w 999584"/>
                <a:gd name="connsiteY4" fmla="*/ 1020045 h 1039843"/>
                <a:gd name="connsiteX5" fmla="*/ 443330 w 999584"/>
                <a:gd name="connsiteY5" fmla="*/ 1021480 h 1039843"/>
                <a:gd name="connsiteX6" fmla="*/ 445419 w 999584"/>
                <a:gd name="connsiteY6" fmla="*/ 1019390 h 1039843"/>
                <a:gd name="connsiteX7" fmla="*/ 474318 w 999584"/>
                <a:gd name="connsiteY7" fmla="*/ 1018993 h 1039843"/>
                <a:gd name="connsiteX8" fmla="*/ 469344 w 999584"/>
                <a:gd name="connsiteY8" fmla="*/ 1020714 h 1039843"/>
                <a:gd name="connsiteX9" fmla="*/ 454042 w 999584"/>
                <a:gd name="connsiteY9" fmla="*/ 1019184 h 1039843"/>
                <a:gd name="connsiteX10" fmla="*/ 451747 w 999584"/>
                <a:gd name="connsiteY10" fmla="*/ 1022244 h 1039843"/>
                <a:gd name="connsiteX11" fmla="*/ 467814 w 999584"/>
                <a:gd name="connsiteY11" fmla="*/ 1021480 h 1039843"/>
                <a:gd name="connsiteX12" fmla="*/ 486177 w 999584"/>
                <a:gd name="connsiteY12" fmla="*/ 1020714 h 1039843"/>
                <a:gd name="connsiteX13" fmla="*/ 474318 w 999584"/>
                <a:gd name="connsiteY13" fmla="*/ 1018993 h 1039843"/>
                <a:gd name="connsiteX14" fmla="*/ 440972 w 999584"/>
                <a:gd name="connsiteY14" fmla="*/ 1018519 h 1039843"/>
                <a:gd name="connsiteX15" fmla="*/ 445625 w 999584"/>
                <a:gd name="connsiteY15" fmla="*/ 1019184 h 1039843"/>
                <a:gd name="connsiteX16" fmla="*/ 445419 w 999584"/>
                <a:gd name="connsiteY16" fmla="*/ 1019390 h 1039843"/>
                <a:gd name="connsiteX17" fmla="*/ 443234 w 999584"/>
                <a:gd name="connsiteY17" fmla="*/ 1019853 h 1039843"/>
                <a:gd name="connsiteX18" fmla="*/ 439504 w 999584"/>
                <a:gd name="connsiteY18" fmla="*/ 1017654 h 1039843"/>
                <a:gd name="connsiteX19" fmla="*/ 440972 w 999584"/>
                <a:gd name="connsiteY19" fmla="*/ 1018519 h 1039843"/>
                <a:gd name="connsiteX20" fmla="*/ 437591 w 999584"/>
                <a:gd name="connsiteY20" fmla="*/ 1018036 h 1039843"/>
                <a:gd name="connsiteX21" fmla="*/ 548632 w 999584"/>
                <a:gd name="connsiteY21" fmla="*/ 1017367 h 1039843"/>
                <a:gd name="connsiteX22" fmla="*/ 541267 w 999584"/>
                <a:gd name="connsiteY22" fmla="*/ 1019949 h 1039843"/>
                <a:gd name="connsiteX23" fmla="*/ 547388 w 999584"/>
                <a:gd name="connsiteY23" fmla="*/ 1019949 h 1039843"/>
                <a:gd name="connsiteX24" fmla="*/ 533616 w 999584"/>
                <a:gd name="connsiteY24" fmla="*/ 1023775 h 1039843"/>
                <a:gd name="connsiteX25" fmla="*/ 532085 w 999584"/>
                <a:gd name="connsiteY25" fmla="*/ 1021480 h 1039843"/>
                <a:gd name="connsiteX26" fmla="*/ 525200 w 999584"/>
                <a:gd name="connsiteY26" fmla="*/ 1021480 h 1039843"/>
                <a:gd name="connsiteX27" fmla="*/ 525964 w 999584"/>
                <a:gd name="connsiteY27" fmla="*/ 1024540 h 1039843"/>
                <a:gd name="connsiteX28" fmla="*/ 516018 w 999584"/>
                <a:gd name="connsiteY28" fmla="*/ 1022244 h 1039843"/>
                <a:gd name="connsiteX29" fmla="*/ 466284 w 999584"/>
                <a:gd name="connsiteY29" fmla="*/ 1026835 h 1039843"/>
                <a:gd name="connsiteX30" fmla="*/ 467814 w 999584"/>
                <a:gd name="connsiteY30" fmla="*/ 1029131 h 1039843"/>
                <a:gd name="connsiteX31" fmla="*/ 457868 w 999584"/>
                <a:gd name="connsiteY31" fmla="*/ 1029896 h 1039843"/>
                <a:gd name="connsiteX32" fmla="*/ 464753 w 999584"/>
                <a:gd name="connsiteY32" fmla="*/ 1031426 h 1039843"/>
                <a:gd name="connsiteX33" fmla="*/ 467049 w 999584"/>
                <a:gd name="connsiteY33" fmla="*/ 1029896 h 1039843"/>
                <a:gd name="connsiteX34" fmla="*/ 503776 w 999584"/>
                <a:gd name="connsiteY34" fmla="*/ 1030661 h 1039843"/>
                <a:gd name="connsiteX35" fmla="*/ 521374 w 999584"/>
                <a:gd name="connsiteY35" fmla="*/ 1029131 h 1039843"/>
                <a:gd name="connsiteX36" fmla="*/ 529790 w 999584"/>
                <a:gd name="connsiteY36" fmla="*/ 1027601 h 1039843"/>
                <a:gd name="connsiteX37" fmla="*/ 531321 w 999584"/>
                <a:gd name="connsiteY37" fmla="*/ 1026835 h 1039843"/>
                <a:gd name="connsiteX38" fmla="*/ 531321 w 999584"/>
                <a:gd name="connsiteY38" fmla="*/ 1029131 h 1039843"/>
                <a:gd name="connsiteX39" fmla="*/ 568047 w 999584"/>
                <a:gd name="connsiteY39" fmla="*/ 1024540 h 1039843"/>
                <a:gd name="connsiteX40" fmla="*/ 537442 w 999584"/>
                <a:gd name="connsiteY40" fmla="*/ 1026070 h 1039843"/>
                <a:gd name="connsiteX41" fmla="*/ 558866 w 999584"/>
                <a:gd name="connsiteY41" fmla="*/ 1022244 h 1039843"/>
                <a:gd name="connsiteX42" fmla="*/ 556570 w 999584"/>
                <a:gd name="connsiteY42" fmla="*/ 1017654 h 1039843"/>
                <a:gd name="connsiteX43" fmla="*/ 548632 w 999584"/>
                <a:gd name="connsiteY43" fmla="*/ 1017367 h 1039843"/>
                <a:gd name="connsiteX44" fmla="*/ 430597 w 999584"/>
                <a:gd name="connsiteY44" fmla="*/ 1016488 h 1039843"/>
                <a:gd name="connsiteX45" fmla="*/ 432235 w 999584"/>
                <a:gd name="connsiteY45" fmla="*/ 1017271 h 1039843"/>
                <a:gd name="connsiteX46" fmla="*/ 437591 w 999584"/>
                <a:gd name="connsiteY46" fmla="*/ 1018036 h 1039843"/>
                <a:gd name="connsiteX47" fmla="*/ 435678 w 999584"/>
                <a:gd name="connsiteY47" fmla="*/ 1018419 h 1039843"/>
                <a:gd name="connsiteX48" fmla="*/ 441188 w 999584"/>
                <a:gd name="connsiteY48" fmla="*/ 1021480 h 1039843"/>
                <a:gd name="connsiteX49" fmla="*/ 437976 w 999584"/>
                <a:gd name="connsiteY49" fmla="*/ 1021480 h 1039843"/>
                <a:gd name="connsiteX50" fmla="*/ 433383 w 999584"/>
                <a:gd name="connsiteY50" fmla="*/ 1020714 h 1039843"/>
                <a:gd name="connsiteX51" fmla="*/ 428792 w 999584"/>
                <a:gd name="connsiteY51" fmla="*/ 1016889 h 1039843"/>
                <a:gd name="connsiteX52" fmla="*/ 491534 w 999584"/>
                <a:gd name="connsiteY52" fmla="*/ 1015358 h 1039843"/>
                <a:gd name="connsiteX53" fmla="*/ 457868 w 999584"/>
                <a:gd name="connsiteY53" fmla="*/ 1017654 h 1039843"/>
                <a:gd name="connsiteX54" fmla="*/ 479291 w 999584"/>
                <a:gd name="connsiteY54" fmla="*/ 1017654 h 1039843"/>
                <a:gd name="connsiteX55" fmla="*/ 496124 w 999584"/>
                <a:gd name="connsiteY55" fmla="*/ 1016123 h 1039843"/>
                <a:gd name="connsiteX56" fmla="*/ 491534 w 999584"/>
                <a:gd name="connsiteY56" fmla="*/ 1015358 h 1039843"/>
                <a:gd name="connsiteX57" fmla="*/ 405838 w 999584"/>
                <a:gd name="connsiteY57" fmla="*/ 1014593 h 1039843"/>
                <a:gd name="connsiteX58" fmla="*/ 410429 w 999584"/>
                <a:gd name="connsiteY58" fmla="*/ 1014593 h 1039843"/>
                <a:gd name="connsiteX59" fmla="*/ 411194 w 999584"/>
                <a:gd name="connsiteY59" fmla="*/ 1016889 h 1039843"/>
                <a:gd name="connsiteX60" fmla="*/ 405838 w 999584"/>
                <a:gd name="connsiteY60" fmla="*/ 1014593 h 1039843"/>
                <a:gd name="connsiteX61" fmla="*/ 499950 w 999584"/>
                <a:gd name="connsiteY61" fmla="*/ 1013828 h 1039843"/>
                <a:gd name="connsiteX62" fmla="*/ 523669 w 999584"/>
                <a:gd name="connsiteY62" fmla="*/ 1014593 h 1039843"/>
                <a:gd name="connsiteX63" fmla="*/ 499950 w 999584"/>
                <a:gd name="connsiteY63" fmla="*/ 1013828 h 1039843"/>
                <a:gd name="connsiteX64" fmla="*/ 543563 w 999584"/>
                <a:gd name="connsiteY64" fmla="*/ 1013063 h 1039843"/>
                <a:gd name="connsiteX65" fmla="*/ 529025 w 999584"/>
                <a:gd name="connsiteY65" fmla="*/ 1016123 h 1039843"/>
                <a:gd name="connsiteX66" fmla="*/ 539737 w 999584"/>
                <a:gd name="connsiteY66" fmla="*/ 1016889 h 1039843"/>
                <a:gd name="connsiteX67" fmla="*/ 543563 w 999584"/>
                <a:gd name="connsiteY67" fmla="*/ 1013063 h 1039843"/>
                <a:gd name="connsiteX68" fmla="*/ 423436 w 999584"/>
                <a:gd name="connsiteY68" fmla="*/ 1013063 h 1039843"/>
                <a:gd name="connsiteX69" fmla="*/ 433096 w 999584"/>
                <a:gd name="connsiteY69" fmla="*/ 1014115 h 1039843"/>
                <a:gd name="connsiteX70" fmla="*/ 433570 w 999584"/>
                <a:gd name="connsiteY70" fmla="*/ 1014007 h 1039843"/>
                <a:gd name="connsiteX71" fmla="*/ 435678 w 999584"/>
                <a:gd name="connsiteY71" fmla="*/ 1015358 h 1039843"/>
                <a:gd name="connsiteX72" fmla="*/ 430597 w 999584"/>
                <a:gd name="connsiteY72" fmla="*/ 1016488 h 1039843"/>
                <a:gd name="connsiteX73" fmla="*/ 527495 w 999584"/>
                <a:gd name="connsiteY73" fmla="*/ 1011532 h 1039843"/>
                <a:gd name="connsiteX74" fmla="*/ 524434 w 999584"/>
                <a:gd name="connsiteY74" fmla="*/ 1013828 h 1039843"/>
                <a:gd name="connsiteX75" fmla="*/ 529025 w 999584"/>
                <a:gd name="connsiteY75" fmla="*/ 1013828 h 1039843"/>
                <a:gd name="connsiteX76" fmla="*/ 527495 w 999584"/>
                <a:gd name="connsiteY76" fmla="*/ 1011532 h 1039843"/>
                <a:gd name="connsiteX77" fmla="*/ 593296 w 999584"/>
                <a:gd name="connsiteY77" fmla="*/ 1010002 h 1039843"/>
                <a:gd name="connsiteX78" fmla="*/ 584880 w 999584"/>
                <a:gd name="connsiteY78" fmla="*/ 1010768 h 1039843"/>
                <a:gd name="connsiteX79" fmla="*/ 586411 w 999584"/>
                <a:gd name="connsiteY79" fmla="*/ 1013063 h 1039843"/>
                <a:gd name="connsiteX80" fmla="*/ 593296 w 999584"/>
                <a:gd name="connsiteY80" fmla="*/ 1010002 h 1039843"/>
                <a:gd name="connsiteX81" fmla="*/ 564987 w 999584"/>
                <a:gd name="connsiteY81" fmla="*/ 1009237 h 1039843"/>
                <a:gd name="connsiteX82" fmla="*/ 548154 w 999584"/>
                <a:gd name="connsiteY82" fmla="*/ 1013063 h 1039843"/>
                <a:gd name="connsiteX83" fmla="*/ 564987 w 999584"/>
                <a:gd name="connsiteY83" fmla="*/ 1013828 h 1039843"/>
                <a:gd name="connsiteX84" fmla="*/ 564987 w 999584"/>
                <a:gd name="connsiteY84" fmla="*/ 1009237 h 1039843"/>
                <a:gd name="connsiteX85" fmla="*/ 549684 w 999584"/>
                <a:gd name="connsiteY85" fmla="*/ 996995 h 1039843"/>
                <a:gd name="connsiteX86" fmla="*/ 531321 w 999584"/>
                <a:gd name="connsiteY86" fmla="*/ 1000820 h 1039843"/>
                <a:gd name="connsiteX87" fmla="*/ 522139 w 999584"/>
                <a:gd name="connsiteY87" fmla="*/ 1006942 h 1039843"/>
                <a:gd name="connsiteX88" fmla="*/ 535146 w 999584"/>
                <a:gd name="connsiteY88" fmla="*/ 1003881 h 1039843"/>
                <a:gd name="connsiteX89" fmla="*/ 550449 w 999584"/>
                <a:gd name="connsiteY89" fmla="*/ 1000820 h 1039843"/>
                <a:gd name="connsiteX90" fmla="*/ 549684 w 999584"/>
                <a:gd name="connsiteY90" fmla="*/ 1002351 h 1039843"/>
                <a:gd name="connsiteX91" fmla="*/ 549684 w 999584"/>
                <a:gd name="connsiteY91" fmla="*/ 996995 h 1039843"/>
                <a:gd name="connsiteX92" fmla="*/ 319282 w 999584"/>
                <a:gd name="connsiteY92" fmla="*/ 991065 h 1039843"/>
                <a:gd name="connsiteX93" fmla="*/ 323968 w 999584"/>
                <a:gd name="connsiteY93" fmla="*/ 993935 h 1039843"/>
                <a:gd name="connsiteX94" fmla="*/ 316317 w 999584"/>
                <a:gd name="connsiteY94" fmla="*/ 991639 h 1039843"/>
                <a:gd name="connsiteX95" fmla="*/ 319282 w 999584"/>
                <a:gd name="connsiteY95" fmla="*/ 991065 h 1039843"/>
                <a:gd name="connsiteX96" fmla="*/ 600948 w 999584"/>
                <a:gd name="connsiteY96" fmla="*/ 987814 h 1039843"/>
                <a:gd name="connsiteX97" fmla="*/ 594827 w 999584"/>
                <a:gd name="connsiteY97" fmla="*/ 990109 h 1039843"/>
                <a:gd name="connsiteX98" fmla="*/ 600948 w 999584"/>
                <a:gd name="connsiteY98" fmla="*/ 987814 h 1039843"/>
                <a:gd name="connsiteX99" fmla="*/ 626198 w 999584"/>
                <a:gd name="connsiteY99" fmla="*/ 986283 h 1039843"/>
                <a:gd name="connsiteX100" fmla="*/ 617781 w 999584"/>
                <a:gd name="connsiteY100" fmla="*/ 990109 h 1039843"/>
                <a:gd name="connsiteX101" fmla="*/ 626198 w 999584"/>
                <a:gd name="connsiteY101" fmla="*/ 986283 h 1039843"/>
                <a:gd name="connsiteX102" fmla="*/ 649916 w 999584"/>
                <a:gd name="connsiteY102" fmla="*/ 985518 h 1039843"/>
                <a:gd name="connsiteX103" fmla="*/ 639970 w 999584"/>
                <a:gd name="connsiteY103" fmla="*/ 986283 h 1039843"/>
                <a:gd name="connsiteX104" fmla="*/ 637674 w 999584"/>
                <a:gd name="connsiteY104" fmla="*/ 990109 h 1039843"/>
                <a:gd name="connsiteX105" fmla="*/ 637674 w 999584"/>
                <a:gd name="connsiteY105" fmla="*/ 987048 h 1039843"/>
                <a:gd name="connsiteX106" fmla="*/ 624667 w 999584"/>
                <a:gd name="connsiteY106" fmla="*/ 992404 h 1039843"/>
                <a:gd name="connsiteX107" fmla="*/ 630788 w 999584"/>
                <a:gd name="connsiteY107" fmla="*/ 992404 h 1039843"/>
                <a:gd name="connsiteX108" fmla="*/ 614720 w 999584"/>
                <a:gd name="connsiteY108" fmla="*/ 996230 h 1039843"/>
                <a:gd name="connsiteX109" fmla="*/ 615486 w 999584"/>
                <a:gd name="connsiteY109" fmla="*/ 998525 h 1039843"/>
                <a:gd name="connsiteX110" fmla="*/ 607069 w 999584"/>
                <a:gd name="connsiteY110" fmla="*/ 998525 h 1039843"/>
                <a:gd name="connsiteX111" fmla="*/ 583350 w 999584"/>
                <a:gd name="connsiteY111" fmla="*/ 1006177 h 1039843"/>
                <a:gd name="connsiteX112" fmla="*/ 581820 w 999584"/>
                <a:gd name="connsiteY112" fmla="*/ 1003881 h 1039843"/>
                <a:gd name="connsiteX113" fmla="*/ 576463 w 999584"/>
                <a:gd name="connsiteY113" fmla="*/ 1006942 h 1039843"/>
                <a:gd name="connsiteX114" fmla="*/ 582584 w 999584"/>
                <a:gd name="connsiteY114" fmla="*/ 1006942 h 1039843"/>
                <a:gd name="connsiteX115" fmla="*/ 568812 w 999584"/>
                <a:gd name="connsiteY115" fmla="*/ 1010768 h 1039843"/>
                <a:gd name="connsiteX116" fmla="*/ 573403 w 999584"/>
                <a:gd name="connsiteY116" fmla="*/ 1015358 h 1039843"/>
                <a:gd name="connsiteX117" fmla="*/ 574933 w 999584"/>
                <a:gd name="connsiteY117" fmla="*/ 1010768 h 1039843"/>
                <a:gd name="connsiteX118" fmla="*/ 581820 w 999584"/>
                <a:gd name="connsiteY118" fmla="*/ 1010002 h 1039843"/>
                <a:gd name="connsiteX119" fmla="*/ 577229 w 999584"/>
                <a:gd name="connsiteY119" fmla="*/ 1010002 h 1039843"/>
                <a:gd name="connsiteX120" fmla="*/ 617781 w 999584"/>
                <a:gd name="connsiteY120" fmla="*/ 1001586 h 1039843"/>
                <a:gd name="connsiteX121" fmla="*/ 649916 w 999584"/>
                <a:gd name="connsiteY121" fmla="*/ 985518 h 1039843"/>
                <a:gd name="connsiteX122" fmla="*/ 522904 w 999584"/>
                <a:gd name="connsiteY122" fmla="*/ 980927 h 1039843"/>
                <a:gd name="connsiteX123" fmla="*/ 518026 w 999584"/>
                <a:gd name="connsiteY123" fmla="*/ 982649 h 1039843"/>
                <a:gd name="connsiteX124" fmla="*/ 517784 w 999584"/>
                <a:gd name="connsiteY124" fmla="*/ 982664 h 1039843"/>
                <a:gd name="connsiteX125" fmla="*/ 518750 w 999584"/>
                <a:gd name="connsiteY125" fmla="*/ 983374 h 1039843"/>
                <a:gd name="connsiteX126" fmla="*/ 515499 w 999584"/>
                <a:gd name="connsiteY126" fmla="*/ 984403 h 1039843"/>
                <a:gd name="connsiteX127" fmla="*/ 514517 w 999584"/>
                <a:gd name="connsiteY127" fmla="*/ 982875 h 1039843"/>
                <a:gd name="connsiteX128" fmla="*/ 509131 w 999584"/>
                <a:gd name="connsiteY128" fmla="*/ 983223 h 1039843"/>
                <a:gd name="connsiteX129" fmla="*/ 511427 w 999584"/>
                <a:gd name="connsiteY129" fmla="*/ 986283 h 1039843"/>
                <a:gd name="connsiteX130" fmla="*/ 506836 w 999584"/>
                <a:gd name="connsiteY130" fmla="*/ 985518 h 1039843"/>
                <a:gd name="connsiteX131" fmla="*/ 506836 w 999584"/>
                <a:gd name="connsiteY131" fmla="*/ 981692 h 1039843"/>
                <a:gd name="connsiteX132" fmla="*/ 487708 w 999584"/>
                <a:gd name="connsiteY132" fmla="*/ 987048 h 1039843"/>
                <a:gd name="connsiteX133" fmla="*/ 497655 w 999584"/>
                <a:gd name="connsiteY133" fmla="*/ 987048 h 1039843"/>
                <a:gd name="connsiteX134" fmla="*/ 494963 w 999584"/>
                <a:gd name="connsiteY134" fmla="*/ 988394 h 1039843"/>
                <a:gd name="connsiteX135" fmla="*/ 489238 w 999584"/>
                <a:gd name="connsiteY135" fmla="*/ 988578 h 1039843"/>
                <a:gd name="connsiteX136" fmla="*/ 496889 w 999584"/>
                <a:gd name="connsiteY136" fmla="*/ 989344 h 1039843"/>
                <a:gd name="connsiteX137" fmla="*/ 494594 w 999584"/>
                <a:gd name="connsiteY137" fmla="*/ 988578 h 1039843"/>
                <a:gd name="connsiteX138" fmla="*/ 494963 w 999584"/>
                <a:gd name="connsiteY138" fmla="*/ 988394 h 1039843"/>
                <a:gd name="connsiteX139" fmla="*/ 512957 w 999584"/>
                <a:gd name="connsiteY139" fmla="*/ 987814 h 1039843"/>
                <a:gd name="connsiteX140" fmla="*/ 524434 w 999584"/>
                <a:gd name="connsiteY140" fmla="*/ 986283 h 1039843"/>
                <a:gd name="connsiteX141" fmla="*/ 535146 w 999584"/>
                <a:gd name="connsiteY141" fmla="*/ 984753 h 1039843"/>
                <a:gd name="connsiteX142" fmla="*/ 520609 w 999584"/>
                <a:gd name="connsiteY142" fmla="*/ 984753 h 1039843"/>
                <a:gd name="connsiteX143" fmla="*/ 529790 w 999584"/>
                <a:gd name="connsiteY143" fmla="*/ 980927 h 1039843"/>
                <a:gd name="connsiteX144" fmla="*/ 522904 w 999584"/>
                <a:gd name="connsiteY144" fmla="*/ 980927 h 1039843"/>
                <a:gd name="connsiteX145" fmla="*/ 264469 w 999584"/>
                <a:gd name="connsiteY145" fmla="*/ 975454 h 1039843"/>
                <a:gd name="connsiteX146" fmla="*/ 267532 w 999584"/>
                <a:gd name="connsiteY146" fmla="*/ 977071 h 1039843"/>
                <a:gd name="connsiteX147" fmla="*/ 265818 w 999584"/>
                <a:gd name="connsiteY147" fmla="*/ 976336 h 1039843"/>
                <a:gd name="connsiteX148" fmla="*/ 584115 w 999584"/>
                <a:gd name="connsiteY148" fmla="*/ 971745 h 1039843"/>
                <a:gd name="connsiteX149" fmla="*/ 568812 w 999584"/>
                <a:gd name="connsiteY149" fmla="*/ 975571 h 1039843"/>
                <a:gd name="connsiteX150" fmla="*/ 555040 w 999584"/>
                <a:gd name="connsiteY150" fmla="*/ 977102 h 1039843"/>
                <a:gd name="connsiteX151" fmla="*/ 532085 w 999584"/>
                <a:gd name="connsiteY151" fmla="*/ 983987 h 1039843"/>
                <a:gd name="connsiteX152" fmla="*/ 539737 w 999584"/>
                <a:gd name="connsiteY152" fmla="*/ 983223 h 1039843"/>
                <a:gd name="connsiteX153" fmla="*/ 538972 w 999584"/>
                <a:gd name="connsiteY153" fmla="*/ 986283 h 1039843"/>
                <a:gd name="connsiteX154" fmla="*/ 545858 w 999584"/>
                <a:gd name="connsiteY154" fmla="*/ 985518 h 1039843"/>
                <a:gd name="connsiteX155" fmla="*/ 542033 w 999584"/>
                <a:gd name="connsiteY155" fmla="*/ 983223 h 1039843"/>
                <a:gd name="connsiteX156" fmla="*/ 564221 w 999584"/>
                <a:gd name="connsiteY156" fmla="*/ 980162 h 1039843"/>
                <a:gd name="connsiteX157" fmla="*/ 570342 w 999584"/>
                <a:gd name="connsiteY157" fmla="*/ 978632 h 1039843"/>
                <a:gd name="connsiteX158" fmla="*/ 575699 w 999584"/>
                <a:gd name="connsiteY158" fmla="*/ 977102 h 1039843"/>
                <a:gd name="connsiteX159" fmla="*/ 585645 w 999584"/>
                <a:gd name="connsiteY159" fmla="*/ 973276 h 1039843"/>
                <a:gd name="connsiteX160" fmla="*/ 584115 w 999584"/>
                <a:gd name="connsiteY160" fmla="*/ 971745 h 1039843"/>
                <a:gd name="connsiteX161" fmla="*/ 282074 w 999584"/>
                <a:gd name="connsiteY161" fmla="*/ 970341 h 1039843"/>
                <a:gd name="connsiteX162" fmla="*/ 284181 w 999584"/>
                <a:gd name="connsiteY162" fmla="*/ 971096 h 1039843"/>
                <a:gd name="connsiteX163" fmla="*/ 284181 w 999584"/>
                <a:gd name="connsiteY163" fmla="*/ 971745 h 1039843"/>
                <a:gd name="connsiteX164" fmla="*/ 284181 w 999584"/>
                <a:gd name="connsiteY164" fmla="*/ 969647 h 1039843"/>
                <a:gd name="connsiteX165" fmla="*/ 285310 w 999584"/>
                <a:gd name="connsiteY165" fmla="*/ 970066 h 1039843"/>
                <a:gd name="connsiteX166" fmla="*/ 285666 w 999584"/>
                <a:gd name="connsiteY166" fmla="*/ 970260 h 1039843"/>
                <a:gd name="connsiteX167" fmla="*/ 284660 w 999584"/>
                <a:gd name="connsiteY167" fmla="*/ 971267 h 1039843"/>
                <a:gd name="connsiteX168" fmla="*/ 284181 w 999584"/>
                <a:gd name="connsiteY168" fmla="*/ 971096 h 1039843"/>
                <a:gd name="connsiteX169" fmla="*/ 280503 w 999584"/>
                <a:gd name="connsiteY169" fmla="*/ 969293 h 1039843"/>
                <a:gd name="connsiteX170" fmla="*/ 282074 w 999584"/>
                <a:gd name="connsiteY170" fmla="*/ 970341 h 1039843"/>
                <a:gd name="connsiteX171" fmla="*/ 279591 w 999584"/>
                <a:gd name="connsiteY171" fmla="*/ 969450 h 1039843"/>
                <a:gd name="connsiteX172" fmla="*/ 731786 w 999584"/>
                <a:gd name="connsiteY172" fmla="*/ 966390 h 1039843"/>
                <a:gd name="connsiteX173" fmla="*/ 724135 w 999584"/>
                <a:gd name="connsiteY173" fmla="*/ 973276 h 1039843"/>
                <a:gd name="connsiteX174" fmla="*/ 731786 w 999584"/>
                <a:gd name="connsiteY174" fmla="*/ 966390 h 1039843"/>
                <a:gd name="connsiteX175" fmla="*/ 756271 w 999584"/>
                <a:gd name="connsiteY175" fmla="*/ 964094 h 1039843"/>
                <a:gd name="connsiteX176" fmla="*/ 758566 w 999584"/>
                <a:gd name="connsiteY176" fmla="*/ 964859 h 1039843"/>
                <a:gd name="connsiteX177" fmla="*/ 757801 w 999584"/>
                <a:gd name="connsiteY177" fmla="*/ 965624 h 1039843"/>
                <a:gd name="connsiteX178" fmla="*/ 752445 w 999584"/>
                <a:gd name="connsiteY178" fmla="*/ 967154 h 1039843"/>
                <a:gd name="connsiteX179" fmla="*/ 756271 w 999584"/>
                <a:gd name="connsiteY179" fmla="*/ 964094 h 1039843"/>
                <a:gd name="connsiteX180" fmla="*/ 315655 w 999584"/>
                <a:gd name="connsiteY180" fmla="*/ 953750 h 1039843"/>
                <a:gd name="connsiteX181" fmla="*/ 356870 w 999584"/>
                <a:gd name="connsiteY181" fmla="*/ 966390 h 1039843"/>
                <a:gd name="connsiteX182" fmla="*/ 371790 w 999584"/>
                <a:gd name="connsiteY182" fmla="*/ 968015 h 1039843"/>
                <a:gd name="connsiteX183" fmla="*/ 376763 w 999584"/>
                <a:gd name="connsiteY183" fmla="*/ 970185 h 1039843"/>
                <a:gd name="connsiteX184" fmla="*/ 376763 w 999584"/>
                <a:gd name="connsiteY184" fmla="*/ 972511 h 1039843"/>
                <a:gd name="connsiteX185" fmla="*/ 346158 w 999584"/>
                <a:gd name="connsiteY185" fmla="*/ 964859 h 1039843"/>
                <a:gd name="connsiteX186" fmla="*/ 316317 w 999584"/>
                <a:gd name="connsiteY186" fmla="*/ 954147 h 1039843"/>
                <a:gd name="connsiteX187" fmla="*/ 757801 w 999584"/>
                <a:gd name="connsiteY187" fmla="*/ 953382 h 1039843"/>
                <a:gd name="connsiteX188" fmla="*/ 753975 w 999584"/>
                <a:gd name="connsiteY188" fmla="*/ 955678 h 1039843"/>
                <a:gd name="connsiteX189" fmla="*/ 758566 w 999584"/>
                <a:gd name="connsiteY189" fmla="*/ 954912 h 1039843"/>
                <a:gd name="connsiteX190" fmla="*/ 221780 w 999584"/>
                <a:gd name="connsiteY190" fmla="*/ 951257 h 1039843"/>
                <a:gd name="connsiteX191" fmla="*/ 232152 w 999584"/>
                <a:gd name="connsiteY191" fmla="*/ 956443 h 1039843"/>
                <a:gd name="connsiteX192" fmla="*/ 237508 w 999584"/>
                <a:gd name="connsiteY192" fmla="*/ 961799 h 1039843"/>
                <a:gd name="connsiteX193" fmla="*/ 239803 w 999584"/>
                <a:gd name="connsiteY193" fmla="*/ 962564 h 1039843"/>
                <a:gd name="connsiteX194" fmla="*/ 242099 w 999584"/>
                <a:gd name="connsiteY194" fmla="*/ 960269 h 1039843"/>
                <a:gd name="connsiteX195" fmla="*/ 245924 w 999584"/>
                <a:gd name="connsiteY195" fmla="*/ 963329 h 1039843"/>
                <a:gd name="connsiteX196" fmla="*/ 264469 w 999584"/>
                <a:gd name="connsiteY196" fmla="*/ 975454 h 1039843"/>
                <a:gd name="connsiteX197" fmla="*/ 258167 w 999584"/>
                <a:gd name="connsiteY197" fmla="*/ 972128 h 1039843"/>
                <a:gd name="connsiteX198" fmla="*/ 244394 w 999584"/>
                <a:gd name="connsiteY198" fmla="*/ 969450 h 1039843"/>
                <a:gd name="connsiteX199" fmla="*/ 237508 w 999584"/>
                <a:gd name="connsiteY199" fmla="*/ 966390 h 1039843"/>
                <a:gd name="connsiteX200" fmla="*/ 216085 w 999584"/>
                <a:gd name="connsiteY200" fmla="*/ 951852 h 1039843"/>
                <a:gd name="connsiteX201" fmla="*/ 222206 w 999584"/>
                <a:gd name="connsiteY201" fmla="*/ 953382 h 1039843"/>
                <a:gd name="connsiteX202" fmla="*/ 219309 w 999584"/>
                <a:gd name="connsiteY202" fmla="*/ 948136 h 1039843"/>
                <a:gd name="connsiteX203" fmla="*/ 221440 w 999584"/>
                <a:gd name="connsiteY203" fmla="*/ 949557 h 1039843"/>
                <a:gd name="connsiteX204" fmla="*/ 221780 w 999584"/>
                <a:gd name="connsiteY204" fmla="*/ 951257 h 1039843"/>
                <a:gd name="connsiteX205" fmla="*/ 221440 w 999584"/>
                <a:gd name="connsiteY205" fmla="*/ 951087 h 1039843"/>
                <a:gd name="connsiteX206" fmla="*/ 763922 w 999584"/>
                <a:gd name="connsiteY206" fmla="*/ 946496 h 1039843"/>
                <a:gd name="connsiteX207" fmla="*/ 758566 w 999584"/>
                <a:gd name="connsiteY207" fmla="*/ 951852 h 1039843"/>
                <a:gd name="connsiteX208" fmla="*/ 765452 w 999584"/>
                <a:gd name="connsiteY208" fmla="*/ 948026 h 1039843"/>
                <a:gd name="connsiteX209" fmla="*/ 799883 w 999584"/>
                <a:gd name="connsiteY209" fmla="*/ 935019 h 1039843"/>
                <a:gd name="connsiteX210" fmla="*/ 802179 w 999584"/>
                <a:gd name="connsiteY210" fmla="*/ 939609 h 1039843"/>
                <a:gd name="connsiteX211" fmla="*/ 799883 w 999584"/>
                <a:gd name="connsiteY211" fmla="*/ 935019 h 1039843"/>
                <a:gd name="connsiteX212" fmla="*/ 771573 w 999584"/>
                <a:gd name="connsiteY212" fmla="*/ 935019 h 1039843"/>
                <a:gd name="connsiteX213" fmla="*/ 753210 w 999584"/>
                <a:gd name="connsiteY213" fmla="*/ 948791 h 1039843"/>
                <a:gd name="connsiteX214" fmla="*/ 740968 w 999584"/>
                <a:gd name="connsiteY214" fmla="*/ 960269 h 1039843"/>
                <a:gd name="connsiteX215" fmla="*/ 757035 w 999584"/>
                <a:gd name="connsiteY215" fmla="*/ 948791 h 1039843"/>
                <a:gd name="connsiteX216" fmla="*/ 771573 w 999584"/>
                <a:gd name="connsiteY216" fmla="*/ 935019 h 1039843"/>
                <a:gd name="connsiteX217" fmla="*/ 808300 w 999584"/>
                <a:gd name="connsiteY217" fmla="*/ 931958 h 1039843"/>
                <a:gd name="connsiteX218" fmla="*/ 808300 w 999584"/>
                <a:gd name="connsiteY218" fmla="*/ 934254 h 1039843"/>
                <a:gd name="connsiteX219" fmla="*/ 806004 w 999584"/>
                <a:gd name="connsiteY219" fmla="*/ 934254 h 1039843"/>
                <a:gd name="connsiteX220" fmla="*/ 802944 w 999584"/>
                <a:gd name="connsiteY220" fmla="*/ 934254 h 1039843"/>
                <a:gd name="connsiteX221" fmla="*/ 805239 w 999584"/>
                <a:gd name="connsiteY221" fmla="*/ 932724 h 1039843"/>
                <a:gd name="connsiteX222" fmla="*/ 808300 w 999584"/>
                <a:gd name="connsiteY222" fmla="*/ 931958 h 1039843"/>
                <a:gd name="connsiteX223" fmla="*/ 330090 w 999584"/>
                <a:gd name="connsiteY223" fmla="*/ 931958 h 1039843"/>
                <a:gd name="connsiteX224" fmla="*/ 337741 w 999584"/>
                <a:gd name="connsiteY224" fmla="*/ 938079 h 1039843"/>
                <a:gd name="connsiteX225" fmla="*/ 337801 w 999584"/>
                <a:gd name="connsiteY225" fmla="*/ 938380 h 1039843"/>
                <a:gd name="connsiteX226" fmla="*/ 339672 w 999584"/>
                <a:gd name="connsiteY226" fmla="*/ 939570 h 1039843"/>
                <a:gd name="connsiteX227" fmla="*/ 345276 w 999584"/>
                <a:gd name="connsiteY227" fmla="*/ 945174 h 1039843"/>
                <a:gd name="connsiteX228" fmla="*/ 344560 w 999584"/>
                <a:gd name="connsiteY228" fmla="*/ 947593 h 1039843"/>
                <a:gd name="connsiteX229" fmla="*/ 346158 w 999584"/>
                <a:gd name="connsiteY229" fmla="*/ 948791 h 1039843"/>
                <a:gd name="connsiteX230" fmla="*/ 351513 w 999584"/>
                <a:gd name="connsiteY230" fmla="*/ 951852 h 1039843"/>
                <a:gd name="connsiteX231" fmla="*/ 346158 w 999584"/>
                <a:gd name="connsiteY231" fmla="*/ 949557 h 1039843"/>
                <a:gd name="connsiteX232" fmla="*/ 356870 w 999584"/>
                <a:gd name="connsiteY232" fmla="*/ 953382 h 1039843"/>
                <a:gd name="connsiteX233" fmla="*/ 353044 w 999584"/>
                <a:gd name="connsiteY233" fmla="*/ 950321 h 1039843"/>
                <a:gd name="connsiteX234" fmla="*/ 364521 w 999584"/>
                <a:gd name="connsiteY234" fmla="*/ 952617 h 1039843"/>
                <a:gd name="connsiteX235" fmla="*/ 363756 w 999584"/>
                <a:gd name="connsiteY235" fmla="*/ 951852 h 1039843"/>
                <a:gd name="connsiteX236" fmla="*/ 379824 w 999584"/>
                <a:gd name="connsiteY236" fmla="*/ 954147 h 1039843"/>
                <a:gd name="connsiteX237" fmla="*/ 380589 w 999584"/>
                <a:gd name="connsiteY237" fmla="*/ 953382 h 1039843"/>
                <a:gd name="connsiteX238" fmla="*/ 364521 w 999584"/>
                <a:gd name="connsiteY238" fmla="*/ 943436 h 1039843"/>
                <a:gd name="connsiteX239" fmla="*/ 356870 w 999584"/>
                <a:gd name="connsiteY239" fmla="*/ 938845 h 1039843"/>
                <a:gd name="connsiteX240" fmla="*/ 353044 w 999584"/>
                <a:gd name="connsiteY240" fmla="*/ 940375 h 1039843"/>
                <a:gd name="connsiteX241" fmla="*/ 349218 w 999584"/>
                <a:gd name="connsiteY241" fmla="*/ 939609 h 1039843"/>
                <a:gd name="connsiteX242" fmla="*/ 346507 w 999584"/>
                <a:gd name="connsiteY242" fmla="*/ 936356 h 1039843"/>
                <a:gd name="connsiteX243" fmla="*/ 338270 w 999584"/>
                <a:gd name="connsiteY243" fmla="*/ 934667 h 1039843"/>
                <a:gd name="connsiteX244" fmla="*/ 338149 w 999584"/>
                <a:gd name="connsiteY244" fmla="*/ 933570 h 1039843"/>
                <a:gd name="connsiteX245" fmla="*/ 336118 w 999584"/>
                <a:gd name="connsiteY245" fmla="*/ 933164 h 1039843"/>
                <a:gd name="connsiteX246" fmla="*/ 336169 w 999584"/>
                <a:gd name="connsiteY246" fmla="*/ 933266 h 1039843"/>
                <a:gd name="connsiteX247" fmla="*/ 336008 w 999584"/>
                <a:gd name="connsiteY247" fmla="*/ 933142 h 1039843"/>
                <a:gd name="connsiteX248" fmla="*/ 828958 w 999584"/>
                <a:gd name="connsiteY248" fmla="*/ 919716 h 1039843"/>
                <a:gd name="connsiteX249" fmla="*/ 823603 w 999584"/>
                <a:gd name="connsiteY249" fmla="*/ 925072 h 1039843"/>
                <a:gd name="connsiteX250" fmla="*/ 826663 w 999584"/>
                <a:gd name="connsiteY250" fmla="*/ 921246 h 1039843"/>
                <a:gd name="connsiteX251" fmla="*/ 823603 w 999584"/>
                <a:gd name="connsiteY251" fmla="*/ 923542 h 1039843"/>
                <a:gd name="connsiteX252" fmla="*/ 822072 w 999584"/>
                <a:gd name="connsiteY252" fmla="*/ 922012 h 1039843"/>
                <a:gd name="connsiteX253" fmla="*/ 828958 w 999584"/>
                <a:gd name="connsiteY253" fmla="*/ 919716 h 1039843"/>
                <a:gd name="connsiteX254" fmla="*/ 231092 w 999584"/>
                <a:gd name="connsiteY254" fmla="*/ 915052 h 1039843"/>
                <a:gd name="connsiteX255" fmla="*/ 240199 w 999584"/>
                <a:gd name="connsiteY255" fmla="*/ 918555 h 1039843"/>
                <a:gd name="connsiteX256" fmla="*/ 240199 w 999584"/>
                <a:gd name="connsiteY256" fmla="*/ 915753 h 1039843"/>
                <a:gd name="connsiteX257" fmla="*/ 247904 w 999584"/>
                <a:gd name="connsiteY257" fmla="*/ 919956 h 1039843"/>
                <a:gd name="connsiteX258" fmla="*/ 245102 w 999584"/>
                <a:gd name="connsiteY258" fmla="*/ 917154 h 1039843"/>
                <a:gd name="connsiteX259" fmla="*/ 251406 w 999584"/>
                <a:gd name="connsiteY259" fmla="*/ 917854 h 1039843"/>
                <a:gd name="connsiteX260" fmla="*/ 249305 w 999584"/>
                <a:gd name="connsiteY260" fmla="*/ 919956 h 1039843"/>
                <a:gd name="connsiteX261" fmla="*/ 253508 w 999584"/>
                <a:gd name="connsiteY261" fmla="*/ 924159 h 1039843"/>
                <a:gd name="connsiteX262" fmla="*/ 250706 w 999584"/>
                <a:gd name="connsiteY262" fmla="*/ 924859 h 1039843"/>
                <a:gd name="connsiteX263" fmla="*/ 236696 w 999584"/>
                <a:gd name="connsiteY263" fmla="*/ 919956 h 1039843"/>
                <a:gd name="connsiteX264" fmla="*/ 231092 w 999584"/>
                <a:gd name="connsiteY264" fmla="*/ 915052 h 1039843"/>
                <a:gd name="connsiteX265" fmla="*/ 162525 w 999584"/>
                <a:gd name="connsiteY265" fmla="*/ 903648 h 1039843"/>
                <a:gd name="connsiteX266" fmla="*/ 184714 w 999584"/>
                <a:gd name="connsiteY266" fmla="*/ 922012 h 1039843"/>
                <a:gd name="connsiteX267" fmla="*/ 209964 w 999584"/>
                <a:gd name="connsiteY267" fmla="*/ 941905 h 1039843"/>
                <a:gd name="connsiteX268" fmla="*/ 217710 w 999584"/>
                <a:gd name="connsiteY268" fmla="*/ 945922 h 1039843"/>
                <a:gd name="connsiteX269" fmla="*/ 219309 w 999584"/>
                <a:gd name="connsiteY269" fmla="*/ 948136 h 1039843"/>
                <a:gd name="connsiteX270" fmla="*/ 200782 w 999584"/>
                <a:gd name="connsiteY270" fmla="*/ 935784 h 1039843"/>
                <a:gd name="connsiteX271" fmla="*/ 181653 w 999584"/>
                <a:gd name="connsiteY271" fmla="*/ 922012 h 1039843"/>
                <a:gd name="connsiteX272" fmla="*/ 162525 w 999584"/>
                <a:gd name="connsiteY272" fmla="*/ 903648 h 1039843"/>
                <a:gd name="connsiteX273" fmla="*/ 303310 w 999584"/>
                <a:gd name="connsiteY273" fmla="*/ 902883 h 1039843"/>
                <a:gd name="connsiteX274" fmla="*/ 305605 w 999584"/>
                <a:gd name="connsiteY274" fmla="*/ 903648 h 1039843"/>
                <a:gd name="connsiteX275" fmla="*/ 305605 w 999584"/>
                <a:gd name="connsiteY275" fmla="*/ 902883 h 1039843"/>
                <a:gd name="connsiteX276" fmla="*/ 304075 w 999584"/>
                <a:gd name="connsiteY276" fmla="*/ 902883 h 1039843"/>
                <a:gd name="connsiteX277" fmla="*/ 303310 w 999584"/>
                <a:gd name="connsiteY277" fmla="*/ 902883 h 1039843"/>
                <a:gd name="connsiteX278" fmla="*/ 238273 w 999584"/>
                <a:gd name="connsiteY278" fmla="*/ 899057 h 1039843"/>
                <a:gd name="connsiteX279" fmla="*/ 238300 w 999584"/>
                <a:gd name="connsiteY279" fmla="*/ 899117 h 1039843"/>
                <a:gd name="connsiteX280" fmla="*/ 238241 w 999584"/>
                <a:gd name="connsiteY280" fmla="*/ 899069 h 1039843"/>
                <a:gd name="connsiteX281" fmla="*/ 234448 w 999584"/>
                <a:gd name="connsiteY281" fmla="*/ 895997 h 1039843"/>
                <a:gd name="connsiteX282" fmla="*/ 238241 w 999584"/>
                <a:gd name="connsiteY282" fmla="*/ 899069 h 1039843"/>
                <a:gd name="connsiteX283" fmla="*/ 237508 w 999584"/>
                <a:gd name="connsiteY283" fmla="*/ 899344 h 1039843"/>
                <a:gd name="connsiteX284" fmla="*/ 236743 w 999584"/>
                <a:gd name="connsiteY284" fmla="*/ 901352 h 1039843"/>
                <a:gd name="connsiteX285" fmla="*/ 234448 w 999584"/>
                <a:gd name="connsiteY285" fmla="*/ 895997 h 1039843"/>
                <a:gd name="connsiteX286" fmla="*/ 847608 w 999584"/>
                <a:gd name="connsiteY286" fmla="*/ 891310 h 1039843"/>
                <a:gd name="connsiteX287" fmla="*/ 847506 w 999584"/>
                <a:gd name="connsiteY287" fmla="*/ 892166 h 1039843"/>
                <a:gd name="connsiteX288" fmla="*/ 845791 w 999584"/>
                <a:gd name="connsiteY288" fmla="*/ 893701 h 1039843"/>
                <a:gd name="connsiteX289" fmla="*/ 847262 w 999584"/>
                <a:gd name="connsiteY289" fmla="*/ 891528 h 1039843"/>
                <a:gd name="connsiteX290" fmla="*/ 849630 w 999584"/>
                <a:gd name="connsiteY290" fmla="*/ 890264 h 1039843"/>
                <a:gd name="connsiteX291" fmla="*/ 847321 w 999584"/>
                <a:gd name="connsiteY291" fmla="*/ 893701 h 1039843"/>
                <a:gd name="connsiteX292" fmla="*/ 847506 w 999584"/>
                <a:gd name="connsiteY292" fmla="*/ 892166 h 1039843"/>
                <a:gd name="connsiteX293" fmla="*/ 857269 w 999584"/>
                <a:gd name="connsiteY293" fmla="*/ 889876 h 1039843"/>
                <a:gd name="connsiteX294" fmla="*/ 852678 w 999584"/>
                <a:gd name="connsiteY294" fmla="*/ 895231 h 1039843"/>
                <a:gd name="connsiteX295" fmla="*/ 848852 w 999584"/>
                <a:gd name="connsiteY295" fmla="*/ 897527 h 1039843"/>
                <a:gd name="connsiteX296" fmla="*/ 857269 w 999584"/>
                <a:gd name="connsiteY296" fmla="*/ 889876 h 1039843"/>
                <a:gd name="connsiteX297" fmla="*/ 845791 w 999584"/>
                <a:gd name="connsiteY297" fmla="*/ 886815 h 1039843"/>
                <a:gd name="connsiteX298" fmla="*/ 843496 w 999584"/>
                <a:gd name="connsiteY298" fmla="*/ 892936 h 1039843"/>
                <a:gd name="connsiteX299" fmla="*/ 847321 w 999584"/>
                <a:gd name="connsiteY299" fmla="*/ 888345 h 1039843"/>
                <a:gd name="connsiteX300" fmla="*/ 855545 w 999584"/>
                <a:gd name="connsiteY300" fmla="*/ 881457 h 1039843"/>
                <a:gd name="connsiteX301" fmla="*/ 854017 w 999584"/>
                <a:gd name="connsiteY301" fmla="*/ 886337 h 1039843"/>
                <a:gd name="connsiteX302" fmla="*/ 849630 w 999584"/>
                <a:gd name="connsiteY302" fmla="*/ 890264 h 1039843"/>
                <a:gd name="connsiteX303" fmla="*/ 223736 w 999584"/>
                <a:gd name="connsiteY303" fmla="*/ 878398 h 1039843"/>
                <a:gd name="connsiteX304" fmla="*/ 221440 w 999584"/>
                <a:gd name="connsiteY304" fmla="*/ 880694 h 1039843"/>
                <a:gd name="connsiteX305" fmla="*/ 223736 w 999584"/>
                <a:gd name="connsiteY305" fmla="*/ 879164 h 1039843"/>
                <a:gd name="connsiteX306" fmla="*/ 227561 w 999584"/>
                <a:gd name="connsiteY306" fmla="*/ 882989 h 1039843"/>
                <a:gd name="connsiteX307" fmla="*/ 227561 w 999584"/>
                <a:gd name="connsiteY307" fmla="*/ 882224 h 1039843"/>
                <a:gd name="connsiteX308" fmla="*/ 223736 w 999584"/>
                <a:gd name="connsiteY308" fmla="*/ 878398 h 1039843"/>
                <a:gd name="connsiteX309" fmla="*/ 857998 w 999584"/>
                <a:gd name="connsiteY309" fmla="*/ 877130 h 1039843"/>
                <a:gd name="connsiteX310" fmla="*/ 855929 w 999584"/>
                <a:gd name="connsiteY310" fmla="*/ 880885 h 1039843"/>
                <a:gd name="connsiteX311" fmla="*/ 855545 w 999584"/>
                <a:gd name="connsiteY311" fmla="*/ 881457 h 1039843"/>
                <a:gd name="connsiteX312" fmla="*/ 856503 w 999584"/>
                <a:gd name="connsiteY312" fmla="*/ 878398 h 1039843"/>
                <a:gd name="connsiteX313" fmla="*/ 242099 w 999584"/>
                <a:gd name="connsiteY313" fmla="*/ 875338 h 1039843"/>
                <a:gd name="connsiteX314" fmla="*/ 241334 w 999584"/>
                <a:gd name="connsiteY314" fmla="*/ 876103 h 1039843"/>
                <a:gd name="connsiteX315" fmla="*/ 240569 w 999584"/>
                <a:gd name="connsiteY315" fmla="*/ 876868 h 1039843"/>
                <a:gd name="connsiteX316" fmla="*/ 241334 w 999584"/>
                <a:gd name="connsiteY316" fmla="*/ 877634 h 1039843"/>
                <a:gd name="connsiteX317" fmla="*/ 242099 w 999584"/>
                <a:gd name="connsiteY317" fmla="*/ 876868 h 1039843"/>
                <a:gd name="connsiteX318" fmla="*/ 242099 w 999584"/>
                <a:gd name="connsiteY318" fmla="*/ 875338 h 1039843"/>
                <a:gd name="connsiteX319" fmla="*/ 851912 w 999584"/>
                <a:gd name="connsiteY319" fmla="*/ 867686 h 1039843"/>
                <a:gd name="connsiteX320" fmla="*/ 842731 w 999584"/>
                <a:gd name="connsiteY320" fmla="*/ 874573 h 1039843"/>
                <a:gd name="connsiteX321" fmla="*/ 845791 w 999584"/>
                <a:gd name="connsiteY321" fmla="*/ 875338 h 1039843"/>
                <a:gd name="connsiteX322" fmla="*/ 851912 w 999584"/>
                <a:gd name="connsiteY322" fmla="*/ 867686 h 1039843"/>
                <a:gd name="connsiteX323" fmla="*/ 868745 w 999584"/>
                <a:gd name="connsiteY323" fmla="*/ 863861 h 1039843"/>
                <a:gd name="connsiteX324" fmla="*/ 864059 w 999584"/>
                <a:gd name="connsiteY324" fmla="*/ 871991 h 1039843"/>
                <a:gd name="connsiteX325" fmla="*/ 857998 w 999584"/>
                <a:gd name="connsiteY325" fmla="*/ 877130 h 1039843"/>
                <a:gd name="connsiteX326" fmla="*/ 861094 w 999584"/>
                <a:gd name="connsiteY326" fmla="*/ 871513 h 1039843"/>
                <a:gd name="connsiteX327" fmla="*/ 857269 w 999584"/>
                <a:gd name="connsiteY327" fmla="*/ 860035 h 1039843"/>
                <a:gd name="connsiteX328" fmla="*/ 854208 w 999584"/>
                <a:gd name="connsiteY328" fmla="*/ 866922 h 1039843"/>
                <a:gd name="connsiteX329" fmla="*/ 859564 w 999584"/>
                <a:gd name="connsiteY329" fmla="*/ 860035 h 1039843"/>
                <a:gd name="connsiteX330" fmla="*/ 857269 w 999584"/>
                <a:gd name="connsiteY330" fmla="*/ 860035 h 1039843"/>
                <a:gd name="connsiteX331" fmla="*/ 882518 w 999584"/>
                <a:gd name="connsiteY331" fmla="*/ 842437 h 1039843"/>
                <a:gd name="connsiteX332" fmla="*/ 878692 w 999584"/>
                <a:gd name="connsiteY332" fmla="*/ 852384 h 1039843"/>
                <a:gd name="connsiteX333" fmla="*/ 870276 w 999584"/>
                <a:gd name="connsiteY333" fmla="*/ 863096 h 1039843"/>
                <a:gd name="connsiteX334" fmla="*/ 867981 w 999584"/>
                <a:gd name="connsiteY334" fmla="*/ 860801 h 1039843"/>
                <a:gd name="connsiteX335" fmla="*/ 873600 w 999584"/>
                <a:gd name="connsiteY335" fmla="*/ 853702 h 1039843"/>
                <a:gd name="connsiteX336" fmla="*/ 874102 w 999584"/>
                <a:gd name="connsiteY336" fmla="*/ 856210 h 1039843"/>
                <a:gd name="connsiteX337" fmla="*/ 877927 w 999584"/>
                <a:gd name="connsiteY337" fmla="*/ 850089 h 1039843"/>
                <a:gd name="connsiteX338" fmla="*/ 875781 w 999584"/>
                <a:gd name="connsiteY338" fmla="*/ 850947 h 1039843"/>
                <a:gd name="connsiteX339" fmla="*/ 879137 w 999584"/>
                <a:gd name="connsiteY339" fmla="*/ 846708 h 1039843"/>
                <a:gd name="connsiteX340" fmla="*/ 879457 w 999584"/>
                <a:gd name="connsiteY340" fmla="*/ 847028 h 1039843"/>
                <a:gd name="connsiteX341" fmla="*/ 881318 w 999584"/>
                <a:gd name="connsiteY341" fmla="*/ 843953 h 1039843"/>
                <a:gd name="connsiteX342" fmla="*/ 174767 w 999584"/>
                <a:gd name="connsiteY342" fmla="*/ 839377 h 1039843"/>
                <a:gd name="connsiteX343" fmla="*/ 167116 w 999584"/>
                <a:gd name="connsiteY343" fmla="*/ 855444 h 1039843"/>
                <a:gd name="connsiteX344" fmla="*/ 168646 w 999584"/>
                <a:gd name="connsiteY344" fmla="*/ 856974 h 1039843"/>
                <a:gd name="connsiteX345" fmla="*/ 170941 w 999584"/>
                <a:gd name="connsiteY345" fmla="*/ 856210 h 1039843"/>
                <a:gd name="connsiteX346" fmla="*/ 177828 w 999584"/>
                <a:gd name="connsiteY346" fmla="*/ 841672 h 1039843"/>
                <a:gd name="connsiteX347" fmla="*/ 178593 w 999584"/>
                <a:gd name="connsiteY347" fmla="*/ 840141 h 1039843"/>
                <a:gd name="connsiteX348" fmla="*/ 177828 w 999584"/>
                <a:gd name="connsiteY348" fmla="*/ 839377 h 1039843"/>
                <a:gd name="connsiteX349" fmla="*/ 174767 w 999584"/>
                <a:gd name="connsiteY349" fmla="*/ 839377 h 1039843"/>
                <a:gd name="connsiteX350" fmla="*/ 167116 w 999584"/>
                <a:gd name="connsiteY350" fmla="*/ 833256 h 1039843"/>
                <a:gd name="connsiteX351" fmla="*/ 165586 w 999584"/>
                <a:gd name="connsiteY351" fmla="*/ 838611 h 1039843"/>
                <a:gd name="connsiteX352" fmla="*/ 164055 w 999584"/>
                <a:gd name="connsiteY352" fmla="*/ 840141 h 1039843"/>
                <a:gd name="connsiteX353" fmla="*/ 164055 w 999584"/>
                <a:gd name="connsiteY353" fmla="*/ 840907 h 1039843"/>
                <a:gd name="connsiteX354" fmla="*/ 165586 w 999584"/>
                <a:gd name="connsiteY354" fmla="*/ 838611 h 1039843"/>
                <a:gd name="connsiteX355" fmla="*/ 170176 w 999584"/>
                <a:gd name="connsiteY355" fmla="*/ 835551 h 1039843"/>
                <a:gd name="connsiteX356" fmla="*/ 170941 w 999584"/>
                <a:gd name="connsiteY356" fmla="*/ 833256 h 1039843"/>
                <a:gd name="connsiteX357" fmla="*/ 167116 w 999584"/>
                <a:gd name="connsiteY357" fmla="*/ 833256 h 1039843"/>
                <a:gd name="connsiteX358" fmla="*/ 159465 w 999584"/>
                <a:gd name="connsiteY358" fmla="*/ 828665 h 1039843"/>
                <a:gd name="connsiteX359" fmla="*/ 157169 w 999584"/>
                <a:gd name="connsiteY359" fmla="*/ 830195 h 1039843"/>
                <a:gd name="connsiteX360" fmla="*/ 159465 w 999584"/>
                <a:gd name="connsiteY360" fmla="*/ 831725 h 1039843"/>
                <a:gd name="connsiteX361" fmla="*/ 161760 w 999584"/>
                <a:gd name="connsiteY361" fmla="*/ 830195 h 1039843"/>
                <a:gd name="connsiteX362" fmla="*/ 159465 w 999584"/>
                <a:gd name="connsiteY362" fmla="*/ 828665 h 1039843"/>
                <a:gd name="connsiteX363" fmla="*/ 145692 w 999584"/>
                <a:gd name="connsiteY363" fmla="*/ 818718 h 1039843"/>
                <a:gd name="connsiteX364" fmla="*/ 145692 w 999584"/>
                <a:gd name="connsiteY364" fmla="*/ 819483 h 1039843"/>
                <a:gd name="connsiteX365" fmla="*/ 146348 w 999584"/>
                <a:gd name="connsiteY365" fmla="*/ 819702 h 1039843"/>
                <a:gd name="connsiteX366" fmla="*/ 147222 w 999584"/>
                <a:gd name="connsiteY366" fmla="*/ 821013 h 1039843"/>
                <a:gd name="connsiteX367" fmla="*/ 147987 w 999584"/>
                <a:gd name="connsiteY367" fmla="*/ 821587 h 1039843"/>
                <a:gd name="connsiteX368" fmla="*/ 147987 w 999584"/>
                <a:gd name="connsiteY368" fmla="*/ 824074 h 1039843"/>
                <a:gd name="connsiteX369" fmla="*/ 148753 w 999584"/>
                <a:gd name="connsiteY369" fmla="*/ 824839 h 1039843"/>
                <a:gd name="connsiteX370" fmla="*/ 150283 w 999584"/>
                <a:gd name="connsiteY370" fmla="*/ 823308 h 1039843"/>
                <a:gd name="connsiteX371" fmla="*/ 147987 w 999584"/>
                <a:gd name="connsiteY371" fmla="*/ 821587 h 1039843"/>
                <a:gd name="connsiteX372" fmla="*/ 147987 w 999584"/>
                <a:gd name="connsiteY372" fmla="*/ 820248 h 1039843"/>
                <a:gd name="connsiteX373" fmla="*/ 146348 w 999584"/>
                <a:gd name="connsiteY373" fmla="*/ 819702 h 1039843"/>
                <a:gd name="connsiteX374" fmla="*/ 935312 w 999584"/>
                <a:gd name="connsiteY374" fmla="*/ 787347 h 1039843"/>
                <a:gd name="connsiteX375" fmla="*/ 929956 w 999584"/>
                <a:gd name="connsiteY375" fmla="*/ 794233 h 1039843"/>
                <a:gd name="connsiteX376" fmla="*/ 926896 w 999584"/>
                <a:gd name="connsiteY376" fmla="*/ 795763 h 1039843"/>
                <a:gd name="connsiteX377" fmla="*/ 929191 w 999584"/>
                <a:gd name="connsiteY377" fmla="*/ 789642 h 1039843"/>
                <a:gd name="connsiteX378" fmla="*/ 930722 w 999584"/>
                <a:gd name="connsiteY378" fmla="*/ 791938 h 1039843"/>
                <a:gd name="connsiteX379" fmla="*/ 935312 w 999584"/>
                <a:gd name="connsiteY379" fmla="*/ 787347 h 1039843"/>
                <a:gd name="connsiteX380" fmla="*/ 137275 w 999584"/>
                <a:gd name="connsiteY380" fmla="*/ 781226 h 1039843"/>
                <a:gd name="connsiteX381" fmla="*/ 136510 w 999584"/>
                <a:gd name="connsiteY381" fmla="*/ 781991 h 1039843"/>
                <a:gd name="connsiteX382" fmla="*/ 135745 w 999584"/>
                <a:gd name="connsiteY382" fmla="*/ 782757 h 1039843"/>
                <a:gd name="connsiteX383" fmla="*/ 136510 w 999584"/>
                <a:gd name="connsiteY383" fmla="*/ 785052 h 1039843"/>
                <a:gd name="connsiteX384" fmla="*/ 138041 w 999584"/>
                <a:gd name="connsiteY384" fmla="*/ 783521 h 1039843"/>
                <a:gd name="connsiteX385" fmla="*/ 137275 w 999584"/>
                <a:gd name="connsiteY385" fmla="*/ 781226 h 1039843"/>
                <a:gd name="connsiteX386" fmla="*/ 929171 w 999584"/>
                <a:gd name="connsiteY386" fmla="*/ 765468 h 1039843"/>
                <a:gd name="connsiteX387" fmla="*/ 927174 w 999584"/>
                <a:gd name="connsiteY387" fmla="*/ 770792 h 1039843"/>
                <a:gd name="connsiteX388" fmla="*/ 926131 w 999584"/>
                <a:gd name="connsiteY388" fmla="*/ 769749 h 1039843"/>
                <a:gd name="connsiteX389" fmla="*/ 928809 w 999584"/>
                <a:gd name="connsiteY389" fmla="*/ 765636 h 1039843"/>
                <a:gd name="connsiteX390" fmla="*/ 936843 w 999584"/>
                <a:gd name="connsiteY390" fmla="*/ 752916 h 1039843"/>
                <a:gd name="connsiteX391" fmla="*/ 936023 w 999584"/>
                <a:gd name="connsiteY391" fmla="*/ 755048 h 1039843"/>
                <a:gd name="connsiteX392" fmla="*/ 935830 w 999584"/>
                <a:gd name="connsiteY392" fmla="*/ 754470 h 1039843"/>
                <a:gd name="connsiteX393" fmla="*/ 959031 w 999584"/>
                <a:gd name="connsiteY393" fmla="*/ 710068 h 1039843"/>
                <a:gd name="connsiteX394" fmla="*/ 955971 w 999584"/>
                <a:gd name="connsiteY394" fmla="*/ 718485 h 1039843"/>
                <a:gd name="connsiteX395" fmla="*/ 959031 w 999584"/>
                <a:gd name="connsiteY395" fmla="*/ 710068 h 1039843"/>
                <a:gd name="connsiteX396" fmla="*/ 943729 w 999584"/>
                <a:gd name="connsiteY396" fmla="*/ 708538 h 1039843"/>
                <a:gd name="connsiteX397" fmla="*/ 940668 w 999584"/>
                <a:gd name="connsiteY397" fmla="*/ 717719 h 1039843"/>
                <a:gd name="connsiteX398" fmla="*/ 943729 w 999584"/>
                <a:gd name="connsiteY398" fmla="*/ 708538 h 1039843"/>
                <a:gd name="connsiteX399" fmla="*/ 966683 w 999584"/>
                <a:gd name="connsiteY399" fmla="*/ 700886 h 1039843"/>
                <a:gd name="connsiteX400" fmla="*/ 959031 w 999584"/>
                <a:gd name="connsiteY400" fmla="*/ 707773 h 1039843"/>
                <a:gd name="connsiteX401" fmla="*/ 966683 w 999584"/>
                <a:gd name="connsiteY401" fmla="*/ 700886 h 1039843"/>
                <a:gd name="connsiteX402" fmla="*/ 948319 w 999584"/>
                <a:gd name="connsiteY402" fmla="*/ 697826 h 1039843"/>
                <a:gd name="connsiteX403" fmla="*/ 946789 w 999584"/>
                <a:gd name="connsiteY403" fmla="*/ 711598 h 1039843"/>
                <a:gd name="connsiteX404" fmla="*/ 950615 w 999584"/>
                <a:gd name="connsiteY404" fmla="*/ 700122 h 1039843"/>
                <a:gd name="connsiteX405" fmla="*/ 948319 w 999584"/>
                <a:gd name="connsiteY405" fmla="*/ 697826 h 1039843"/>
                <a:gd name="connsiteX406" fmla="*/ 946789 w 999584"/>
                <a:gd name="connsiteY406" fmla="*/ 691705 h 1039843"/>
                <a:gd name="connsiteX407" fmla="*/ 945259 w 999584"/>
                <a:gd name="connsiteY407" fmla="*/ 700122 h 1039843"/>
                <a:gd name="connsiteX408" fmla="*/ 946789 w 999584"/>
                <a:gd name="connsiteY408" fmla="*/ 691705 h 1039843"/>
                <a:gd name="connsiteX409" fmla="*/ 950615 w 999584"/>
                <a:gd name="connsiteY409" fmla="*/ 662630 h 1039843"/>
                <a:gd name="connsiteX410" fmla="*/ 949085 w 999584"/>
                <a:gd name="connsiteY410" fmla="*/ 666456 h 1039843"/>
                <a:gd name="connsiteX411" fmla="*/ 949850 w 999584"/>
                <a:gd name="connsiteY411" fmla="*/ 668751 h 1039843"/>
                <a:gd name="connsiteX412" fmla="*/ 950615 w 999584"/>
                <a:gd name="connsiteY412" fmla="*/ 662630 h 1039843"/>
                <a:gd name="connsiteX413" fmla="*/ 960562 w 999584"/>
                <a:gd name="connsiteY413" fmla="*/ 633554 h 1039843"/>
                <a:gd name="connsiteX414" fmla="*/ 957501 w 999584"/>
                <a:gd name="connsiteY414" fmla="*/ 648857 h 1039843"/>
                <a:gd name="connsiteX415" fmla="*/ 956736 w 999584"/>
                <a:gd name="connsiteY415" fmla="*/ 643501 h 1039843"/>
                <a:gd name="connsiteX416" fmla="*/ 960562 w 999584"/>
                <a:gd name="connsiteY416" fmla="*/ 633554 h 1039843"/>
                <a:gd name="connsiteX417" fmla="*/ 961327 w 999584"/>
                <a:gd name="connsiteY417" fmla="*/ 627433 h 1039843"/>
                <a:gd name="connsiteX418" fmla="*/ 959031 w 999584"/>
                <a:gd name="connsiteY418" fmla="*/ 628199 h 1039843"/>
                <a:gd name="connsiteX419" fmla="*/ 956736 w 999584"/>
                <a:gd name="connsiteY419" fmla="*/ 642736 h 1039843"/>
                <a:gd name="connsiteX420" fmla="*/ 956736 w 999584"/>
                <a:gd name="connsiteY420" fmla="*/ 643501 h 1039843"/>
                <a:gd name="connsiteX421" fmla="*/ 954440 w 999584"/>
                <a:gd name="connsiteY421" fmla="*/ 651918 h 1039843"/>
                <a:gd name="connsiteX422" fmla="*/ 955971 w 999584"/>
                <a:gd name="connsiteY422" fmla="*/ 651918 h 1039843"/>
                <a:gd name="connsiteX423" fmla="*/ 956736 w 999584"/>
                <a:gd name="connsiteY423" fmla="*/ 655744 h 1039843"/>
                <a:gd name="connsiteX424" fmla="*/ 955206 w 999584"/>
                <a:gd name="connsiteY424" fmla="*/ 654978 h 1039843"/>
                <a:gd name="connsiteX425" fmla="*/ 949085 w 999584"/>
                <a:gd name="connsiteY425" fmla="*/ 683289 h 1039843"/>
                <a:gd name="connsiteX426" fmla="*/ 946789 w 999584"/>
                <a:gd name="connsiteY426" fmla="*/ 684053 h 1039843"/>
                <a:gd name="connsiteX427" fmla="*/ 949085 w 999584"/>
                <a:gd name="connsiteY427" fmla="*/ 688644 h 1039843"/>
                <a:gd name="connsiteX428" fmla="*/ 947555 w 999584"/>
                <a:gd name="connsiteY428" fmla="*/ 695531 h 1039843"/>
                <a:gd name="connsiteX429" fmla="*/ 950615 w 999584"/>
                <a:gd name="connsiteY429" fmla="*/ 697826 h 1039843"/>
                <a:gd name="connsiteX430" fmla="*/ 951380 w 999584"/>
                <a:gd name="connsiteY430" fmla="*/ 684053 h 1039843"/>
                <a:gd name="connsiteX431" fmla="*/ 954440 w 999584"/>
                <a:gd name="connsiteY431" fmla="*/ 680993 h 1039843"/>
                <a:gd name="connsiteX432" fmla="*/ 955971 w 999584"/>
                <a:gd name="connsiteY432" fmla="*/ 658804 h 1039843"/>
                <a:gd name="connsiteX433" fmla="*/ 955971 w 999584"/>
                <a:gd name="connsiteY433" fmla="*/ 665690 h 1039843"/>
                <a:gd name="connsiteX434" fmla="*/ 957501 w 999584"/>
                <a:gd name="connsiteY434" fmla="*/ 649623 h 1039843"/>
                <a:gd name="connsiteX435" fmla="*/ 960562 w 999584"/>
                <a:gd name="connsiteY435" fmla="*/ 646562 h 1039843"/>
                <a:gd name="connsiteX436" fmla="*/ 962092 w 999584"/>
                <a:gd name="connsiteY436" fmla="*/ 636615 h 1039843"/>
                <a:gd name="connsiteX437" fmla="*/ 961327 w 999584"/>
                <a:gd name="connsiteY437" fmla="*/ 627433 h 1039843"/>
                <a:gd name="connsiteX438" fmla="*/ 968213 w 999584"/>
                <a:gd name="connsiteY438" fmla="*/ 603714 h 1039843"/>
                <a:gd name="connsiteX439" fmla="*/ 966683 w 999584"/>
                <a:gd name="connsiteY439" fmla="*/ 604479 h 1039843"/>
                <a:gd name="connsiteX440" fmla="*/ 966683 w 999584"/>
                <a:gd name="connsiteY440" fmla="*/ 607540 h 1039843"/>
                <a:gd name="connsiteX441" fmla="*/ 968213 w 999584"/>
                <a:gd name="connsiteY441" fmla="*/ 603714 h 1039843"/>
                <a:gd name="connsiteX442" fmla="*/ 969743 w 999584"/>
                <a:gd name="connsiteY442" fmla="*/ 589176 h 1039843"/>
                <a:gd name="connsiteX443" fmla="*/ 968213 w 999584"/>
                <a:gd name="connsiteY443" fmla="*/ 594533 h 1039843"/>
                <a:gd name="connsiteX444" fmla="*/ 968978 w 999584"/>
                <a:gd name="connsiteY444" fmla="*/ 599888 h 1039843"/>
                <a:gd name="connsiteX445" fmla="*/ 969743 w 999584"/>
                <a:gd name="connsiteY445" fmla="*/ 589176 h 1039843"/>
                <a:gd name="connsiteX446" fmla="*/ 971273 w 999584"/>
                <a:gd name="connsiteY446" fmla="*/ 570048 h 1039843"/>
                <a:gd name="connsiteX447" fmla="*/ 970509 w 999584"/>
                <a:gd name="connsiteY447" fmla="*/ 571579 h 1039843"/>
                <a:gd name="connsiteX448" fmla="*/ 970509 w 999584"/>
                <a:gd name="connsiteY448" fmla="*/ 572343 h 1039843"/>
                <a:gd name="connsiteX449" fmla="*/ 970509 w 999584"/>
                <a:gd name="connsiteY449" fmla="*/ 573109 h 1039843"/>
                <a:gd name="connsiteX450" fmla="*/ 971226 w 999584"/>
                <a:gd name="connsiteY450" fmla="*/ 577417 h 1039843"/>
                <a:gd name="connsiteX451" fmla="*/ 971157 w 999584"/>
                <a:gd name="connsiteY451" fmla="*/ 577524 h 1039843"/>
                <a:gd name="connsiteX452" fmla="*/ 969743 w 999584"/>
                <a:gd name="connsiteY452" fmla="*/ 575404 h 1039843"/>
                <a:gd name="connsiteX453" fmla="*/ 968213 w 999584"/>
                <a:gd name="connsiteY453" fmla="*/ 583055 h 1039843"/>
                <a:gd name="connsiteX454" fmla="*/ 968978 w 999584"/>
                <a:gd name="connsiteY454" fmla="*/ 586116 h 1039843"/>
                <a:gd name="connsiteX455" fmla="*/ 969361 w 999584"/>
                <a:gd name="connsiteY455" fmla="*/ 580282 h 1039843"/>
                <a:gd name="connsiteX456" fmla="*/ 971157 w 999584"/>
                <a:gd name="connsiteY456" fmla="*/ 577524 h 1039843"/>
                <a:gd name="connsiteX457" fmla="*/ 971273 w 999584"/>
                <a:gd name="connsiteY457" fmla="*/ 577700 h 1039843"/>
                <a:gd name="connsiteX458" fmla="*/ 971226 w 999584"/>
                <a:gd name="connsiteY458" fmla="*/ 577417 h 1039843"/>
                <a:gd name="connsiteX459" fmla="*/ 972039 w 999584"/>
                <a:gd name="connsiteY459" fmla="*/ 576169 h 1039843"/>
                <a:gd name="connsiteX460" fmla="*/ 971273 w 999584"/>
                <a:gd name="connsiteY460" fmla="*/ 570048 h 1039843"/>
                <a:gd name="connsiteX461" fmla="*/ 969743 w 999584"/>
                <a:gd name="connsiteY461" fmla="*/ 537913 h 1039843"/>
                <a:gd name="connsiteX462" fmla="*/ 966683 w 999584"/>
                <a:gd name="connsiteY462" fmla="*/ 541738 h 1039843"/>
                <a:gd name="connsiteX463" fmla="*/ 966683 w 999584"/>
                <a:gd name="connsiteY463" fmla="*/ 542503 h 1039843"/>
                <a:gd name="connsiteX464" fmla="*/ 967448 w 999584"/>
                <a:gd name="connsiteY464" fmla="*/ 548624 h 1039843"/>
                <a:gd name="connsiteX465" fmla="*/ 968213 w 999584"/>
                <a:gd name="connsiteY465" fmla="*/ 570048 h 1039843"/>
                <a:gd name="connsiteX466" fmla="*/ 970509 w 999584"/>
                <a:gd name="connsiteY466" fmla="*/ 560867 h 1039843"/>
                <a:gd name="connsiteX467" fmla="*/ 968213 w 999584"/>
                <a:gd name="connsiteY467" fmla="*/ 559336 h 1039843"/>
                <a:gd name="connsiteX468" fmla="*/ 970509 w 999584"/>
                <a:gd name="connsiteY468" fmla="*/ 557041 h 1039843"/>
                <a:gd name="connsiteX469" fmla="*/ 969743 w 999584"/>
                <a:gd name="connsiteY469" fmla="*/ 544034 h 1039843"/>
                <a:gd name="connsiteX470" fmla="*/ 969743 w 999584"/>
                <a:gd name="connsiteY470" fmla="*/ 537913 h 1039843"/>
                <a:gd name="connsiteX471" fmla="*/ 988106 w 999584"/>
                <a:gd name="connsiteY471" fmla="*/ 495065 h 1039843"/>
                <a:gd name="connsiteX472" fmla="*/ 989637 w 999584"/>
                <a:gd name="connsiteY472" fmla="*/ 505011 h 1039843"/>
                <a:gd name="connsiteX473" fmla="*/ 988106 w 999584"/>
                <a:gd name="connsiteY473" fmla="*/ 495065 h 1039843"/>
                <a:gd name="connsiteX474" fmla="*/ 984281 w 999584"/>
                <a:gd name="connsiteY474" fmla="*/ 483587 h 1039843"/>
                <a:gd name="connsiteX475" fmla="*/ 984281 w 999584"/>
                <a:gd name="connsiteY475" fmla="*/ 493535 h 1039843"/>
                <a:gd name="connsiteX476" fmla="*/ 984281 w 999584"/>
                <a:gd name="connsiteY476" fmla="*/ 496595 h 1039843"/>
                <a:gd name="connsiteX477" fmla="*/ 984281 w 999584"/>
                <a:gd name="connsiteY477" fmla="*/ 483587 h 1039843"/>
                <a:gd name="connsiteX478" fmla="*/ 983516 w 999584"/>
                <a:gd name="connsiteY478" fmla="*/ 475171 h 1039843"/>
                <a:gd name="connsiteX479" fmla="*/ 985811 w 999584"/>
                <a:gd name="connsiteY479" fmla="*/ 482057 h 1039843"/>
                <a:gd name="connsiteX480" fmla="*/ 983516 w 999584"/>
                <a:gd name="connsiteY480" fmla="*/ 475171 h 1039843"/>
                <a:gd name="connsiteX481" fmla="*/ 984281 w 999584"/>
                <a:gd name="connsiteY481" fmla="*/ 468285 h 1039843"/>
                <a:gd name="connsiteX482" fmla="*/ 982751 w 999584"/>
                <a:gd name="connsiteY482" fmla="*/ 471345 h 1039843"/>
                <a:gd name="connsiteX483" fmla="*/ 983516 w 999584"/>
                <a:gd name="connsiteY483" fmla="*/ 472875 h 1039843"/>
                <a:gd name="connsiteX484" fmla="*/ 984281 w 999584"/>
                <a:gd name="connsiteY484" fmla="*/ 468285 h 1039843"/>
                <a:gd name="connsiteX485" fmla="*/ 981221 w 999584"/>
                <a:gd name="connsiteY485" fmla="*/ 457573 h 1039843"/>
                <a:gd name="connsiteX486" fmla="*/ 981221 w 999584"/>
                <a:gd name="connsiteY486" fmla="*/ 459103 h 1039843"/>
                <a:gd name="connsiteX487" fmla="*/ 982751 w 999584"/>
                <a:gd name="connsiteY487" fmla="*/ 459869 h 1039843"/>
                <a:gd name="connsiteX488" fmla="*/ 981221 w 999584"/>
                <a:gd name="connsiteY488" fmla="*/ 457573 h 1039843"/>
                <a:gd name="connsiteX489" fmla="*/ 975864 w 999584"/>
                <a:gd name="connsiteY489" fmla="*/ 444566 h 1039843"/>
                <a:gd name="connsiteX490" fmla="*/ 973569 w 999584"/>
                <a:gd name="connsiteY490" fmla="*/ 447626 h 1039843"/>
                <a:gd name="connsiteX491" fmla="*/ 974334 w 999584"/>
                <a:gd name="connsiteY491" fmla="*/ 449157 h 1039843"/>
                <a:gd name="connsiteX492" fmla="*/ 976630 w 999584"/>
                <a:gd name="connsiteY492" fmla="*/ 451452 h 1039843"/>
                <a:gd name="connsiteX493" fmla="*/ 976630 w 999584"/>
                <a:gd name="connsiteY493" fmla="*/ 452982 h 1039843"/>
                <a:gd name="connsiteX494" fmla="*/ 978160 w 999584"/>
                <a:gd name="connsiteY494" fmla="*/ 455278 h 1039843"/>
                <a:gd name="connsiteX495" fmla="*/ 978925 w 999584"/>
                <a:gd name="connsiteY495" fmla="*/ 452982 h 1039843"/>
                <a:gd name="connsiteX496" fmla="*/ 977395 w 999584"/>
                <a:gd name="connsiteY496" fmla="*/ 446096 h 1039843"/>
                <a:gd name="connsiteX497" fmla="*/ 975864 w 999584"/>
                <a:gd name="connsiteY497" fmla="*/ 444566 h 1039843"/>
                <a:gd name="connsiteX498" fmla="*/ 972804 w 999584"/>
                <a:gd name="connsiteY498" fmla="*/ 423907 h 1039843"/>
                <a:gd name="connsiteX499" fmla="*/ 971273 w 999584"/>
                <a:gd name="connsiteY499" fmla="*/ 427733 h 1039843"/>
                <a:gd name="connsiteX500" fmla="*/ 972804 w 999584"/>
                <a:gd name="connsiteY500" fmla="*/ 429263 h 1039843"/>
                <a:gd name="connsiteX501" fmla="*/ 973569 w 999584"/>
                <a:gd name="connsiteY501" fmla="*/ 429263 h 1039843"/>
                <a:gd name="connsiteX502" fmla="*/ 972804 w 999584"/>
                <a:gd name="connsiteY502" fmla="*/ 423907 h 1039843"/>
                <a:gd name="connsiteX503" fmla="*/ 968213 w 999584"/>
                <a:gd name="connsiteY503" fmla="*/ 410900 h 1039843"/>
                <a:gd name="connsiteX504" fmla="*/ 968213 w 999584"/>
                <a:gd name="connsiteY504" fmla="*/ 412430 h 1039843"/>
                <a:gd name="connsiteX505" fmla="*/ 970509 w 999584"/>
                <a:gd name="connsiteY505" fmla="*/ 423142 h 1039843"/>
                <a:gd name="connsiteX506" fmla="*/ 971273 w 999584"/>
                <a:gd name="connsiteY506" fmla="*/ 417786 h 1039843"/>
                <a:gd name="connsiteX507" fmla="*/ 968213 w 999584"/>
                <a:gd name="connsiteY507" fmla="*/ 410900 h 1039843"/>
                <a:gd name="connsiteX508" fmla="*/ 972804 w 999584"/>
                <a:gd name="connsiteY508" fmla="*/ 404779 h 1039843"/>
                <a:gd name="connsiteX509" fmla="*/ 971273 w 999584"/>
                <a:gd name="connsiteY509" fmla="*/ 406309 h 1039843"/>
                <a:gd name="connsiteX510" fmla="*/ 972804 w 999584"/>
                <a:gd name="connsiteY510" fmla="*/ 410134 h 1039843"/>
                <a:gd name="connsiteX511" fmla="*/ 970509 w 999584"/>
                <a:gd name="connsiteY511" fmla="*/ 409369 h 1039843"/>
                <a:gd name="connsiteX512" fmla="*/ 972039 w 999584"/>
                <a:gd name="connsiteY512" fmla="*/ 415491 h 1039843"/>
                <a:gd name="connsiteX513" fmla="*/ 974334 w 999584"/>
                <a:gd name="connsiteY513" fmla="*/ 414725 h 1039843"/>
                <a:gd name="connsiteX514" fmla="*/ 972804 w 999584"/>
                <a:gd name="connsiteY514" fmla="*/ 404779 h 1039843"/>
                <a:gd name="connsiteX515" fmla="*/ 968978 w 999584"/>
                <a:gd name="connsiteY515" fmla="*/ 389476 h 1039843"/>
                <a:gd name="connsiteX516" fmla="*/ 967448 w 999584"/>
                <a:gd name="connsiteY516" fmla="*/ 390241 h 1039843"/>
                <a:gd name="connsiteX517" fmla="*/ 968978 w 999584"/>
                <a:gd name="connsiteY517" fmla="*/ 394067 h 1039843"/>
                <a:gd name="connsiteX518" fmla="*/ 968978 w 999584"/>
                <a:gd name="connsiteY518" fmla="*/ 389476 h 1039843"/>
                <a:gd name="connsiteX519" fmla="*/ 958267 w 999584"/>
                <a:gd name="connsiteY519" fmla="*/ 381824 h 1039843"/>
                <a:gd name="connsiteX520" fmla="*/ 957501 w 999584"/>
                <a:gd name="connsiteY520" fmla="*/ 382589 h 1039843"/>
                <a:gd name="connsiteX521" fmla="*/ 959797 w 999584"/>
                <a:gd name="connsiteY521" fmla="*/ 387946 h 1039843"/>
                <a:gd name="connsiteX522" fmla="*/ 958267 w 999584"/>
                <a:gd name="connsiteY522" fmla="*/ 393301 h 1039843"/>
                <a:gd name="connsiteX523" fmla="*/ 959797 w 999584"/>
                <a:gd name="connsiteY523" fmla="*/ 395597 h 1039843"/>
                <a:gd name="connsiteX524" fmla="*/ 965918 w 999584"/>
                <a:gd name="connsiteY524" fmla="*/ 395597 h 1039843"/>
                <a:gd name="connsiteX525" fmla="*/ 965152 w 999584"/>
                <a:gd name="connsiteY525" fmla="*/ 393301 h 1039843"/>
                <a:gd name="connsiteX526" fmla="*/ 965918 w 999584"/>
                <a:gd name="connsiteY526" fmla="*/ 394067 h 1039843"/>
                <a:gd name="connsiteX527" fmla="*/ 966683 w 999584"/>
                <a:gd name="connsiteY527" fmla="*/ 392536 h 1039843"/>
                <a:gd name="connsiteX528" fmla="*/ 965918 w 999584"/>
                <a:gd name="connsiteY528" fmla="*/ 389476 h 1039843"/>
                <a:gd name="connsiteX529" fmla="*/ 963622 w 999584"/>
                <a:gd name="connsiteY529" fmla="*/ 387946 h 1039843"/>
                <a:gd name="connsiteX530" fmla="*/ 959031 w 999584"/>
                <a:gd name="connsiteY530" fmla="*/ 381824 h 1039843"/>
                <a:gd name="connsiteX531" fmla="*/ 958267 w 999584"/>
                <a:gd name="connsiteY531" fmla="*/ 381824 h 1039843"/>
                <a:gd name="connsiteX532" fmla="*/ 933017 w 999584"/>
                <a:gd name="connsiteY532" fmla="*/ 335916 h 1039843"/>
                <a:gd name="connsiteX533" fmla="*/ 933017 w 999584"/>
                <a:gd name="connsiteY533" fmla="*/ 338211 h 1039843"/>
                <a:gd name="connsiteX534" fmla="*/ 934547 w 999584"/>
                <a:gd name="connsiteY534" fmla="*/ 341272 h 1039843"/>
                <a:gd name="connsiteX535" fmla="*/ 936843 w 999584"/>
                <a:gd name="connsiteY535" fmla="*/ 341272 h 1039843"/>
                <a:gd name="connsiteX536" fmla="*/ 933017 w 999584"/>
                <a:gd name="connsiteY536" fmla="*/ 335916 h 1039843"/>
                <a:gd name="connsiteX537" fmla="*/ 85386 w 999584"/>
                <a:gd name="connsiteY537" fmla="*/ 323822 h 1039843"/>
                <a:gd name="connsiteX538" fmla="*/ 87488 w 999584"/>
                <a:gd name="connsiteY538" fmla="*/ 325223 h 1039843"/>
                <a:gd name="connsiteX539" fmla="*/ 85386 w 999584"/>
                <a:gd name="connsiteY539" fmla="*/ 324523 h 1039843"/>
                <a:gd name="connsiteX540" fmla="*/ 85386 w 999584"/>
                <a:gd name="connsiteY540" fmla="*/ 323822 h 1039843"/>
                <a:gd name="connsiteX541" fmla="*/ 907002 w 999584"/>
                <a:gd name="connsiteY541" fmla="*/ 316787 h 1039843"/>
                <a:gd name="connsiteX542" fmla="*/ 906237 w 999584"/>
                <a:gd name="connsiteY542" fmla="*/ 322144 h 1039843"/>
                <a:gd name="connsiteX543" fmla="*/ 913889 w 999584"/>
                <a:gd name="connsiteY543" fmla="*/ 325969 h 1039843"/>
                <a:gd name="connsiteX544" fmla="*/ 907768 w 999584"/>
                <a:gd name="connsiteY544" fmla="*/ 316787 h 1039843"/>
                <a:gd name="connsiteX545" fmla="*/ 907002 w 999584"/>
                <a:gd name="connsiteY545" fmla="*/ 316787 h 1039843"/>
                <a:gd name="connsiteX546" fmla="*/ 914090 w 999584"/>
                <a:gd name="connsiteY546" fmla="*/ 291598 h 1039843"/>
                <a:gd name="connsiteX547" fmla="*/ 919694 w 999584"/>
                <a:gd name="connsiteY547" fmla="*/ 295101 h 1039843"/>
                <a:gd name="connsiteX548" fmla="*/ 915491 w 999584"/>
                <a:gd name="connsiteY548" fmla="*/ 297202 h 1039843"/>
                <a:gd name="connsiteX549" fmla="*/ 914090 w 999584"/>
                <a:gd name="connsiteY549" fmla="*/ 291598 h 1039843"/>
                <a:gd name="connsiteX550" fmla="*/ 140588 w 999584"/>
                <a:gd name="connsiteY550" fmla="*/ 245038 h 1039843"/>
                <a:gd name="connsiteX551" fmla="*/ 130389 w 999584"/>
                <a:gd name="connsiteY551" fmla="*/ 258637 h 1039843"/>
                <a:gd name="connsiteX552" fmla="*/ 115087 w 999584"/>
                <a:gd name="connsiteY552" fmla="*/ 274705 h 1039843"/>
                <a:gd name="connsiteX553" fmla="*/ 126563 w 999584"/>
                <a:gd name="connsiteY553" fmla="*/ 260933 h 1039843"/>
                <a:gd name="connsiteX554" fmla="*/ 179956 w 999584"/>
                <a:gd name="connsiteY554" fmla="*/ 243963 h 1039843"/>
                <a:gd name="connsiteX555" fmla="*/ 179956 w 999584"/>
                <a:gd name="connsiteY555" fmla="*/ 246765 h 1039843"/>
                <a:gd name="connsiteX556" fmla="*/ 178554 w 999584"/>
                <a:gd name="connsiteY556" fmla="*/ 246064 h 1039843"/>
                <a:gd name="connsiteX557" fmla="*/ 179956 w 999584"/>
                <a:gd name="connsiteY557" fmla="*/ 243963 h 1039843"/>
                <a:gd name="connsiteX558" fmla="*/ 181356 w 999584"/>
                <a:gd name="connsiteY558" fmla="*/ 242562 h 1039843"/>
                <a:gd name="connsiteX559" fmla="*/ 182757 w 999584"/>
                <a:gd name="connsiteY559" fmla="*/ 243963 h 1039843"/>
                <a:gd name="connsiteX560" fmla="*/ 180656 w 999584"/>
                <a:gd name="connsiteY560" fmla="*/ 244663 h 1039843"/>
                <a:gd name="connsiteX561" fmla="*/ 181356 w 999584"/>
                <a:gd name="connsiteY561" fmla="*/ 242562 h 1039843"/>
                <a:gd name="connsiteX562" fmla="*/ 142792 w 999584"/>
                <a:gd name="connsiteY562" fmla="*/ 242541 h 1039843"/>
                <a:gd name="connsiteX563" fmla="*/ 140588 w 999584"/>
                <a:gd name="connsiteY563" fmla="*/ 245038 h 1039843"/>
                <a:gd name="connsiteX564" fmla="*/ 141866 w 999584"/>
                <a:gd name="connsiteY564" fmla="*/ 243334 h 1039843"/>
                <a:gd name="connsiteX565" fmla="*/ 849617 w 999584"/>
                <a:gd name="connsiteY565" fmla="*/ 221910 h 1039843"/>
                <a:gd name="connsiteX566" fmla="*/ 854973 w 999584"/>
                <a:gd name="connsiteY566" fmla="*/ 229562 h 1039843"/>
                <a:gd name="connsiteX567" fmla="*/ 854973 w 999584"/>
                <a:gd name="connsiteY567" fmla="*/ 228797 h 1039843"/>
                <a:gd name="connsiteX568" fmla="*/ 853443 w 999584"/>
                <a:gd name="connsiteY568" fmla="*/ 227267 h 1039843"/>
                <a:gd name="connsiteX569" fmla="*/ 849617 w 999584"/>
                <a:gd name="connsiteY569" fmla="*/ 221910 h 1039843"/>
                <a:gd name="connsiteX570" fmla="*/ 867856 w 999584"/>
                <a:gd name="connsiteY570" fmla="*/ 204735 h 1039843"/>
                <a:gd name="connsiteX571" fmla="*/ 869958 w 999584"/>
                <a:gd name="connsiteY571" fmla="*/ 207537 h 1039843"/>
                <a:gd name="connsiteX572" fmla="*/ 866455 w 999584"/>
                <a:gd name="connsiteY572" fmla="*/ 207537 h 1039843"/>
                <a:gd name="connsiteX573" fmla="*/ 867856 w 999584"/>
                <a:gd name="connsiteY573" fmla="*/ 204735 h 1039843"/>
                <a:gd name="connsiteX574" fmla="*/ 794443 w 999584"/>
                <a:gd name="connsiteY574" fmla="*/ 181982 h 1039843"/>
                <a:gd name="connsiteX575" fmla="*/ 795003 w 999584"/>
                <a:gd name="connsiteY575" fmla="*/ 182319 h 1039843"/>
                <a:gd name="connsiteX576" fmla="*/ 795003 w 999584"/>
                <a:gd name="connsiteY576" fmla="*/ 185121 h 1039843"/>
                <a:gd name="connsiteX577" fmla="*/ 790800 w 999584"/>
                <a:gd name="connsiteY577" fmla="*/ 175314 h 1039843"/>
                <a:gd name="connsiteX578" fmla="*/ 792201 w 999584"/>
                <a:gd name="connsiteY578" fmla="*/ 175314 h 1039843"/>
                <a:gd name="connsiteX579" fmla="*/ 794127 w 999584"/>
                <a:gd name="connsiteY579" fmla="*/ 180217 h 1039843"/>
                <a:gd name="connsiteX580" fmla="*/ 794443 w 999584"/>
                <a:gd name="connsiteY580" fmla="*/ 181982 h 1039843"/>
                <a:gd name="connsiteX581" fmla="*/ 791500 w 999584"/>
                <a:gd name="connsiteY581" fmla="*/ 180217 h 1039843"/>
                <a:gd name="connsiteX582" fmla="*/ 790800 w 999584"/>
                <a:gd name="connsiteY582" fmla="*/ 175314 h 1039843"/>
                <a:gd name="connsiteX583" fmla="*/ 784496 w 999584"/>
                <a:gd name="connsiteY583" fmla="*/ 169709 h 1039843"/>
                <a:gd name="connsiteX584" fmla="*/ 789400 w 999584"/>
                <a:gd name="connsiteY584" fmla="*/ 173912 h 1039843"/>
                <a:gd name="connsiteX585" fmla="*/ 786291 w 999584"/>
                <a:gd name="connsiteY585" fmla="*/ 171760 h 1039843"/>
                <a:gd name="connsiteX586" fmla="*/ 841937 w 999584"/>
                <a:gd name="connsiteY586" fmla="*/ 169009 h 1039843"/>
                <a:gd name="connsiteX587" fmla="*/ 841237 w 999584"/>
                <a:gd name="connsiteY587" fmla="*/ 171110 h 1039843"/>
                <a:gd name="connsiteX588" fmla="*/ 846140 w 999584"/>
                <a:gd name="connsiteY588" fmla="*/ 173212 h 1039843"/>
                <a:gd name="connsiteX589" fmla="*/ 841937 w 999584"/>
                <a:gd name="connsiteY589" fmla="*/ 169009 h 1039843"/>
                <a:gd name="connsiteX590" fmla="*/ 400482 w 999584"/>
                <a:gd name="connsiteY590" fmla="*/ 168351 h 1039843"/>
                <a:gd name="connsiteX591" fmla="*/ 390536 w 999584"/>
                <a:gd name="connsiteY591" fmla="*/ 169116 h 1039843"/>
                <a:gd name="connsiteX592" fmla="*/ 375998 w 999584"/>
                <a:gd name="connsiteY592" fmla="*/ 172942 h 1039843"/>
                <a:gd name="connsiteX593" fmla="*/ 381354 w 999584"/>
                <a:gd name="connsiteY593" fmla="*/ 173707 h 1039843"/>
                <a:gd name="connsiteX594" fmla="*/ 394361 w 999584"/>
                <a:gd name="connsiteY594" fmla="*/ 169881 h 1039843"/>
                <a:gd name="connsiteX595" fmla="*/ 397422 w 999584"/>
                <a:gd name="connsiteY595" fmla="*/ 169116 h 1039843"/>
                <a:gd name="connsiteX596" fmla="*/ 400482 w 999584"/>
                <a:gd name="connsiteY596" fmla="*/ 168351 h 1039843"/>
                <a:gd name="connsiteX597" fmla="*/ 420376 w 999584"/>
                <a:gd name="connsiteY597" fmla="*/ 164525 h 1039843"/>
                <a:gd name="connsiteX598" fmla="*/ 409664 w 999584"/>
                <a:gd name="connsiteY598" fmla="*/ 166056 h 1039843"/>
                <a:gd name="connsiteX599" fmla="*/ 417315 w 999584"/>
                <a:gd name="connsiteY599" fmla="*/ 166820 h 1039843"/>
                <a:gd name="connsiteX600" fmla="*/ 419611 w 999584"/>
                <a:gd name="connsiteY600" fmla="*/ 166056 h 1039843"/>
                <a:gd name="connsiteX601" fmla="*/ 424966 w 999584"/>
                <a:gd name="connsiteY601" fmla="*/ 168351 h 1039843"/>
                <a:gd name="connsiteX602" fmla="*/ 428792 w 999584"/>
                <a:gd name="connsiteY602" fmla="*/ 164525 h 1039843"/>
                <a:gd name="connsiteX603" fmla="*/ 422671 w 999584"/>
                <a:gd name="connsiteY603" fmla="*/ 164525 h 1039843"/>
                <a:gd name="connsiteX604" fmla="*/ 420376 w 999584"/>
                <a:gd name="connsiteY604" fmla="*/ 166056 h 1039843"/>
                <a:gd name="connsiteX605" fmla="*/ 420376 w 999584"/>
                <a:gd name="connsiteY605" fmla="*/ 164525 h 1039843"/>
                <a:gd name="connsiteX606" fmla="*/ 437974 w 999584"/>
                <a:gd name="connsiteY606" fmla="*/ 161465 h 1039843"/>
                <a:gd name="connsiteX607" fmla="*/ 429557 w 999584"/>
                <a:gd name="connsiteY607" fmla="*/ 162995 h 1039843"/>
                <a:gd name="connsiteX608" fmla="*/ 433383 w 999584"/>
                <a:gd name="connsiteY608" fmla="*/ 162995 h 1039843"/>
                <a:gd name="connsiteX609" fmla="*/ 434148 w 999584"/>
                <a:gd name="connsiteY609" fmla="*/ 162995 h 1039843"/>
                <a:gd name="connsiteX610" fmla="*/ 437974 w 999584"/>
                <a:gd name="connsiteY610" fmla="*/ 161465 h 1039843"/>
                <a:gd name="connsiteX611" fmla="*/ 771186 w 999584"/>
                <a:gd name="connsiteY611" fmla="*/ 161303 h 1039843"/>
                <a:gd name="connsiteX612" fmla="*/ 786291 w 999584"/>
                <a:gd name="connsiteY612" fmla="*/ 171760 h 1039843"/>
                <a:gd name="connsiteX613" fmla="*/ 789400 w 999584"/>
                <a:gd name="connsiteY613" fmla="*/ 175313 h 1039843"/>
                <a:gd name="connsiteX614" fmla="*/ 771186 w 999584"/>
                <a:gd name="connsiteY614" fmla="*/ 161303 h 1039843"/>
                <a:gd name="connsiteX615" fmla="*/ 284331 w 999584"/>
                <a:gd name="connsiteY615" fmla="*/ 157801 h 1039843"/>
                <a:gd name="connsiteX616" fmla="*/ 278027 w 999584"/>
                <a:gd name="connsiteY616" fmla="*/ 160603 h 1039843"/>
                <a:gd name="connsiteX617" fmla="*/ 284331 w 999584"/>
                <a:gd name="connsiteY617" fmla="*/ 157801 h 1039843"/>
                <a:gd name="connsiteX618" fmla="*/ 823724 w 999584"/>
                <a:gd name="connsiteY618" fmla="*/ 157100 h 1039843"/>
                <a:gd name="connsiteX619" fmla="*/ 826526 w 999584"/>
                <a:gd name="connsiteY619" fmla="*/ 166207 h 1039843"/>
                <a:gd name="connsiteX620" fmla="*/ 823724 w 999584"/>
                <a:gd name="connsiteY620" fmla="*/ 157100 h 1039843"/>
                <a:gd name="connsiteX621" fmla="*/ 754373 w 999584"/>
                <a:gd name="connsiteY621" fmla="*/ 144491 h 1039843"/>
                <a:gd name="connsiteX622" fmla="*/ 757876 w 999584"/>
                <a:gd name="connsiteY622" fmla="*/ 144491 h 1039843"/>
                <a:gd name="connsiteX623" fmla="*/ 774688 w 999584"/>
                <a:gd name="connsiteY623" fmla="*/ 159202 h 1039843"/>
                <a:gd name="connsiteX624" fmla="*/ 776789 w 999584"/>
                <a:gd name="connsiteY624" fmla="*/ 163405 h 1039843"/>
                <a:gd name="connsiteX625" fmla="*/ 769784 w 999584"/>
                <a:gd name="connsiteY625" fmla="*/ 158501 h 1039843"/>
                <a:gd name="connsiteX626" fmla="*/ 771185 w 999584"/>
                <a:gd name="connsiteY626" fmla="*/ 160603 h 1039843"/>
                <a:gd name="connsiteX627" fmla="*/ 754373 w 999584"/>
                <a:gd name="connsiteY627" fmla="*/ 144491 h 1039843"/>
                <a:gd name="connsiteX628" fmla="*/ 734059 w 999584"/>
                <a:gd name="connsiteY628" fmla="*/ 140988 h 1039843"/>
                <a:gd name="connsiteX629" fmla="*/ 741765 w 999584"/>
                <a:gd name="connsiteY629" fmla="*/ 147993 h 1039843"/>
                <a:gd name="connsiteX630" fmla="*/ 734059 w 999584"/>
                <a:gd name="connsiteY630" fmla="*/ 140988 h 1039843"/>
                <a:gd name="connsiteX631" fmla="*/ 746668 w 999584"/>
                <a:gd name="connsiteY631" fmla="*/ 137486 h 1039843"/>
                <a:gd name="connsiteX632" fmla="*/ 748069 w 999584"/>
                <a:gd name="connsiteY632" fmla="*/ 138887 h 1039843"/>
                <a:gd name="connsiteX633" fmla="*/ 750871 w 999584"/>
                <a:gd name="connsiteY633" fmla="*/ 138887 h 1039843"/>
                <a:gd name="connsiteX634" fmla="*/ 750171 w 999584"/>
                <a:gd name="connsiteY634" fmla="*/ 139588 h 1039843"/>
                <a:gd name="connsiteX635" fmla="*/ 752973 w 999584"/>
                <a:gd name="connsiteY635" fmla="*/ 142390 h 1039843"/>
                <a:gd name="connsiteX636" fmla="*/ 750171 w 999584"/>
                <a:gd name="connsiteY636" fmla="*/ 142390 h 1039843"/>
                <a:gd name="connsiteX637" fmla="*/ 746668 w 999584"/>
                <a:gd name="connsiteY637" fmla="*/ 137486 h 1039843"/>
                <a:gd name="connsiteX638" fmla="*/ 795703 w 999584"/>
                <a:gd name="connsiteY638" fmla="*/ 124877 h 1039843"/>
                <a:gd name="connsiteX639" fmla="*/ 802708 w 999584"/>
                <a:gd name="connsiteY639" fmla="*/ 127679 h 1039843"/>
                <a:gd name="connsiteX640" fmla="*/ 816018 w 999584"/>
                <a:gd name="connsiteY640" fmla="*/ 139587 h 1039843"/>
                <a:gd name="connsiteX641" fmla="*/ 815317 w 999584"/>
                <a:gd name="connsiteY641" fmla="*/ 135385 h 1039843"/>
                <a:gd name="connsiteX642" fmla="*/ 820221 w 999584"/>
                <a:gd name="connsiteY642" fmla="*/ 138887 h 1039843"/>
                <a:gd name="connsiteX643" fmla="*/ 821622 w 999584"/>
                <a:gd name="connsiteY643" fmla="*/ 147993 h 1039843"/>
                <a:gd name="connsiteX644" fmla="*/ 829328 w 999584"/>
                <a:gd name="connsiteY644" fmla="*/ 154998 h 1039843"/>
                <a:gd name="connsiteX645" fmla="*/ 833531 w 999584"/>
                <a:gd name="connsiteY645" fmla="*/ 153597 h 1039843"/>
                <a:gd name="connsiteX646" fmla="*/ 838434 w 999584"/>
                <a:gd name="connsiteY646" fmla="*/ 158501 h 1039843"/>
                <a:gd name="connsiteX647" fmla="*/ 837034 w 999584"/>
                <a:gd name="connsiteY647" fmla="*/ 154998 h 1039843"/>
                <a:gd name="connsiteX648" fmla="*/ 843338 w 999584"/>
                <a:gd name="connsiteY648" fmla="*/ 159902 h 1039843"/>
                <a:gd name="connsiteX649" fmla="*/ 839836 w 999584"/>
                <a:gd name="connsiteY649" fmla="*/ 158501 h 1039843"/>
                <a:gd name="connsiteX650" fmla="*/ 840536 w 999584"/>
                <a:gd name="connsiteY650" fmla="*/ 162704 h 1039843"/>
                <a:gd name="connsiteX651" fmla="*/ 843338 w 999584"/>
                <a:gd name="connsiteY651" fmla="*/ 162003 h 1039843"/>
                <a:gd name="connsiteX652" fmla="*/ 850343 w 999584"/>
                <a:gd name="connsiteY652" fmla="*/ 168308 h 1039843"/>
                <a:gd name="connsiteX653" fmla="*/ 860851 w 999584"/>
                <a:gd name="connsiteY653" fmla="*/ 183720 h 1039843"/>
                <a:gd name="connsiteX654" fmla="*/ 861551 w 999584"/>
                <a:gd name="connsiteY654" fmla="*/ 181618 h 1039843"/>
                <a:gd name="connsiteX655" fmla="*/ 867155 w 999584"/>
                <a:gd name="connsiteY655" fmla="*/ 187923 h 1039843"/>
                <a:gd name="connsiteX656" fmla="*/ 866455 w 999584"/>
                <a:gd name="connsiteY656" fmla="*/ 190024 h 1039843"/>
                <a:gd name="connsiteX657" fmla="*/ 870658 w 999584"/>
                <a:gd name="connsiteY657" fmla="*/ 194227 h 1039843"/>
                <a:gd name="connsiteX658" fmla="*/ 873460 w 999584"/>
                <a:gd name="connsiteY658" fmla="*/ 205436 h 1039843"/>
                <a:gd name="connsiteX659" fmla="*/ 867856 w 999584"/>
                <a:gd name="connsiteY659" fmla="*/ 199131 h 1039843"/>
                <a:gd name="connsiteX660" fmla="*/ 868556 w 999584"/>
                <a:gd name="connsiteY660" fmla="*/ 197029 h 1039843"/>
                <a:gd name="connsiteX661" fmla="*/ 863652 w 999584"/>
                <a:gd name="connsiteY661" fmla="*/ 192126 h 1039843"/>
                <a:gd name="connsiteX662" fmla="*/ 862252 w 999584"/>
                <a:gd name="connsiteY662" fmla="*/ 185821 h 1039843"/>
                <a:gd name="connsiteX663" fmla="*/ 860150 w 999584"/>
                <a:gd name="connsiteY663" fmla="*/ 187222 h 1039843"/>
                <a:gd name="connsiteX664" fmla="*/ 855947 w 999584"/>
                <a:gd name="connsiteY664" fmla="*/ 183720 h 1039843"/>
                <a:gd name="connsiteX665" fmla="*/ 866455 w 999584"/>
                <a:gd name="connsiteY665" fmla="*/ 201232 h 1039843"/>
                <a:gd name="connsiteX666" fmla="*/ 864353 w 999584"/>
                <a:gd name="connsiteY666" fmla="*/ 203334 h 1039843"/>
                <a:gd name="connsiteX667" fmla="*/ 854546 w 999584"/>
                <a:gd name="connsiteY667" fmla="*/ 188623 h 1039843"/>
                <a:gd name="connsiteX668" fmla="*/ 832831 w 999584"/>
                <a:gd name="connsiteY668" fmla="*/ 166207 h 1039843"/>
                <a:gd name="connsiteX669" fmla="*/ 822323 w 999584"/>
                <a:gd name="connsiteY669" fmla="*/ 153597 h 1039843"/>
                <a:gd name="connsiteX670" fmla="*/ 816718 w 999584"/>
                <a:gd name="connsiteY670" fmla="*/ 147993 h 1039843"/>
                <a:gd name="connsiteX671" fmla="*/ 811114 w 999584"/>
                <a:gd name="connsiteY671" fmla="*/ 143790 h 1039843"/>
                <a:gd name="connsiteX672" fmla="*/ 814617 w 999584"/>
                <a:gd name="connsiteY672" fmla="*/ 143790 h 1039843"/>
                <a:gd name="connsiteX673" fmla="*/ 809013 w 999584"/>
                <a:gd name="connsiteY673" fmla="*/ 139587 h 1039843"/>
                <a:gd name="connsiteX674" fmla="*/ 795703 w 999584"/>
                <a:gd name="connsiteY674" fmla="*/ 124877 h 1039843"/>
                <a:gd name="connsiteX675" fmla="*/ 700434 w 999584"/>
                <a:gd name="connsiteY675" fmla="*/ 106663 h 1039843"/>
                <a:gd name="connsiteX676" fmla="*/ 702535 w 999584"/>
                <a:gd name="connsiteY676" fmla="*/ 106663 h 1039843"/>
                <a:gd name="connsiteX677" fmla="*/ 706038 w 999584"/>
                <a:gd name="connsiteY677" fmla="*/ 110867 h 1039843"/>
                <a:gd name="connsiteX678" fmla="*/ 700434 w 999584"/>
                <a:gd name="connsiteY678" fmla="*/ 106663 h 1039843"/>
                <a:gd name="connsiteX679" fmla="*/ 770485 w 999584"/>
                <a:gd name="connsiteY679" fmla="*/ 89851 h 1039843"/>
                <a:gd name="connsiteX680" fmla="*/ 771886 w 999584"/>
                <a:gd name="connsiteY680" fmla="*/ 94054 h 1039843"/>
                <a:gd name="connsiteX681" fmla="*/ 782393 w 999584"/>
                <a:gd name="connsiteY681" fmla="*/ 97556 h 1039843"/>
                <a:gd name="connsiteX682" fmla="*/ 782393 w 999584"/>
                <a:gd name="connsiteY682" fmla="*/ 101059 h 1039843"/>
                <a:gd name="connsiteX683" fmla="*/ 783794 w 999584"/>
                <a:gd name="connsiteY683" fmla="*/ 103160 h 1039843"/>
                <a:gd name="connsiteX684" fmla="*/ 793601 w 999584"/>
                <a:gd name="connsiteY684" fmla="*/ 108064 h 1039843"/>
                <a:gd name="connsiteX685" fmla="*/ 799205 w 999584"/>
                <a:gd name="connsiteY685" fmla="*/ 116471 h 1039843"/>
                <a:gd name="connsiteX686" fmla="*/ 790098 w 999584"/>
                <a:gd name="connsiteY686" fmla="*/ 108765 h 1039843"/>
                <a:gd name="connsiteX687" fmla="*/ 782393 w 999584"/>
                <a:gd name="connsiteY687" fmla="*/ 103861 h 1039843"/>
                <a:gd name="connsiteX688" fmla="*/ 778190 w 999584"/>
                <a:gd name="connsiteY688" fmla="*/ 97556 h 1039843"/>
                <a:gd name="connsiteX689" fmla="*/ 769083 w 999584"/>
                <a:gd name="connsiteY689" fmla="*/ 94054 h 1039843"/>
                <a:gd name="connsiteX690" fmla="*/ 768383 w 999584"/>
                <a:gd name="connsiteY690" fmla="*/ 90551 h 1039843"/>
                <a:gd name="connsiteX691" fmla="*/ 770485 w 999584"/>
                <a:gd name="connsiteY691" fmla="*/ 89851 h 1039843"/>
                <a:gd name="connsiteX692" fmla="*/ 656302 w 999584"/>
                <a:gd name="connsiteY692" fmla="*/ 87750 h 1039843"/>
                <a:gd name="connsiteX693" fmla="*/ 664008 w 999584"/>
                <a:gd name="connsiteY693" fmla="*/ 91253 h 1039843"/>
                <a:gd name="connsiteX694" fmla="*/ 656302 w 999584"/>
                <a:gd name="connsiteY694" fmla="*/ 87750 h 1039843"/>
                <a:gd name="connsiteX695" fmla="*/ 634586 w 999584"/>
                <a:gd name="connsiteY695" fmla="*/ 86349 h 1039843"/>
                <a:gd name="connsiteX696" fmla="*/ 641591 w 999584"/>
                <a:gd name="connsiteY696" fmla="*/ 87750 h 1039843"/>
                <a:gd name="connsiteX697" fmla="*/ 634586 w 999584"/>
                <a:gd name="connsiteY697" fmla="*/ 86349 h 1039843"/>
                <a:gd name="connsiteX698" fmla="*/ 300442 w 999584"/>
                <a:gd name="connsiteY698" fmla="*/ 84947 h 1039843"/>
                <a:gd name="connsiteX699" fmla="*/ 287133 w 999584"/>
                <a:gd name="connsiteY699" fmla="*/ 91953 h 1039843"/>
                <a:gd name="connsiteX700" fmla="*/ 300442 w 999584"/>
                <a:gd name="connsiteY700" fmla="*/ 84947 h 1039843"/>
                <a:gd name="connsiteX701" fmla="*/ 605539 w 999584"/>
                <a:gd name="connsiteY701" fmla="*/ 75004 h 1039843"/>
                <a:gd name="connsiteX702" fmla="*/ 610129 w 999584"/>
                <a:gd name="connsiteY702" fmla="*/ 78065 h 1039843"/>
                <a:gd name="connsiteX703" fmla="*/ 617781 w 999584"/>
                <a:gd name="connsiteY703" fmla="*/ 76534 h 1039843"/>
                <a:gd name="connsiteX704" fmla="*/ 638248 w 999584"/>
                <a:gd name="connsiteY704" fmla="*/ 82178 h 1039843"/>
                <a:gd name="connsiteX705" fmla="*/ 650711 w 999584"/>
                <a:gd name="connsiteY705" fmla="*/ 83777 h 1039843"/>
                <a:gd name="connsiteX706" fmla="*/ 651398 w 999584"/>
                <a:gd name="connsiteY706" fmla="*/ 83548 h 1039843"/>
                <a:gd name="connsiteX707" fmla="*/ 651762 w 999584"/>
                <a:gd name="connsiteY707" fmla="*/ 83912 h 1039843"/>
                <a:gd name="connsiteX708" fmla="*/ 659864 w 999584"/>
                <a:gd name="connsiteY708" fmla="*/ 84952 h 1039843"/>
                <a:gd name="connsiteX709" fmla="*/ 680522 w 999584"/>
                <a:gd name="connsiteY709" fmla="*/ 82656 h 1039843"/>
                <a:gd name="connsiteX710" fmla="*/ 704241 w 999584"/>
                <a:gd name="connsiteY710" fmla="*/ 88012 h 1039843"/>
                <a:gd name="connsiteX711" fmla="*/ 743263 w 999584"/>
                <a:gd name="connsiteY711" fmla="*/ 111731 h 1039843"/>
                <a:gd name="connsiteX712" fmla="*/ 772338 w 999584"/>
                <a:gd name="connsiteY712" fmla="*/ 129329 h 1039843"/>
                <a:gd name="connsiteX713" fmla="*/ 798353 w 999584"/>
                <a:gd name="connsiteY713" fmla="*/ 148457 h 1039843"/>
                <a:gd name="connsiteX714" fmla="*/ 802944 w 999584"/>
                <a:gd name="connsiteY714" fmla="*/ 148457 h 1039843"/>
                <a:gd name="connsiteX715" fmla="*/ 832019 w 999584"/>
                <a:gd name="connsiteY715" fmla="*/ 174472 h 1039843"/>
                <a:gd name="connsiteX716" fmla="*/ 853443 w 999584"/>
                <a:gd name="connsiteY716" fmla="*/ 206608 h 1039843"/>
                <a:gd name="connsiteX717" fmla="*/ 861094 w 999584"/>
                <a:gd name="connsiteY717" fmla="*/ 216555 h 1039843"/>
                <a:gd name="connsiteX718" fmla="*/ 869511 w 999584"/>
                <a:gd name="connsiteY718" fmla="*/ 226501 h 1039843"/>
                <a:gd name="connsiteX719" fmla="*/ 871806 w 999584"/>
                <a:gd name="connsiteY719" fmla="*/ 228797 h 1039843"/>
                <a:gd name="connsiteX720" fmla="*/ 874102 w 999584"/>
                <a:gd name="connsiteY720" fmla="*/ 231092 h 1039843"/>
                <a:gd name="connsiteX721" fmla="*/ 873336 w 999584"/>
                <a:gd name="connsiteY721" fmla="*/ 231858 h 1039843"/>
                <a:gd name="connsiteX722" fmla="*/ 877927 w 999584"/>
                <a:gd name="connsiteY722" fmla="*/ 241804 h 1039843"/>
                <a:gd name="connsiteX723" fmla="*/ 887874 w 999584"/>
                <a:gd name="connsiteY723" fmla="*/ 256342 h 1039843"/>
                <a:gd name="connsiteX724" fmla="*/ 890935 w 999584"/>
                <a:gd name="connsiteY724" fmla="*/ 257107 h 1039843"/>
                <a:gd name="connsiteX725" fmla="*/ 898586 w 999584"/>
                <a:gd name="connsiteY725" fmla="*/ 270879 h 1039843"/>
                <a:gd name="connsiteX726" fmla="*/ 917714 w 999584"/>
                <a:gd name="connsiteY726" fmla="*/ 300720 h 1039843"/>
                <a:gd name="connsiteX727" fmla="*/ 925365 w 999584"/>
                <a:gd name="connsiteY727" fmla="*/ 315257 h 1039843"/>
                <a:gd name="connsiteX728" fmla="*/ 924601 w 999584"/>
                <a:gd name="connsiteY728" fmla="*/ 315257 h 1039843"/>
                <a:gd name="connsiteX729" fmla="*/ 926131 w 999584"/>
                <a:gd name="connsiteY729" fmla="*/ 319848 h 1039843"/>
                <a:gd name="connsiteX730" fmla="*/ 931486 w 999584"/>
                <a:gd name="connsiteY730" fmla="*/ 325204 h 1039843"/>
                <a:gd name="connsiteX731" fmla="*/ 932252 w 999584"/>
                <a:gd name="connsiteY731" fmla="*/ 329795 h 1039843"/>
                <a:gd name="connsiteX732" fmla="*/ 934547 w 999584"/>
                <a:gd name="connsiteY732" fmla="*/ 331325 h 1039843"/>
                <a:gd name="connsiteX733" fmla="*/ 934547 w 999584"/>
                <a:gd name="connsiteY733" fmla="*/ 334386 h 1039843"/>
                <a:gd name="connsiteX734" fmla="*/ 939138 w 999584"/>
                <a:gd name="connsiteY734" fmla="*/ 338977 h 1039843"/>
                <a:gd name="connsiteX735" fmla="*/ 947555 w 999584"/>
                <a:gd name="connsiteY735" fmla="*/ 361165 h 1039843"/>
                <a:gd name="connsiteX736" fmla="*/ 948319 w 999584"/>
                <a:gd name="connsiteY736" fmla="*/ 370347 h 1039843"/>
                <a:gd name="connsiteX737" fmla="*/ 949850 w 999584"/>
                <a:gd name="connsiteY737" fmla="*/ 374173 h 1039843"/>
                <a:gd name="connsiteX738" fmla="*/ 950615 w 999584"/>
                <a:gd name="connsiteY738" fmla="*/ 377234 h 1039843"/>
                <a:gd name="connsiteX739" fmla="*/ 951380 w 999584"/>
                <a:gd name="connsiteY739" fmla="*/ 377998 h 1039843"/>
                <a:gd name="connsiteX740" fmla="*/ 956736 w 999584"/>
                <a:gd name="connsiteY740" fmla="*/ 375703 h 1039843"/>
                <a:gd name="connsiteX741" fmla="*/ 955971 w 999584"/>
                <a:gd name="connsiteY741" fmla="*/ 367286 h 1039843"/>
                <a:gd name="connsiteX742" fmla="*/ 958267 w 999584"/>
                <a:gd name="connsiteY742" fmla="*/ 374173 h 1039843"/>
                <a:gd name="connsiteX743" fmla="*/ 957501 w 999584"/>
                <a:gd name="connsiteY743" fmla="*/ 374938 h 1039843"/>
                <a:gd name="connsiteX744" fmla="*/ 959797 w 999584"/>
                <a:gd name="connsiteY744" fmla="*/ 373408 h 1039843"/>
                <a:gd name="connsiteX745" fmla="*/ 961327 w 999584"/>
                <a:gd name="connsiteY745" fmla="*/ 373408 h 1039843"/>
                <a:gd name="connsiteX746" fmla="*/ 959797 w 999584"/>
                <a:gd name="connsiteY746" fmla="*/ 371877 h 1039843"/>
                <a:gd name="connsiteX747" fmla="*/ 962092 w 999584"/>
                <a:gd name="connsiteY747" fmla="*/ 371113 h 1039843"/>
                <a:gd name="connsiteX748" fmla="*/ 956736 w 999584"/>
                <a:gd name="connsiteY748" fmla="*/ 364991 h 1039843"/>
                <a:gd name="connsiteX749" fmla="*/ 962092 w 999584"/>
                <a:gd name="connsiteY749" fmla="*/ 368052 h 1039843"/>
                <a:gd name="connsiteX750" fmla="*/ 957501 w 999584"/>
                <a:gd name="connsiteY750" fmla="*/ 360401 h 1039843"/>
                <a:gd name="connsiteX751" fmla="*/ 959031 w 999584"/>
                <a:gd name="connsiteY751" fmla="*/ 357340 h 1039843"/>
                <a:gd name="connsiteX752" fmla="*/ 962857 w 999584"/>
                <a:gd name="connsiteY752" fmla="*/ 366522 h 1039843"/>
                <a:gd name="connsiteX753" fmla="*/ 955206 w 999584"/>
                <a:gd name="connsiteY753" fmla="*/ 348923 h 1039843"/>
                <a:gd name="connsiteX754" fmla="*/ 954440 w 999584"/>
                <a:gd name="connsiteY754" fmla="*/ 341272 h 1039843"/>
                <a:gd name="connsiteX755" fmla="*/ 956736 w 999584"/>
                <a:gd name="connsiteY755" fmla="*/ 348923 h 1039843"/>
                <a:gd name="connsiteX756" fmla="*/ 956736 w 999584"/>
                <a:gd name="connsiteY756" fmla="*/ 345863 h 1039843"/>
                <a:gd name="connsiteX757" fmla="*/ 962092 w 999584"/>
                <a:gd name="connsiteY757" fmla="*/ 360401 h 1039843"/>
                <a:gd name="connsiteX758" fmla="*/ 963622 w 999584"/>
                <a:gd name="connsiteY758" fmla="*/ 359635 h 1039843"/>
                <a:gd name="connsiteX759" fmla="*/ 968213 w 999584"/>
                <a:gd name="connsiteY759" fmla="*/ 368817 h 1039843"/>
                <a:gd name="connsiteX760" fmla="*/ 975864 w 999584"/>
                <a:gd name="connsiteY760" fmla="*/ 388710 h 1039843"/>
                <a:gd name="connsiteX761" fmla="*/ 979690 w 999584"/>
                <a:gd name="connsiteY761" fmla="*/ 408604 h 1039843"/>
                <a:gd name="connsiteX762" fmla="*/ 977395 w 999584"/>
                <a:gd name="connsiteY762" fmla="*/ 393301 h 1039843"/>
                <a:gd name="connsiteX763" fmla="*/ 981985 w 999584"/>
                <a:gd name="connsiteY763" fmla="*/ 407839 h 1039843"/>
                <a:gd name="connsiteX764" fmla="*/ 980455 w 999584"/>
                <a:gd name="connsiteY764" fmla="*/ 414725 h 1039843"/>
                <a:gd name="connsiteX765" fmla="*/ 984281 w 999584"/>
                <a:gd name="connsiteY765" fmla="*/ 430793 h 1039843"/>
                <a:gd name="connsiteX766" fmla="*/ 992697 w 999584"/>
                <a:gd name="connsiteY766" fmla="*/ 457573 h 1039843"/>
                <a:gd name="connsiteX767" fmla="*/ 994993 w 999584"/>
                <a:gd name="connsiteY767" fmla="*/ 475936 h 1039843"/>
                <a:gd name="connsiteX768" fmla="*/ 996523 w 999584"/>
                <a:gd name="connsiteY768" fmla="*/ 485118 h 1039843"/>
                <a:gd name="connsiteX769" fmla="*/ 997288 w 999584"/>
                <a:gd name="connsiteY769" fmla="*/ 495065 h 1039843"/>
                <a:gd name="connsiteX770" fmla="*/ 999584 w 999584"/>
                <a:gd name="connsiteY770" fmla="*/ 535617 h 1039843"/>
                <a:gd name="connsiteX771" fmla="*/ 989637 w 999584"/>
                <a:gd name="connsiteY771" fmla="*/ 609835 h 1039843"/>
                <a:gd name="connsiteX772" fmla="*/ 987342 w 999584"/>
                <a:gd name="connsiteY772" fmla="*/ 609835 h 1039843"/>
                <a:gd name="connsiteX773" fmla="*/ 987342 w 999584"/>
                <a:gd name="connsiteY773" fmla="*/ 615957 h 1039843"/>
                <a:gd name="connsiteX774" fmla="*/ 984281 w 999584"/>
                <a:gd name="connsiteY774" fmla="*/ 638911 h 1039843"/>
                <a:gd name="connsiteX775" fmla="*/ 984281 w 999584"/>
                <a:gd name="connsiteY775" fmla="*/ 632790 h 1039843"/>
                <a:gd name="connsiteX776" fmla="*/ 984281 w 999584"/>
                <a:gd name="connsiteY776" fmla="*/ 625138 h 1039843"/>
                <a:gd name="connsiteX777" fmla="*/ 985046 w 999584"/>
                <a:gd name="connsiteY777" fmla="*/ 609070 h 1039843"/>
                <a:gd name="connsiteX778" fmla="*/ 989637 w 999584"/>
                <a:gd name="connsiteY778" fmla="*/ 579230 h 1039843"/>
                <a:gd name="connsiteX779" fmla="*/ 989637 w 999584"/>
                <a:gd name="connsiteY779" fmla="*/ 570048 h 1039843"/>
                <a:gd name="connsiteX780" fmla="*/ 987342 w 999584"/>
                <a:gd name="connsiteY780" fmla="*/ 531026 h 1039843"/>
                <a:gd name="connsiteX781" fmla="*/ 989637 w 999584"/>
                <a:gd name="connsiteY781" fmla="*/ 529496 h 1039843"/>
                <a:gd name="connsiteX782" fmla="*/ 988106 w 999584"/>
                <a:gd name="connsiteY782" fmla="*/ 513428 h 1039843"/>
                <a:gd name="connsiteX783" fmla="*/ 986576 w 999584"/>
                <a:gd name="connsiteY783" fmla="*/ 508837 h 1039843"/>
                <a:gd name="connsiteX784" fmla="*/ 984281 w 999584"/>
                <a:gd name="connsiteY784" fmla="*/ 521080 h 1039843"/>
                <a:gd name="connsiteX785" fmla="*/ 985046 w 999584"/>
                <a:gd name="connsiteY785" fmla="*/ 528731 h 1039843"/>
                <a:gd name="connsiteX786" fmla="*/ 986576 w 999584"/>
                <a:gd name="connsiteY786" fmla="*/ 537147 h 1039843"/>
                <a:gd name="connsiteX787" fmla="*/ 985811 w 999584"/>
                <a:gd name="connsiteY787" fmla="*/ 537147 h 1039843"/>
                <a:gd name="connsiteX788" fmla="*/ 987342 w 999584"/>
                <a:gd name="connsiteY788" fmla="*/ 560101 h 1039843"/>
                <a:gd name="connsiteX789" fmla="*/ 985046 w 999584"/>
                <a:gd name="connsiteY789" fmla="*/ 560101 h 1039843"/>
                <a:gd name="connsiteX790" fmla="*/ 985046 w 999584"/>
                <a:gd name="connsiteY790" fmla="*/ 580760 h 1039843"/>
                <a:gd name="connsiteX791" fmla="*/ 981985 w 999584"/>
                <a:gd name="connsiteY791" fmla="*/ 607540 h 1039843"/>
                <a:gd name="connsiteX792" fmla="*/ 980455 w 999584"/>
                <a:gd name="connsiteY792" fmla="*/ 612131 h 1039843"/>
                <a:gd name="connsiteX793" fmla="*/ 973569 w 999584"/>
                <a:gd name="connsiteY793" fmla="*/ 635085 h 1039843"/>
                <a:gd name="connsiteX794" fmla="*/ 971273 w 999584"/>
                <a:gd name="connsiteY794" fmla="*/ 650387 h 1039843"/>
                <a:gd name="connsiteX795" fmla="*/ 965918 w 999584"/>
                <a:gd name="connsiteY795" fmla="*/ 667220 h 1039843"/>
                <a:gd name="connsiteX796" fmla="*/ 971273 w 999584"/>
                <a:gd name="connsiteY796" fmla="*/ 651918 h 1039843"/>
                <a:gd name="connsiteX797" fmla="*/ 968213 w 999584"/>
                <a:gd name="connsiteY797" fmla="*/ 682523 h 1039843"/>
                <a:gd name="connsiteX798" fmla="*/ 956736 w 999584"/>
                <a:gd name="connsiteY798" fmla="*/ 712364 h 1039843"/>
                <a:gd name="connsiteX799" fmla="*/ 952910 w 999584"/>
                <a:gd name="connsiteY799" fmla="*/ 712364 h 1039843"/>
                <a:gd name="connsiteX800" fmla="*/ 955206 w 999584"/>
                <a:gd name="connsiteY800" fmla="*/ 716955 h 1039843"/>
                <a:gd name="connsiteX801" fmla="*/ 938373 w 999584"/>
                <a:gd name="connsiteY801" fmla="*/ 758272 h 1039843"/>
                <a:gd name="connsiteX802" fmla="*/ 939903 w 999584"/>
                <a:gd name="connsiteY802" fmla="*/ 761333 h 1039843"/>
                <a:gd name="connsiteX803" fmla="*/ 933017 w 999584"/>
                <a:gd name="connsiteY803" fmla="*/ 775105 h 1039843"/>
                <a:gd name="connsiteX804" fmla="*/ 928426 w 999584"/>
                <a:gd name="connsiteY804" fmla="*/ 784287 h 1039843"/>
                <a:gd name="connsiteX805" fmla="*/ 922305 w 999584"/>
                <a:gd name="connsiteY805" fmla="*/ 791173 h 1039843"/>
                <a:gd name="connsiteX806" fmla="*/ 923835 w 999584"/>
                <a:gd name="connsiteY806" fmla="*/ 787347 h 1039843"/>
                <a:gd name="connsiteX807" fmla="*/ 920010 w 999584"/>
                <a:gd name="connsiteY807" fmla="*/ 789642 h 1039843"/>
                <a:gd name="connsiteX808" fmla="*/ 918479 w 999584"/>
                <a:gd name="connsiteY808" fmla="*/ 794999 h 1039843"/>
                <a:gd name="connsiteX809" fmla="*/ 917714 w 999584"/>
                <a:gd name="connsiteY809" fmla="*/ 791938 h 1039843"/>
                <a:gd name="connsiteX810" fmla="*/ 920774 w 999584"/>
                <a:gd name="connsiteY810" fmla="*/ 781991 h 1039843"/>
                <a:gd name="connsiteX811" fmla="*/ 926131 w 999584"/>
                <a:gd name="connsiteY811" fmla="*/ 773575 h 1039843"/>
                <a:gd name="connsiteX812" fmla="*/ 927174 w 999584"/>
                <a:gd name="connsiteY812" fmla="*/ 770792 h 1039843"/>
                <a:gd name="connsiteX813" fmla="*/ 929191 w 999584"/>
                <a:gd name="connsiteY813" fmla="*/ 772809 h 1039843"/>
                <a:gd name="connsiteX814" fmla="*/ 936023 w 999584"/>
                <a:gd name="connsiteY814" fmla="*/ 755048 h 1039843"/>
                <a:gd name="connsiteX815" fmla="*/ 936077 w 999584"/>
                <a:gd name="connsiteY815" fmla="*/ 755212 h 1039843"/>
                <a:gd name="connsiteX816" fmla="*/ 939903 w 999584"/>
                <a:gd name="connsiteY816" fmla="*/ 746030 h 1039843"/>
                <a:gd name="connsiteX817" fmla="*/ 934547 w 999584"/>
                <a:gd name="connsiteY817" fmla="*/ 750621 h 1039843"/>
                <a:gd name="connsiteX818" fmla="*/ 935830 w 999584"/>
                <a:gd name="connsiteY818" fmla="*/ 754470 h 1039843"/>
                <a:gd name="connsiteX819" fmla="*/ 932730 w 999584"/>
                <a:gd name="connsiteY819" fmla="*/ 759228 h 1039843"/>
                <a:gd name="connsiteX820" fmla="*/ 931486 w 999584"/>
                <a:gd name="connsiteY820" fmla="*/ 764393 h 1039843"/>
                <a:gd name="connsiteX821" fmla="*/ 929171 w 999584"/>
                <a:gd name="connsiteY821" fmla="*/ 765468 h 1039843"/>
                <a:gd name="connsiteX822" fmla="*/ 930722 w 999584"/>
                <a:gd name="connsiteY822" fmla="*/ 761333 h 1039843"/>
                <a:gd name="connsiteX823" fmla="*/ 923070 w 999584"/>
                <a:gd name="connsiteY823" fmla="*/ 772809 h 1039843"/>
                <a:gd name="connsiteX824" fmla="*/ 919244 w 999584"/>
                <a:gd name="connsiteY824" fmla="*/ 781991 h 1039843"/>
                <a:gd name="connsiteX825" fmla="*/ 920774 w 999584"/>
                <a:gd name="connsiteY825" fmla="*/ 777400 h 1039843"/>
                <a:gd name="connsiteX826" fmla="*/ 915419 w 999584"/>
                <a:gd name="connsiteY826" fmla="*/ 787347 h 1039843"/>
                <a:gd name="connsiteX827" fmla="*/ 916949 w 999584"/>
                <a:gd name="connsiteY827" fmla="*/ 785817 h 1039843"/>
                <a:gd name="connsiteX828" fmla="*/ 912358 w 999584"/>
                <a:gd name="connsiteY828" fmla="*/ 791938 h 1039843"/>
                <a:gd name="connsiteX829" fmla="*/ 910828 w 999584"/>
                <a:gd name="connsiteY829" fmla="*/ 798059 h 1039843"/>
                <a:gd name="connsiteX830" fmla="*/ 907768 w 999584"/>
                <a:gd name="connsiteY830" fmla="*/ 799590 h 1039843"/>
                <a:gd name="connsiteX831" fmla="*/ 909298 w 999584"/>
                <a:gd name="connsiteY831" fmla="*/ 800354 h 1039843"/>
                <a:gd name="connsiteX832" fmla="*/ 902411 w 999584"/>
                <a:gd name="connsiteY832" fmla="*/ 809536 h 1039843"/>
                <a:gd name="connsiteX833" fmla="*/ 897056 w 999584"/>
                <a:gd name="connsiteY833" fmla="*/ 817953 h 1039843"/>
                <a:gd name="connsiteX834" fmla="*/ 899351 w 999584"/>
                <a:gd name="connsiteY834" fmla="*/ 817953 h 1039843"/>
                <a:gd name="connsiteX835" fmla="*/ 894760 w 999584"/>
                <a:gd name="connsiteY835" fmla="*/ 821013 h 1039843"/>
                <a:gd name="connsiteX836" fmla="*/ 888543 w 999584"/>
                <a:gd name="connsiteY836" fmla="*/ 832012 h 1039843"/>
                <a:gd name="connsiteX837" fmla="*/ 887709 w 999584"/>
                <a:gd name="connsiteY837" fmla="*/ 833391 h 1039843"/>
                <a:gd name="connsiteX838" fmla="*/ 886770 w 999584"/>
                <a:gd name="connsiteY838" fmla="*/ 835894 h 1039843"/>
                <a:gd name="connsiteX839" fmla="*/ 886899 w 999584"/>
                <a:gd name="connsiteY839" fmla="*/ 834729 h 1039843"/>
                <a:gd name="connsiteX840" fmla="*/ 881318 w 999584"/>
                <a:gd name="connsiteY840" fmla="*/ 843953 h 1039843"/>
                <a:gd name="connsiteX841" fmla="*/ 879137 w 999584"/>
                <a:gd name="connsiteY841" fmla="*/ 846708 h 1039843"/>
                <a:gd name="connsiteX842" fmla="*/ 877927 w 999584"/>
                <a:gd name="connsiteY842" fmla="*/ 845498 h 1039843"/>
                <a:gd name="connsiteX843" fmla="*/ 874102 w 999584"/>
                <a:gd name="connsiteY843" fmla="*/ 851619 h 1039843"/>
                <a:gd name="connsiteX844" fmla="*/ 875781 w 999584"/>
                <a:gd name="connsiteY844" fmla="*/ 850947 h 1039843"/>
                <a:gd name="connsiteX845" fmla="*/ 873600 w 999584"/>
                <a:gd name="connsiteY845" fmla="*/ 853702 h 1039843"/>
                <a:gd name="connsiteX846" fmla="*/ 873336 w 999584"/>
                <a:gd name="connsiteY846" fmla="*/ 852384 h 1039843"/>
                <a:gd name="connsiteX847" fmla="*/ 865685 w 999584"/>
                <a:gd name="connsiteY847" fmla="*/ 860801 h 1039843"/>
                <a:gd name="connsiteX848" fmla="*/ 867981 w 999584"/>
                <a:gd name="connsiteY848" fmla="*/ 862331 h 1039843"/>
                <a:gd name="connsiteX849" fmla="*/ 861094 w 999584"/>
                <a:gd name="connsiteY849" fmla="*/ 871512 h 1039843"/>
                <a:gd name="connsiteX850" fmla="*/ 861094 w 999584"/>
                <a:gd name="connsiteY850" fmla="*/ 871513 h 1039843"/>
                <a:gd name="connsiteX851" fmla="*/ 851912 w 999584"/>
                <a:gd name="connsiteY851" fmla="*/ 880694 h 1039843"/>
                <a:gd name="connsiteX852" fmla="*/ 850000 w 999584"/>
                <a:gd name="connsiteY852" fmla="*/ 887485 h 1039843"/>
                <a:gd name="connsiteX853" fmla="*/ 847262 w 999584"/>
                <a:gd name="connsiteY853" fmla="*/ 891528 h 1039843"/>
                <a:gd name="connsiteX854" fmla="*/ 845026 w 999584"/>
                <a:gd name="connsiteY854" fmla="*/ 892936 h 1039843"/>
                <a:gd name="connsiteX855" fmla="*/ 843496 w 999584"/>
                <a:gd name="connsiteY855" fmla="*/ 898292 h 1039843"/>
                <a:gd name="connsiteX856" fmla="*/ 836610 w 999584"/>
                <a:gd name="connsiteY856" fmla="*/ 903648 h 1039843"/>
                <a:gd name="connsiteX857" fmla="*/ 835079 w 999584"/>
                <a:gd name="connsiteY857" fmla="*/ 902118 h 1039843"/>
                <a:gd name="connsiteX858" fmla="*/ 829724 w 999584"/>
                <a:gd name="connsiteY858" fmla="*/ 911300 h 1039843"/>
                <a:gd name="connsiteX859" fmla="*/ 824367 w 999584"/>
                <a:gd name="connsiteY859" fmla="*/ 914360 h 1039843"/>
                <a:gd name="connsiteX860" fmla="*/ 816716 w 999584"/>
                <a:gd name="connsiteY860" fmla="*/ 917421 h 1039843"/>
                <a:gd name="connsiteX861" fmla="*/ 814421 w 999584"/>
                <a:gd name="connsiteY861" fmla="*/ 922012 h 1039843"/>
                <a:gd name="connsiteX862" fmla="*/ 812891 w 999584"/>
                <a:gd name="connsiteY862" fmla="*/ 918185 h 1039843"/>
                <a:gd name="connsiteX863" fmla="*/ 806770 w 999584"/>
                <a:gd name="connsiteY863" fmla="*/ 922776 h 1039843"/>
                <a:gd name="connsiteX864" fmla="*/ 811360 w 999584"/>
                <a:gd name="connsiteY864" fmla="*/ 924307 h 1039843"/>
                <a:gd name="connsiteX865" fmla="*/ 790701 w 999584"/>
                <a:gd name="connsiteY865" fmla="*/ 935784 h 1039843"/>
                <a:gd name="connsiteX866" fmla="*/ 791467 w 999584"/>
                <a:gd name="connsiteY866" fmla="*/ 938845 h 1039843"/>
                <a:gd name="connsiteX867" fmla="*/ 785346 w 999584"/>
                <a:gd name="connsiteY867" fmla="*/ 938845 h 1039843"/>
                <a:gd name="connsiteX868" fmla="*/ 791467 w 999584"/>
                <a:gd name="connsiteY868" fmla="*/ 932724 h 1039843"/>
                <a:gd name="connsiteX869" fmla="*/ 774634 w 999584"/>
                <a:gd name="connsiteY869" fmla="*/ 944200 h 1039843"/>
                <a:gd name="connsiteX870" fmla="*/ 783816 w 999584"/>
                <a:gd name="connsiteY870" fmla="*/ 941140 h 1039843"/>
                <a:gd name="connsiteX871" fmla="*/ 777694 w 999584"/>
                <a:gd name="connsiteY871" fmla="*/ 947261 h 1039843"/>
                <a:gd name="connsiteX872" fmla="*/ 775399 w 999584"/>
                <a:gd name="connsiteY872" fmla="*/ 945731 h 1039843"/>
                <a:gd name="connsiteX873" fmla="*/ 769278 w 999584"/>
                <a:gd name="connsiteY873" fmla="*/ 951852 h 1039843"/>
                <a:gd name="connsiteX874" fmla="*/ 768513 w 999584"/>
                <a:gd name="connsiteY874" fmla="*/ 948791 h 1039843"/>
                <a:gd name="connsiteX875" fmla="*/ 752445 w 999584"/>
                <a:gd name="connsiteY875" fmla="*/ 963329 h 1039843"/>
                <a:gd name="connsiteX876" fmla="*/ 734081 w 999584"/>
                <a:gd name="connsiteY876" fmla="*/ 976336 h 1039843"/>
                <a:gd name="connsiteX877" fmla="*/ 737907 w 999584"/>
                <a:gd name="connsiteY877" fmla="*/ 968685 h 1039843"/>
                <a:gd name="connsiteX878" fmla="*/ 735612 w 999584"/>
                <a:gd name="connsiteY878" fmla="*/ 970215 h 1039843"/>
                <a:gd name="connsiteX879" fmla="*/ 716484 w 999584"/>
                <a:gd name="connsiteY879" fmla="*/ 979397 h 1039843"/>
                <a:gd name="connsiteX880" fmla="*/ 724900 w 999584"/>
                <a:gd name="connsiteY880" fmla="*/ 970981 h 1039843"/>
                <a:gd name="connsiteX881" fmla="*/ 719544 w 999584"/>
                <a:gd name="connsiteY881" fmla="*/ 972511 h 1039843"/>
                <a:gd name="connsiteX882" fmla="*/ 718014 w 999584"/>
                <a:gd name="connsiteY882" fmla="*/ 976336 h 1039843"/>
                <a:gd name="connsiteX883" fmla="*/ 708832 w 999584"/>
                <a:gd name="connsiteY883" fmla="*/ 980927 h 1039843"/>
                <a:gd name="connsiteX884" fmla="*/ 713423 w 999584"/>
                <a:gd name="connsiteY884" fmla="*/ 976336 h 1039843"/>
                <a:gd name="connsiteX885" fmla="*/ 697355 w 999584"/>
                <a:gd name="connsiteY885" fmla="*/ 983223 h 1039843"/>
                <a:gd name="connsiteX886" fmla="*/ 692764 w 999584"/>
                <a:gd name="connsiteY886" fmla="*/ 985518 h 1039843"/>
                <a:gd name="connsiteX887" fmla="*/ 679757 w 999584"/>
                <a:gd name="connsiteY887" fmla="*/ 989344 h 1039843"/>
                <a:gd name="connsiteX888" fmla="*/ 675166 w 999584"/>
                <a:gd name="connsiteY888" fmla="*/ 993935 h 1039843"/>
                <a:gd name="connsiteX889" fmla="*/ 637674 w 999584"/>
                <a:gd name="connsiteY889" fmla="*/ 1010002 h 1039843"/>
                <a:gd name="connsiteX890" fmla="*/ 634614 w 999584"/>
                <a:gd name="connsiteY890" fmla="*/ 1009237 h 1039843"/>
                <a:gd name="connsiteX891" fmla="*/ 640735 w 999584"/>
                <a:gd name="connsiteY891" fmla="*/ 1007707 h 1039843"/>
                <a:gd name="connsiteX892" fmla="*/ 625432 w 999584"/>
                <a:gd name="connsiteY892" fmla="*/ 1010002 h 1039843"/>
                <a:gd name="connsiteX893" fmla="*/ 628493 w 999584"/>
                <a:gd name="connsiteY893" fmla="*/ 1011532 h 1039843"/>
                <a:gd name="connsiteX894" fmla="*/ 609365 w 999584"/>
                <a:gd name="connsiteY894" fmla="*/ 1016123 h 1039843"/>
                <a:gd name="connsiteX895" fmla="*/ 606304 w 999584"/>
                <a:gd name="connsiteY895" fmla="*/ 1014593 h 1039843"/>
                <a:gd name="connsiteX896" fmla="*/ 597887 w 999584"/>
                <a:gd name="connsiteY896" fmla="*/ 1017654 h 1039843"/>
                <a:gd name="connsiteX897" fmla="*/ 600948 w 999584"/>
                <a:gd name="connsiteY897" fmla="*/ 1018419 h 1039843"/>
                <a:gd name="connsiteX898" fmla="*/ 585645 w 999584"/>
                <a:gd name="connsiteY898" fmla="*/ 1023775 h 1039843"/>
                <a:gd name="connsiteX899" fmla="*/ 578759 w 999584"/>
                <a:gd name="connsiteY899" fmla="*/ 1022244 h 1039843"/>
                <a:gd name="connsiteX900" fmla="*/ 548918 w 999584"/>
                <a:gd name="connsiteY900" fmla="*/ 1029896 h 1039843"/>
                <a:gd name="connsiteX901" fmla="*/ 531321 w 999584"/>
                <a:gd name="connsiteY901" fmla="*/ 1032192 h 1039843"/>
                <a:gd name="connsiteX902" fmla="*/ 515252 w 999584"/>
                <a:gd name="connsiteY902" fmla="*/ 1032192 h 1039843"/>
                <a:gd name="connsiteX903" fmla="*/ 486943 w 999584"/>
                <a:gd name="connsiteY903" fmla="*/ 1036017 h 1039843"/>
                <a:gd name="connsiteX904" fmla="*/ 480822 w 999584"/>
                <a:gd name="connsiteY904" fmla="*/ 1032956 h 1039843"/>
                <a:gd name="connsiteX905" fmla="*/ 473170 w 999584"/>
                <a:gd name="connsiteY905" fmla="*/ 1033722 h 1039843"/>
                <a:gd name="connsiteX906" fmla="*/ 473170 w 999584"/>
                <a:gd name="connsiteY906" fmla="*/ 1036017 h 1039843"/>
                <a:gd name="connsiteX907" fmla="*/ 450981 w 999584"/>
                <a:gd name="connsiteY907" fmla="*/ 1039843 h 1039843"/>
                <a:gd name="connsiteX908" fmla="*/ 462458 w 999584"/>
                <a:gd name="connsiteY908" fmla="*/ 1036017 h 1039843"/>
                <a:gd name="connsiteX909" fmla="*/ 446390 w 999584"/>
                <a:gd name="connsiteY909" fmla="*/ 1033722 h 1039843"/>
                <a:gd name="connsiteX910" fmla="*/ 447920 w 999584"/>
                <a:gd name="connsiteY910" fmla="*/ 1032192 h 1039843"/>
                <a:gd name="connsiteX911" fmla="*/ 430323 w 999584"/>
                <a:gd name="connsiteY911" fmla="*/ 1032192 h 1039843"/>
                <a:gd name="connsiteX912" fmla="*/ 430323 w 999584"/>
                <a:gd name="connsiteY912" fmla="*/ 1034487 h 1039843"/>
                <a:gd name="connsiteX913" fmla="*/ 402778 w 999584"/>
                <a:gd name="connsiteY913" fmla="*/ 1030661 h 1039843"/>
                <a:gd name="connsiteX914" fmla="*/ 373703 w 999584"/>
                <a:gd name="connsiteY914" fmla="*/ 1025305 h 1039843"/>
                <a:gd name="connsiteX915" fmla="*/ 372172 w 999584"/>
                <a:gd name="connsiteY915" fmla="*/ 1027601 h 1039843"/>
                <a:gd name="connsiteX916" fmla="*/ 359165 w 999584"/>
                <a:gd name="connsiteY916" fmla="*/ 1023775 h 1039843"/>
                <a:gd name="connsiteX917" fmla="*/ 350749 w 999584"/>
                <a:gd name="connsiteY917" fmla="*/ 1020714 h 1039843"/>
                <a:gd name="connsiteX918" fmla="*/ 347688 w 999584"/>
                <a:gd name="connsiteY918" fmla="*/ 1023010 h 1039843"/>
                <a:gd name="connsiteX919" fmla="*/ 344628 w 999584"/>
                <a:gd name="connsiteY919" fmla="*/ 1018419 h 1039843"/>
                <a:gd name="connsiteX920" fmla="*/ 329325 w 999584"/>
                <a:gd name="connsiteY920" fmla="*/ 1016889 h 1039843"/>
                <a:gd name="connsiteX921" fmla="*/ 335446 w 999584"/>
                <a:gd name="connsiteY921" fmla="*/ 1016889 h 1039843"/>
                <a:gd name="connsiteX922" fmla="*/ 325499 w 999584"/>
                <a:gd name="connsiteY922" fmla="*/ 1012298 h 1039843"/>
                <a:gd name="connsiteX923" fmla="*/ 323204 w 999584"/>
                <a:gd name="connsiteY923" fmla="*/ 1015358 h 1039843"/>
                <a:gd name="connsiteX924" fmla="*/ 313257 w 999584"/>
                <a:gd name="connsiteY924" fmla="*/ 1009237 h 1039843"/>
                <a:gd name="connsiteX925" fmla="*/ 310962 w 999584"/>
                <a:gd name="connsiteY925" fmla="*/ 1011532 h 1039843"/>
                <a:gd name="connsiteX926" fmla="*/ 291068 w 999584"/>
                <a:gd name="connsiteY926" fmla="*/ 1000820 h 1039843"/>
                <a:gd name="connsiteX927" fmla="*/ 294893 w 999584"/>
                <a:gd name="connsiteY927" fmla="*/ 1001586 h 1039843"/>
                <a:gd name="connsiteX928" fmla="*/ 288772 w 999584"/>
                <a:gd name="connsiteY928" fmla="*/ 999290 h 1039843"/>
                <a:gd name="connsiteX929" fmla="*/ 290302 w 999584"/>
                <a:gd name="connsiteY929" fmla="*/ 1001586 h 1039843"/>
                <a:gd name="connsiteX930" fmla="*/ 278060 w 999584"/>
                <a:gd name="connsiteY930" fmla="*/ 995465 h 1039843"/>
                <a:gd name="connsiteX931" fmla="*/ 279591 w 999584"/>
                <a:gd name="connsiteY931" fmla="*/ 991639 h 1039843"/>
                <a:gd name="connsiteX932" fmla="*/ 273469 w 999584"/>
                <a:gd name="connsiteY932" fmla="*/ 990874 h 1039843"/>
                <a:gd name="connsiteX933" fmla="*/ 278826 w 999584"/>
                <a:gd name="connsiteY933" fmla="*/ 988578 h 1039843"/>
                <a:gd name="connsiteX934" fmla="*/ 276530 w 999584"/>
                <a:gd name="connsiteY934" fmla="*/ 987048 h 1039843"/>
                <a:gd name="connsiteX935" fmla="*/ 271939 w 999584"/>
                <a:gd name="connsiteY935" fmla="*/ 987814 h 1039843"/>
                <a:gd name="connsiteX936" fmla="*/ 264288 w 999584"/>
                <a:gd name="connsiteY936" fmla="*/ 980162 h 1039843"/>
                <a:gd name="connsiteX937" fmla="*/ 271174 w 999584"/>
                <a:gd name="connsiteY937" fmla="*/ 982457 h 1039843"/>
                <a:gd name="connsiteX938" fmla="*/ 265053 w 999584"/>
                <a:gd name="connsiteY938" fmla="*/ 977866 h 1039843"/>
                <a:gd name="connsiteX939" fmla="*/ 271939 w 999584"/>
                <a:gd name="connsiteY939" fmla="*/ 979397 h 1039843"/>
                <a:gd name="connsiteX940" fmla="*/ 267532 w 999584"/>
                <a:gd name="connsiteY940" fmla="*/ 977071 h 1039843"/>
                <a:gd name="connsiteX941" fmla="*/ 292598 w 999584"/>
                <a:gd name="connsiteY941" fmla="*/ 987814 h 1039843"/>
                <a:gd name="connsiteX942" fmla="*/ 312492 w 999584"/>
                <a:gd name="connsiteY942" fmla="*/ 996995 h 1039843"/>
                <a:gd name="connsiteX943" fmla="*/ 307135 w 999584"/>
                <a:gd name="connsiteY943" fmla="*/ 993169 h 1039843"/>
                <a:gd name="connsiteX944" fmla="*/ 316317 w 999584"/>
                <a:gd name="connsiteY944" fmla="*/ 995465 h 1039843"/>
                <a:gd name="connsiteX945" fmla="*/ 331620 w 999584"/>
                <a:gd name="connsiteY945" fmla="*/ 1003116 h 1039843"/>
                <a:gd name="connsiteX946" fmla="*/ 323968 w 999584"/>
                <a:gd name="connsiteY946" fmla="*/ 999290 h 1039843"/>
                <a:gd name="connsiteX947" fmla="*/ 366051 w 999584"/>
                <a:gd name="connsiteY947" fmla="*/ 1010002 h 1039843"/>
                <a:gd name="connsiteX948" fmla="*/ 369112 w 999584"/>
                <a:gd name="connsiteY948" fmla="*/ 1013063 h 1039843"/>
                <a:gd name="connsiteX949" fmla="*/ 385945 w 999584"/>
                <a:gd name="connsiteY949" fmla="*/ 1014593 h 1039843"/>
                <a:gd name="connsiteX950" fmla="*/ 402778 w 999584"/>
                <a:gd name="connsiteY950" fmla="*/ 1016889 h 1039843"/>
                <a:gd name="connsiteX951" fmla="*/ 424202 w 999584"/>
                <a:gd name="connsiteY951" fmla="*/ 1021480 h 1039843"/>
                <a:gd name="connsiteX952" fmla="*/ 437976 w 999584"/>
                <a:gd name="connsiteY952" fmla="*/ 1021480 h 1039843"/>
                <a:gd name="connsiteX953" fmla="*/ 442565 w 999584"/>
                <a:gd name="connsiteY953" fmla="*/ 1022244 h 1039843"/>
                <a:gd name="connsiteX954" fmla="*/ 441188 w 999584"/>
                <a:gd name="connsiteY954" fmla="*/ 1021480 h 1039843"/>
                <a:gd name="connsiteX955" fmla="*/ 443330 w 999584"/>
                <a:gd name="connsiteY955" fmla="*/ 1021480 h 1039843"/>
                <a:gd name="connsiteX956" fmla="*/ 447156 w 999584"/>
                <a:gd name="connsiteY956" fmla="*/ 1021480 h 1039843"/>
                <a:gd name="connsiteX957" fmla="*/ 446677 w 999584"/>
                <a:gd name="connsiteY957" fmla="*/ 1020045 h 1039843"/>
                <a:gd name="connsiteX958" fmla="*/ 448686 w 999584"/>
                <a:gd name="connsiteY958" fmla="*/ 1019184 h 1039843"/>
                <a:gd name="connsiteX959" fmla="*/ 439504 w 999584"/>
                <a:gd name="connsiteY959" fmla="*/ 1014593 h 1039843"/>
                <a:gd name="connsiteX960" fmla="*/ 445625 w 999584"/>
                <a:gd name="connsiteY960" fmla="*/ 1014593 h 1039843"/>
                <a:gd name="connsiteX961" fmla="*/ 441035 w 999584"/>
                <a:gd name="connsiteY961" fmla="*/ 1012298 h 1039843"/>
                <a:gd name="connsiteX962" fmla="*/ 433570 w 999584"/>
                <a:gd name="connsiteY962" fmla="*/ 1014007 h 1039843"/>
                <a:gd name="connsiteX963" fmla="*/ 431948 w 999584"/>
                <a:gd name="connsiteY963" fmla="*/ 1012967 h 1039843"/>
                <a:gd name="connsiteX964" fmla="*/ 424202 w 999584"/>
                <a:gd name="connsiteY964" fmla="*/ 1012298 h 1039843"/>
                <a:gd name="connsiteX965" fmla="*/ 421906 w 999584"/>
                <a:gd name="connsiteY965" fmla="*/ 1013063 h 1039843"/>
                <a:gd name="connsiteX966" fmla="*/ 409664 w 999584"/>
                <a:gd name="connsiteY966" fmla="*/ 1013063 h 1039843"/>
                <a:gd name="connsiteX967" fmla="*/ 393596 w 999584"/>
                <a:gd name="connsiteY967" fmla="*/ 1008472 h 1039843"/>
                <a:gd name="connsiteX968" fmla="*/ 381354 w 999584"/>
                <a:gd name="connsiteY968" fmla="*/ 1010768 h 1039843"/>
                <a:gd name="connsiteX969" fmla="*/ 381354 w 999584"/>
                <a:gd name="connsiteY969" fmla="*/ 1009237 h 1039843"/>
                <a:gd name="connsiteX970" fmla="*/ 370642 w 999584"/>
                <a:gd name="connsiteY970" fmla="*/ 1006177 h 1039843"/>
                <a:gd name="connsiteX971" fmla="*/ 379058 w 999584"/>
                <a:gd name="connsiteY971" fmla="*/ 1006177 h 1039843"/>
                <a:gd name="connsiteX972" fmla="*/ 343097 w 999584"/>
                <a:gd name="connsiteY972" fmla="*/ 998525 h 1039843"/>
                <a:gd name="connsiteX973" fmla="*/ 342332 w 999584"/>
                <a:gd name="connsiteY973" fmla="*/ 996230 h 1039843"/>
                <a:gd name="connsiteX974" fmla="*/ 331620 w 999584"/>
                <a:gd name="connsiteY974" fmla="*/ 993935 h 1039843"/>
                <a:gd name="connsiteX975" fmla="*/ 320908 w 999584"/>
                <a:gd name="connsiteY975" fmla="*/ 989344 h 1039843"/>
                <a:gd name="connsiteX976" fmla="*/ 301780 w 999584"/>
                <a:gd name="connsiteY976" fmla="*/ 982457 h 1039843"/>
                <a:gd name="connsiteX977" fmla="*/ 302545 w 999584"/>
                <a:gd name="connsiteY977" fmla="*/ 980927 h 1039843"/>
                <a:gd name="connsiteX978" fmla="*/ 291068 w 999584"/>
                <a:gd name="connsiteY978" fmla="*/ 977102 h 1039843"/>
                <a:gd name="connsiteX979" fmla="*/ 301014 w 999584"/>
                <a:gd name="connsiteY979" fmla="*/ 978632 h 1039843"/>
                <a:gd name="connsiteX980" fmla="*/ 285666 w 999584"/>
                <a:gd name="connsiteY980" fmla="*/ 970260 h 1039843"/>
                <a:gd name="connsiteX981" fmla="*/ 285712 w 999584"/>
                <a:gd name="connsiteY981" fmla="*/ 970215 h 1039843"/>
                <a:gd name="connsiteX982" fmla="*/ 285310 w 999584"/>
                <a:gd name="connsiteY982" fmla="*/ 970066 h 1039843"/>
                <a:gd name="connsiteX983" fmla="*/ 284181 w 999584"/>
                <a:gd name="connsiteY983" fmla="*/ 969450 h 1039843"/>
                <a:gd name="connsiteX984" fmla="*/ 284181 w 999584"/>
                <a:gd name="connsiteY984" fmla="*/ 969647 h 1039843"/>
                <a:gd name="connsiteX985" fmla="*/ 282364 w 999584"/>
                <a:gd name="connsiteY985" fmla="*/ 968972 h 1039843"/>
                <a:gd name="connsiteX986" fmla="*/ 280503 w 999584"/>
                <a:gd name="connsiteY986" fmla="*/ 969293 h 1039843"/>
                <a:gd name="connsiteX987" fmla="*/ 275000 w 999584"/>
                <a:gd name="connsiteY987" fmla="*/ 965624 h 1039843"/>
                <a:gd name="connsiteX988" fmla="*/ 269644 w 999584"/>
                <a:gd name="connsiteY988" fmla="*/ 966390 h 1039843"/>
                <a:gd name="connsiteX989" fmla="*/ 245160 w 999584"/>
                <a:gd name="connsiteY989" fmla="*/ 954912 h 1039843"/>
                <a:gd name="connsiteX990" fmla="*/ 248985 w 999584"/>
                <a:gd name="connsiteY990" fmla="*/ 951852 h 1039843"/>
                <a:gd name="connsiteX991" fmla="*/ 259697 w 999584"/>
                <a:gd name="connsiteY991" fmla="*/ 958451 h 1039843"/>
                <a:gd name="connsiteX992" fmla="*/ 269238 w 999584"/>
                <a:gd name="connsiteY992" fmla="*/ 960751 h 1039843"/>
                <a:gd name="connsiteX993" fmla="*/ 270409 w 999584"/>
                <a:gd name="connsiteY993" fmla="*/ 961622 h 1039843"/>
                <a:gd name="connsiteX994" fmla="*/ 270409 w 999584"/>
                <a:gd name="connsiteY994" fmla="*/ 963329 h 1039843"/>
                <a:gd name="connsiteX995" fmla="*/ 272705 w 999584"/>
                <a:gd name="connsiteY995" fmla="*/ 963329 h 1039843"/>
                <a:gd name="connsiteX996" fmla="*/ 270409 w 999584"/>
                <a:gd name="connsiteY996" fmla="*/ 961622 h 1039843"/>
                <a:gd name="connsiteX997" fmla="*/ 270409 w 999584"/>
                <a:gd name="connsiteY997" fmla="*/ 961033 h 1039843"/>
                <a:gd name="connsiteX998" fmla="*/ 269238 w 999584"/>
                <a:gd name="connsiteY998" fmla="*/ 960751 h 1039843"/>
                <a:gd name="connsiteX999" fmla="*/ 265244 w 999584"/>
                <a:gd name="connsiteY999" fmla="*/ 957782 h 1039843"/>
                <a:gd name="connsiteX1000" fmla="*/ 256636 w 999584"/>
                <a:gd name="connsiteY1000" fmla="*/ 955678 h 1039843"/>
                <a:gd name="connsiteX1001" fmla="*/ 248220 w 999584"/>
                <a:gd name="connsiteY1001" fmla="*/ 949557 h 1039843"/>
                <a:gd name="connsiteX1002" fmla="*/ 258167 w 999584"/>
                <a:gd name="connsiteY1002" fmla="*/ 948791 h 1039843"/>
                <a:gd name="connsiteX1003" fmla="*/ 254341 w 999584"/>
                <a:gd name="connsiteY1003" fmla="*/ 948791 h 1039843"/>
                <a:gd name="connsiteX1004" fmla="*/ 255106 w 999584"/>
                <a:gd name="connsiteY1004" fmla="*/ 951852 h 1039843"/>
                <a:gd name="connsiteX1005" fmla="*/ 262757 w 999584"/>
                <a:gd name="connsiteY1005" fmla="*/ 952617 h 1039843"/>
                <a:gd name="connsiteX1006" fmla="*/ 265818 w 999584"/>
                <a:gd name="connsiteY1006" fmla="*/ 957208 h 1039843"/>
                <a:gd name="connsiteX1007" fmla="*/ 271174 w 999584"/>
                <a:gd name="connsiteY1007" fmla="*/ 958738 h 1039843"/>
                <a:gd name="connsiteX1008" fmla="*/ 275000 w 999584"/>
                <a:gd name="connsiteY1008" fmla="*/ 957973 h 1039843"/>
                <a:gd name="connsiteX1009" fmla="*/ 288007 w 999584"/>
                <a:gd name="connsiteY1009" fmla="*/ 964094 h 1039843"/>
                <a:gd name="connsiteX1010" fmla="*/ 304840 w 999584"/>
                <a:gd name="connsiteY1010" fmla="*/ 970215 h 1039843"/>
                <a:gd name="connsiteX1011" fmla="*/ 303310 w 999584"/>
                <a:gd name="connsiteY1011" fmla="*/ 970981 h 1039843"/>
                <a:gd name="connsiteX1012" fmla="*/ 318613 w 999584"/>
                <a:gd name="connsiteY1012" fmla="*/ 975571 h 1039843"/>
                <a:gd name="connsiteX1013" fmla="*/ 317847 w 999584"/>
                <a:gd name="connsiteY1013" fmla="*/ 973276 h 1039843"/>
                <a:gd name="connsiteX1014" fmla="*/ 331620 w 999584"/>
                <a:gd name="connsiteY1014" fmla="*/ 977102 h 1039843"/>
                <a:gd name="connsiteX1015" fmla="*/ 346158 w 999584"/>
                <a:gd name="connsiteY1015" fmla="*/ 979397 h 1039843"/>
                <a:gd name="connsiteX1016" fmla="*/ 356870 w 999584"/>
                <a:gd name="connsiteY1016" fmla="*/ 985518 h 1039843"/>
                <a:gd name="connsiteX1017" fmla="*/ 364521 w 999584"/>
                <a:gd name="connsiteY1017" fmla="*/ 983987 h 1039843"/>
                <a:gd name="connsiteX1018" fmla="*/ 365286 w 999584"/>
                <a:gd name="connsiteY1018" fmla="*/ 987048 h 1039843"/>
                <a:gd name="connsiteX1019" fmla="*/ 379058 w 999584"/>
                <a:gd name="connsiteY1019" fmla="*/ 987814 h 1039843"/>
                <a:gd name="connsiteX1020" fmla="*/ 379824 w 999584"/>
                <a:gd name="connsiteY1020" fmla="*/ 990109 h 1039843"/>
                <a:gd name="connsiteX1021" fmla="*/ 388240 w 999584"/>
                <a:gd name="connsiteY1021" fmla="*/ 989344 h 1039843"/>
                <a:gd name="connsiteX1022" fmla="*/ 386710 w 999584"/>
                <a:gd name="connsiteY1022" fmla="*/ 990109 h 1039843"/>
                <a:gd name="connsiteX1023" fmla="*/ 393596 w 999584"/>
                <a:gd name="connsiteY1023" fmla="*/ 990109 h 1039843"/>
                <a:gd name="connsiteX1024" fmla="*/ 403543 w 999584"/>
                <a:gd name="connsiteY1024" fmla="*/ 993935 h 1039843"/>
                <a:gd name="connsiteX1025" fmla="*/ 412724 w 999584"/>
                <a:gd name="connsiteY1025" fmla="*/ 991639 h 1039843"/>
                <a:gd name="connsiteX1026" fmla="*/ 428792 w 999584"/>
                <a:gd name="connsiteY1026" fmla="*/ 993935 h 1039843"/>
                <a:gd name="connsiteX1027" fmla="*/ 435678 w 999584"/>
                <a:gd name="connsiteY1027" fmla="*/ 996230 h 1039843"/>
                <a:gd name="connsiteX1028" fmla="*/ 470110 w 999584"/>
                <a:gd name="connsiteY1028" fmla="*/ 994699 h 1039843"/>
                <a:gd name="connsiteX1029" fmla="*/ 470875 w 999584"/>
                <a:gd name="connsiteY1029" fmla="*/ 988578 h 1039843"/>
                <a:gd name="connsiteX1030" fmla="*/ 483117 w 999584"/>
                <a:gd name="connsiteY1030" fmla="*/ 983987 h 1039843"/>
                <a:gd name="connsiteX1031" fmla="*/ 478526 w 999584"/>
                <a:gd name="connsiteY1031" fmla="*/ 984753 h 1039843"/>
                <a:gd name="connsiteX1032" fmla="*/ 451747 w 999584"/>
                <a:gd name="connsiteY1032" fmla="*/ 985518 h 1039843"/>
                <a:gd name="connsiteX1033" fmla="*/ 379824 w 999584"/>
                <a:gd name="connsiteY1033" fmla="*/ 974806 h 1039843"/>
                <a:gd name="connsiteX1034" fmla="*/ 378174 w 999584"/>
                <a:gd name="connsiteY1034" fmla="*/ 970801 h 1039843"/>
                <a:gd name="connsiteX1035" fmla="*/ 376763 w 999584"/>
                <a:gd name="connsiteY1035" fmla="*/ 970185 h 1039843"/>
                <a:gd name="connsiteX1036" fmla="*/ 376763 w 999584"/>
                <a:gd name="connsiteY1036" fmla="*/ 964094 h 1039843"/>
                <a:gd name="connsiteX1037" fmla="*/ 359930 w 999584"/>
                <a:gd name="connsiteY1037" fmla="*/ 964094 h 1039843"/>
                <a:gd name="connsiteX1038" fmla="*/ 333916 w 999584"/>
                <a:gd name="connsiteY1038" fmla="*/ 954912 h 1039843"/>
                <a:gd name="connsiteX1039" fmla="*/ 333451 w 999584"/>
                <a:gd name="connsiteY1039" fmla="*/ 954748 h 1039843"/>
                <a:gd name="connsiteX1040" fmla="*/ 331266 w 999584"/>
                <a:gd name="connsiteY1040" fmla="*/ 954982 h 1039843"/>
                <a:gd name="connsiteX1041" fmla="*/ 324002 w 999584"/>
                <a:gd name="connsiteY1041" fmla="*/ 951413 h 1039843"/>
                <a:gd name="connsiteX1042" fmla="*/ 320908 w 999584"/>
                <a:gd name="connsiteY1042" fmla="*/ 950321 h 1039843"/>
                <a:gd name="connsiteX1043" fmla="*/ 308666 w 999584"/>
                <a:gd name="connsiteY1043" fmla="*/ 947261 h 1039843"/>
                <a:gd name="connsiteX1044" fmla="*/ 303310 w 999584"/>
                <a:gd name="connsiteY1044" fmla="*/ 946496 h 1039843"/>
                <a:gd name="connsiteX1045" fmla="*/ 304840 w 999584"/>
                <a:gd name="connsiteY1045" fmla="*/ 947261 h 1039843"/>
                <a:gd name="connsiteX1046" fmla="*/ 315655 w 999584"/>
                <a:gd name="connsiteY1046" fmla="*/ 953750 h 1039843"/>
                <a:gd name="connsiteX1047" fmla="*/ 299484 w 999584"/>
                <a:gd name="connsiteY1047" fmla="*/ 948791 h 1039843"/>
                <a:gd name="connsiteX1048" fmla="*/ 300250 w 999584"/>
                <a:gd name="connsiteY1048" fmla="*/ 947261 h 1039843"/>
                <a:gd name="connsiteX1049" fmla="*/ 296424 w 999584"/>
                <a:gd name="connsiteY1049" fmla="*/ 948026 h 1039843"/>
                <a:gd name="connsiteX1050" fmla="*/ 282651 w 999584"/>
                <a:gd name="connsiteY1050" fmla="*/ 937314 h 1039843"/>
                <a:gd name="connsiteX1051" fmla="*/ 275000 w 999584"/>
                <a:gd name="connsiteY1051" fmla="*/ 935784 h 1039843"/>
                <a:gd name="connsiteX1052" fmla="*/ 276530 w 999584"/>
                <a:gd name="connsiteY1052" fmla="*/ 933488 h 1039843"/>
                <a:gd name="connsiteX1053" fmla="*/ 274235 w 999584"/>
                <a:gd name="connsiteY1053" fmla="*/ 932724 h 1039843"/>
                <a:gd name="connsiteX1054" fmla="*/ 279591 w 999584"/>
                <a:gd name="connsiteY1054" fmla="*/ 931193 h 1039843"/>
                <a:gd name="connsiteX1055" fmla="*/ 268879 w 999584"/>
                <a:gd name="connsiteY1055" fmla="*/ 924307 h 1039843"/>
                <a:gd name="connsiteX1056" fmla="*/ 266584 w 999584"/>
                <a:gd name="connsiteY1056" fmla="*/ 926603 h 1039843"/>
                <a:gd name="connsiteX1057" fmla="*/ 262757 w 999584"/>
                <a:gd name="connsiteY1057" fmla="*/ 921246 h 1039843"/>
                <a:gd name="connsiteX1058" fmla="*/ 245160 w 999584"/>
                <a:gd name="connsiteY1058" fmla="*/ 910534 h 1039843"/>
                <a:gd name="connsiteX1059" fmla="*/ 240569 w 999584"/>
                <a:gd name="connsiteY1059" fmla="*/ 904222 h 1039843"/>
                <a:gd name="connsiteX1060" fmla="*/ 238300 w 999584"/>
                <a:gd name="connsiteY1060" fmla="*/ 899117 h 1039843"/>
                <a:gd name="connsiteX1061" fmla="*/ 244012 w 999584"/>
                <a:gd name="connsiteY1061" fmla="*/ 903744 h 1039843"/>
                <a:gd name="connsiteX1062" fmla="*/ 253576 w 999584"/>
                <a:gd name="connsiteY1062" fmla="*/ 909769 h 1039843"/>
                <a:gd name="connsiteX1063" fmla="*/ 252811 w 999584"/>
                <a:gd name="connsiteY1063" fmla="*/ 911300 h 1039843"/>
                <a:gd name="connsiteX1064" fmla="*/ 264288 w 999584"/>
                <a:gd name="connsiteY1064" fmla="*/ 917421 h 1039843"/>
                <a:gd name="connsiteX1065" fmla="*/ 275065 w 999584"/>
                <a:gd name="connsiteY1065" fmla="*/ 924206 h 1039843"/>
                <a:gd name="connsiteX1066" fmla="*/ 275925 w 999584"/>
                <a:gd name="connsiteY1066" fmla="*/ 922057 h 1039843"/>
                <a:gd name="connsiteX1067" fmla="*/ 287834 w 999584"/>
                <a:gd name="connsiteY1067" fmla="*/ 924859 h 1039843"/>
                <a:gd name="connsiteX1068" fmla="*/ 290636 w 999584"/>
                <a:gd name="connsiteY1068" fmla="*/ 927661 h 1039843"/>
                <a:gd name="connsiteX1069" fmla="*/ 294839 w 999584"/>
                <a:gd name="connsiteY1069" fmla="*/ 926260 h 1039843"/>
                <a:gd name="connsiteX1070" fmla="*/ 301144 w 999584"/>
                <a:gd name="connsiteY1070" fmla="*/ 933265 h 1039843"/>
                <a:gd name="connsiteX1071" fmla="*/ 304740 w 999584"/>
                <a:gd name="connsiteY1071" fmla="*/ 931996 h 1039843"/>
                <a:gd name="connsiteX1072" fmla="*/ 297189 w 999584"/>
                <a:gd name="connsiteY1072" fmla="*/ 926603 h 1039843"/>
                <a:gd name="connsiteX1073" fmla="*/ 301014 w 999584"/>
                <a:gd name="connsiteY1073" fmla="*/ 928133 h 1039843"/>
                <a:gd name="connsiteX1074" fmla="*/ 301780 w 999584"/>
                <a:gd name="connsiteY1074" fmla="*/ 926603 h 1039843"/>
                <a:gd name="connsiteX1075" fmla="*/ 297954 w 999584"/>
                <a:gd name="connsiteY1075" fmla="*/ 924307 h 1039843"/>
                <a:gd name="connsiteX1076" fmla="*/ 297189 w 999584"/>
                <a:gd name="connsiteY1076" fmla="*/ 925837 h 1039843"/>
                <a:gd name="connsiteX1077" fmla="*/ 296424 w 999584"/>
                <a:gd name="connsiteY1077" fmla="*/ 918951 h 1039843"/>
                <a:gd name="connsiteX1078" fmla="*/ 313257 w 999584"/>
                <a:gd name="connsiteY1078" fmla="*/ 922012 h 1039843"/>
                <a:gd name="connsiteX1079" fmla="*/ 294129 w 999584"/>
                <a:gd name="connsiteY1079" fmla="*/ 915125 h 1039843"/>
                <a:gd name="connsiteX1080" fmla="*/ 297954 w 999584"/>
                <a:gd name="connsiteY1080" fmla="*/ 913595 h 1039843"/>
                <a:gd name="connsiteX1081" fmla="*/ 304840 w 999584"/>
                <a:gd name="connsiteY1081" fmla="*/ 915125 h 1039843"/>
                <a:gd name="connsiteX1082" fmla="*/ 296424 w 999584"/>
                <a:gd name="connsiteY1082" fmla="*/ 913595 h 1039843"/>
                <a:gd name="connsiteX1083" fmla="*/ 284947 w 999584"/>
                <a:gd name="connsiteY1083" fmla="*/ 906709 h 1039843"/>
                <a:gd name="connsiteX1084" fmla="*/ 290302 w 999584"/>
                <a:gd name="connsiteY1084" fmla="*/ 905179 h 1039843"/>
                <a:gd name="connsiteX1085" fmla="*/ 287242 w 999584"/>
                <a:gd name="connsiteY1085" fmla="*/ 902118 h 1039843"/>
                <a:gd name="connsiteX1086" fmla="*/ 291850 w 999584"/>
                <a:gd name="connsiteY1086" fmla="*/ 901280 h 1039843"/>
                <a:gd name="connsiteX1087" fmla="*/ 287220 w 999584"/>
                <a:gd name="connsiteY1087" fmla="*/ 897889 h 1039843"/>
                <a:gd name="connsiteX1088" fmla="*/ 283630 w 999584"/>
                <a:gd name="connsiteY1088" fmla="*/ 893336 h 1039843"/>
                <a:gd name="connsiteX1089" fmla="*/ 285732 w 999584"/>
                <a:gd name="connsiteY1089" fmla="*/ 895438 h 1039843"/>
                <a:gd name="connsiteX1090" fmla="*/ 294965 w 999584"/>
                <a:gd name="connsiteY1090" fmla="*/ 900714 h 1039843"/>
                <a:gd name="connsiteX1091" fmla="*/ 295659 w 999584"/>
                <a:gd name="connsiteY1091" fmla="*/ 900588 h 1039843"/>
                <a:gd name="connsiteX1092" fmla="*/ 293363 w 999584"/>
                <a:gd name="connsiteY1092" fmla="*/ 896762 h 1039843"/>
                <a:gd name="connsiteX1093" fmla="*/ 289538 w 999584"/>
                <a:gd name="connsiteY1093" fmla="*/ 892171 h 1039843"/>
                <a:gd name="connsiteX1094" fmla="*/ 282651 w 999584"/>
                <a:gd name="connsiteY1094" fmla="*/ 887580 h 1039843"/>
                <a:gd name="connsiteX1095" fmla="*/ 273469 w 999584"/>
                <a:gd name="connsiteY1095" fmla="*/ 886050 h 1039843"/>
                <a:gd name="connsiteX1096" fmla="*/ 273469 w 999584"/>
                <a:gd name="connsiteY1096" fmla="*/ 887580 h 1039843"/>
                <a:gd name="connsiteX1097" fmla="*/ 269644 w 999584"/>
                <a:gd name="connsiteY1097" fmla="*/ 888345 h 1039843"/>
                <a:gd name="connsiteX1098" fmla="*/ 264288 w 999584"/>
                <a:gd name="connsiteY1098" fmla="*/ 884519 h 1039843"/>
                <a:gd name="connsiteX1099" fmla="*/ 258932 w 999584"/>
                <a:gd name="connsiteY1099" fmla="*/ 884519 h 1039843"/>
                <a:gd name="connsiteX1100" fmla="*/ 254341 w 999584"/>
                <a:gd name="connsiteY1100" fmla="*/ 886050 h 1039843"/>
                <a:gd name="connsiteX1101" fmla="*/ 258932 w 999584"/>
                <a:gd name="connsiteY1101" fmla="*/ 889110 h 1039843"/>
                <a:gd name="connsiteX1102" fmla="*/ 259697 w 999584"/>
                <a:gd name="connsiteY1102" fmla="*/ 888345 h 1039843"/>
                <a:gd name="connsiteX1103" fmla="*/ 265818 w 999584"/>
                <a:gd name="connsiteY1103" fmla="*/ 888345 h 1039843"/>
                <a:gd name="connsiteX1104" fmla="*/ 266584 w 999584"/>
                <a:gd name="connsiteY1104" fmla="*/ 889110 h 1039843"/>
                <a:gd name="connsiteX1105" fmla="*/ 265818 w 999584"/>
                <a:gd name="connsiteY1105" fmla="*/ 889876 h 1039843"/>
                <a:gd name="connsiteX1106" fmla="*/ 261227 w 999584"/>
                <a:gd name="connsiteY1106" fmla="*/ 889876 h 1039843"/>
                <a:gd name="connsiteX1107" fmla="*/ 268879 w 999584"/>
                <a:gd name="connsiteY1107" fmla="*/ 895231 h 1039843"/>
                <a:gd name="connsiteX1108" fmla="*/ 252046 w 999584"/>
                <a:gd name="connsiteY1108" fmla="*/ 887580 h 1039843"/>
                <a:gd name="connsiteX1109" fmla="*/ 251281 w 999584"/>
                <a:gd name="connsiteY1109" fmla="*/ 887580 h 1039843"/>
                <a:gd name="connsiteX1110" fmla="*/ 248220 w 999584"/>
                <a:gd name="connsiteY1110" fmla="*/ 886815 h 1039843"/>
                <a:gd name="connsiteX1111" fmla="*/ 247455 w 999584"/>
                <a:gd name="connsiteY1111" fmla="*/ 885285 h 1039843"/>
                <a:gd name="connsiteX1112" fmla="*/ 241334 w 999584"/>
                <a:gd name="connsiteY1112" fmla="*/ 884519 h 1039843"/>
                <a:gd name="connsiteX1113" fmla="*/ 237508 w 999584"/>
                <a:gd name="connsiteY1113" fmla="*/ 882989 h 1039843"/>
                <a:gd name="connsiteX1114" fmla="*/ 236743 w 999584"/>
                <a:gd name="connsiteY1114" fmla="*/ 878398 h 1039843"/>
                <a:gd name="connsiteX1115" fmla="*/ 232918 w 999584"/>
                <a:gd name="connsiteY1115" fmla="*/ 876103 h 1039843"/>
                <a:gd name="connsiteX1116" fmla="*/ 229091 w 999584"/>
                <a:gd name="connsiteY1116" fmla="*/ 876103 h 1039843"/>
                <a:gd name="connsiteX1117" fmla="*/ 228327 w 999584"/>
                <a:gd name="connsiteY1117" fmla="*/ 879929 h 1039843"/>
                <a:gd name="connsiteX1118" fmla="*/ 229857 w 999584"/>
                <a:gd name="connsiteY1118" fmla="*/ 882224 h 1039843"/>
                <a:gd name="connsiteX1119" fmla="*/ 229857 w 999584"/>
                <a:gd name="connsiteY1119" fmla="*/ 882989 h 1039843"/>
                <a:gd name="connsiteX1120" fmla="*/ 227561 w 999584"/>
                <a:gd name="connsiteY1120" fmla="*/ 883755 h 1039843"/>
                <a:gd name="connsiteX1121" fmla="*/ 231387 w 999584"/>
                <a:gd name="connsiteY1121" fmla="*/ 886815 h 1039843"/>
                <a:gd name="connsiteX1122" fmla="*/ 241334 w 999584"/>
                <a:gd name="connsiteY1122" fmla="*/ 895231 h 1039843"/>
                <a:gd name="connsiteX1123" fmla="*/ 261993 w 999584"/>
                <a:gd name="connsiteY1123" fmla="*/ 904413 h 1039843"/>
                <a:gd name="connsiteX1124" fmla="*/ 255106 w 999584"/>
                <a:gd name="connsiteY1124" fmla="*/ 903648 h 1039843"/>
                <a:gd name="connsiteX1125" fmla="*/ 247455 w 999584"/>
                <a:gd name="connsiteY1125" fmla="*/ 898292 h 1039843"/>
                <a:gd name="connsiteX1126" fmla="*/ 245160 w 999584"/>
                <a:gd name="connsiteY1126" fmla="*/ 899822 h 1039843"/>
                <a:gd name="connsiteX1127" fmla="*/ 235213 w 999584"/>
                <a:gd name="connsiteY1127" fmla="*/ 892171 h 1039843"/>
                <a:gd name="connsiteX1128" fmla="*/ 225266 w 999584"/>
                <a:gd name="connsiteY1128" fmla="*/ 882989 h 1039843"/>
                <a:gd name="connsiteX1129" fmla="*/ 224501 w 999584"/>
                <a:gd name="connsiteY1129" fmla="*/ 882224 h 1039843"/>
                <a:gd name="connsiteX1130" fmla="*/ 216085 w 999584"/>
                <a:gd name="connsiteY1130" fmla="*/ 878398 h 1039843"/>
                <a:gd name="connsiteX1131" fmla="*/ 218380 w 999584"/>
                <a:gd name="connsiteY1131" fmla="*/ 884519 h 1039843"/>
                <a:gd name="connsiteX1132" fmla="*/ 227561 w 999584"/>
                <a:gd name="connsiteY1132" fmla="*/ 888345 h 1039843"/>
                <a:gd name="connsiteX1133" fmla="*/ 228327 w 999584"/>
                <a:gd name="connsiteY1133" fmla="*/ 889110 h 1039843"/>
                <a:gd name="connsiteX1134" fmla="*/ 227561 w 999584"/>
                <a:gd name="connsiteY1134" fmla="*/ 892936 h 1039843"/>
                <a:gd name="connsiteX1135" fmla="*/ 222970 w 999584"/>
                <a:gd name="connsiteY1135" fmla="*/ 905179 h 1039843"/>
                <a:gd name="connsiteX1136" fmla="*/ 227561 w 999584"/>
                <a:gd name="connsiteY1136" fmla="*/ 912830 h 1039843"/>
                <a:gd name="connsiteX1137" fmla="*/ 229857 w 999584"/>
                <a:gd name="connsiteY1137" fmla="*/ 914360 h 1039843"/>
                <a:gd name="connsiteX1138" fmla="*/ 229091 w 999584"/>
                <a:gd name="connsiteY1138" fmla="*/ 914360 h 1039843"/>
                <a:gd name="connsiteX1139" fmla="*/ 232152 w 999584"/>
                <a:gd name="connsiteY1139" fmla="*/ 918951 h 1039843"/>
                <a:gd name="connsiteX1140" fmla="*/ 235978 w 999584"/>
                <a:gd name="connsiteY1140" fmla="*/ 920481 h 1039843"/>
                <a:gd name="connsiteX1141" fmla="*/ 246690 w 999584"/>
                <a:gd name="connsiteY1141" fmla="*/ 928133 h 1039843"/>
                <a:gd name="connsiteX1142" fmla="*/ 247455 w 999584"/>
                <a:gd name="connsiteY1142" fmla="*/ 937314 h 1039843"/>
                <a:gd name="connsiteX1143" fmla="*/ 245160 w 999584"/>
                <a:gd name="connsiteY1143" fmla="*/ 938845 h 1039843"/>
                <a:gd name="connsiteX1144" fmla="*/ 235213 w 999584"/>
                <a:gd name="connsiteY1144" fmla="*/ 931958 h 1039843"/>
                <a:gd name="connsiteX1145" fmla="*/ 234448 w 999584"/>
                <a:gd name="connsiteY1145" fmla="*/ 931193 h 1039843"/>
                <a:gd name="connsiteX1146" fmla="*/ 218380 w 999584"/>
                <a:gd name="connsiteY1146" fmla="*/ 928133 h 1039843"/>
                <a:gd name="connsiteX1147" fmla="*/ 206903 w 999584"/>
                <a:gd name="connsiteY1147" fmla="*/ 924307 h 1039843"/>
                <a:gd name="connsiteX1148" fmla="*/ 203077 w 999584"/>
                <a:gd name="connsiteY1148" fmla="*/ 918951 h 1039843"/>
                <a:gd name="connsiteX1149" fmla="*/ 195426 w 999584"/>
                <a:gd name="connsiteY1149" fmla="*/ 916655 h 1039843"/>
                <a:gd name="connsiteX1150" fmla="*/ 192365 w 999584"/>
                <a:gd name="connsiteY1150" fmla="*/ 917421 h 1039843"/>
                <a:gd name="connsiteX1151" fmla="*/ 201547 w 999584"/>
                <a:gd name="connsiteY1151" fmla="*/ 927367 h 1039843"/>
                <a:gd name="connsiteX1152" fmla="*/ 205373 w 999584"/>
                <a:gd name="connsiteY1152" fmla="*/ 928133 h 1039843"/>
                <a:gd name="connsiteX1153" fmla="*/ 203842 w 999584"/>
                <a:gd name="connsiteY1153" fmla="*/ 924307 h 1039843"/>
                <a:gd name="connsiteX1154" fmla="*/ 206903 w 999584"/>
                <a:gd name="connsiteY1154" fmla="*/ 928898 h 1039843"/>
                <a:gd name="connsiteX1155" fmla="*/ 220675 w 999584"/>
                <a:gd name="connsiteY1155" fmla="*/ 933488 h 1039843"/>
                <a:gd name="connsiteX1156" fmla="*/ 213789 w 999584"/>
                <a:gd name="connsiteY1156" fmla="*/ 931193 h 1039843"/>
                <a:gd name="connsiteX1157" fmla="*/ 213024 w 999584"/>
                <a:gd name="connsiteY1157" fmla="*/ 934254 h 1039843"/>
                <a:gd name="connsiteX1158" fmla="*/ 200016 w 999584"/>
                <a:gd name="connsiteY1158" fmla="*/ 928898 h 1039843"/>
                <a:gd name="connsiteX1159" fmla="*/ 183949 w 999584"/>
                <a:gd name="connsiteY1159" fmla="*/ 907474 h 1039843"/>
                <a:gd name="connsiteX1160" fmla="*/ 180123 w 999584"/>
                <a:gd name="connsiteY1160" fmla="*/ 905179 h 1039843"/>
                <a:gd name="connsiteX1161" fmla="*/ 174002 w 999584"/>
                <a:gd name="connsiteY1161" fmla="*/ 895997 h 1039843"/>
                <a:gd name="connsiteX1162" fmla="*/ 164055 w 999584"/>
                <a:gd name="connsiteY1162" fmla="*/ 873807 h 1039843"/>
                <a:gd name="connsiteX1163" fmla="*/ 170176 w 999584"/>
                <a:gd name="connsiteY1163" fmla="*/ 878398 h 1039843"/>
                <a:gd name="connsiteX1164" fmla="*/ 183183 w 999584"/>
                <a:gd name="connsiteY1164" fmla="*/ 889876 h 1039843"/>
                <a:gd name="connsiteX1165" fmla="*/ 197721 w 999584"/>
                <a:gd name="connsiteY1165" fmla="*/ 902883 h 1039843"/>
                <a:gd name="connsiteX1166" fmla="*/ 216085 w 999584"/>
                <a:gd name="connsiteY1166" fmla="*/ 915890 h 1039843"/>
                <a:gd name="connsiteX1167" fmla="*/ 216085 w 999584"/>
                <a:gd name="connsiteY1167" fmla="*/ 914360 h 1039843"/>
                <a:gd name="connsiteX1168" fmla="*/ 213024 w 999584"/>
                <a:gd name="connsiteY1168" fmla="*/ 912064 h 1039843"/>
                <a:gd name="connsiteX1169" fmla="*/ 215319 w 999584"/>
                <a:gd name="connsiteY1169" fmla="*/ 912830 h 1039843"/>
                <a:gd name="connsiteX1170" fmla="*/ 215319 w 999584"/>
                <a:gd name="connsiteY1170" fmla="*/ 910534 h 1039843"/>
                <a:gd name="connsiteX1171" fmla="*/ 215319 w 999584"/>
                <a:gd name="connsiteY1171" fmla="*/ 905943 h 1039843"/>
                <a:gd name="connsiteX1172" fmla="*/ 209964 w 999584"/>
                <a:gd name="connsiteY1172" fmla="*/ 892936 h 1039843"/>
                <a:gd name="connsiteX1173" fmla="*/ 206903 w 999584"/>
                <a:gd name="connsiteY1173" fmla="*/ 879164 h 1039843"/>
                <a:gd name="connsiteX1174" fmla="*/ 210728 w 999584"/>
                <a:gd name="connsiteY1174" fmla="*/ 869982 h 1039843"/>
                <a:gd name="connsiteX1175" fmla="*/ 206137 w 999584"/>
                <a:gd name="connsiteY1175" fmla="*/ 865391 h 1039843"/>
                <a:gd name="connsiteX1176" fmla="*/ 205373 w 999584"/>
                <a:gd name="connsiteY1176" fmla="*/ 861565 h 1039843"/>
                <a:gd name="connsiteX1177" fmla="*/ 209964 w 999584"/>
                <a:gd name="connsiteY1177" fmla="*/ 866156 h 1039843"/>
                <a:gd name="connsiteX1178" fmla="*/ 212259 w 999584"/>
                <a:gd name="connsiteY1178" fmla="*/ 867686 h 1039843"/>
                <a:gd name="connsiteX1179" fmla="*/ 212259 w 999584"/>
                <a:gd name="connsiteY1179" fmla="*/ 863861 h 1039843"/>
                <a:gd name="connsiteX1180" fmla="*/ 210728 w 999584"/>
                <a:gd name="connsiteY1180" fmla="*/ 861565 h 1039843"/>
                <a:gd name="connsiteX1181" fmla="*/ 211494 w 999584"/>
                <a:gd name="connsiteY1181" fmla="*/ 857740 h 1039843"/>
                <a:gd name="connsiteX1182" fmla="*/ 205373 w 999584"/>
                <a:gd name="connsiteY1182" fmla="*/ 856210 h 1039843"/>
                <a:gd name="connsiteX1183" fmla="*/ 194661 w 999584"/>
                <a:gd name="connsiteY1183" fmla="*/ 864626 h 1039843"/>
                <a:gd name="connsiteX1184" fmla="*/ 191600 w 999584"/>
                <a:gd name="connsiteY1184" fmla="*/ 867686 h 1039843"/>
                <a:gd name="connsiteX1185" fmla="*/ 190070 w 999584"/>
                <a:gd name="connsiteY1185" fmla="*/ 868452 h 1039843"/>
                <a:gd name="connsiteX1186" fmla="*/ 189304 w 999584"/>
                <a:gd name="connsiteY1186" fmla="*/ 866922 h 1039843"/>
                <a:gd name="connsiteX1187" fmla="*/ 190835 w 999584"/>
                <a:gd name="connsiteY1187" fmla="*/ 858505 h 1039843"/>
                <a:gd name="connsiteX1188" fmla="*/ 193131 w 999584"/>
                <a:gd name="connsiteY1188" fmla="*/ 853149 h 1039843"/>
                <a:gd name="connsiteX1189" fmla="*/ 193131 w 999584"/>
                <a:gd name="connsiteY1189" fmla="*/ 850853 h 1039843"/>
                <a:gd name="connsiteX1190" fmla="*/ 189304 w 999584"/>
                <a:gd name="connsiteY1190" fmla="*/ 847793 h 1039843"/>
                <a:gd name="connsiteX1191" fmla="*/ 187774 w 999584"/>
                <a:gd name="connsiteY1191" fmla="*/ 843968 h 1039843"/>
                <a:gd name="connsiteX1192" fmla="*/ 181653 w 999584"/>
                <a:gd name="connsiteY1192" fmla="*/ 839377 h 1039843"/>
                <a:gd name="connsiteX1193" fmla="*/ 180888 w 999584"/>
                <a:gd name="connsiteY1193" fmla="*/ 837846 h 1039843"/>
                <a:gd name="connsiteX1194" fmla="*/ 180123 w 999584"/>
                <a:gd name="connsiteY1194" fmla="*/ 838611 h 1039843"/>
                <a:gd name="connsiteX1195" fmla="*/ 178593 w 999584"/>
                <a:gd name="connsiteY1195" fmla="*/ 842437 h 1039843"/>
                <a:gd name="connsiteX1196" fmla="*/ 174767 w 999584"/>
                <a:gd name="connsiteY1196" fmla="*/ 853149 h 1039843"/>
                <a:gd name="connsiteX1197" fmla="*/ 180123 w 999584"/>
                <a:gd name="connsiteY1197" fmla="*/ 862331 h 1039843"/>
                <a:gd name="connsiteX1198" fmla="*/ 189304 w 999584"/>
                <a:gd name="connsiteY1198" fmla="*/ 873043 h 1039843"/>
                <a:gd name="connsiteX1199" fmla="*/ 190835 w 999584"/>
                <a:gd name="connsiteY1199" fmla="*/ 874573 h 1039843"/>
                <a:gd name="connsiteX1200" fmla="*/ 190070 w 999584"/>
                <a:gd name="connsiteY1200" fmla="*/ 874573 h 1039843"/>
                <a:gd name="connsiteX1201" fmla="*/ 191600 w 999584"/>
                <a:gd name="connsiteY1201" fmla="*/ 876868 h 1039843"/>
                <a:gd name="connsiteX1202" fmla="*/ 194661 w 999584"/>
                <a:gd name="connsiteY1202" fmla="*/ 879929 h 1039843"/>
                <a:gd name="connsiteX1203" fmla="*/ 198486 w 999584"/>
                <a:gd name="connsiteY1203" fmla="*/ 883755 h 1039843"/>
                <a:gd name="connsiteX1204" fmla="*/ 198486 w 999584"/>
                <a:gd name="connsiteY1204" fmla="*/ 884519 h 1039843"/>
                <a:gd name="connsiteX1205" fmla="*/ 204607 w 999584"/>
                <a:gd name="connsiteY1205" fmla="*/ 892171 h 1039843"/>
                <a:gd name="connsiteX1206" fmla="*/ 196956 w 999584"/>
                <a:gd name="connsiteY1206" fmla="*/ 886815 h 1039843"/>
                <a:gd name="connsiteX1207" fmla="*/ 196191 w 999584"/>
                <a:gd name="connsiteY1207" fmla="*/ 887580 h 1039843"/>
                <a:gd name="connsiteX1208" fmla="*/ 195426 w 999584"/>
                <a:gd name="connsiteY1208" fmla="*/ 890640 h 1039843"/>
                <a:gd name="connsiteX1209" fmla="*/ 193131 w 999584"/>
                <a:gd name="connsiteY1209" fmla="*/ 891406 h 1039843"/>
                <a:gd name="connsiteX1210" fmla="*/ 181653 w 999584"/>
                <a:gd name="connsiteY1210" fmla="*/ 880694 h 1039843"/>
                <a:gd name="connsiteX1211" fmla="*/ 172471 w 999584"/>
                <a:gd name="connsiteY1211" fmla="*/ 869217 h 1039843"/>
                <a:gd name="connsiteX1212" fmla="*/ 161760 w 999584"/>
                <a:gd name="connsiteY1212" fmla="*/ 860801 h 1039843"/>
                <a:gd name="connsiteX1213" fmla="*/ 152578 w 999584"/>
                <a:gd name="connsiteY1213" fmla="*/ 846263 h 1039843"/>
                <a:gd name="connsiteX1214" fmla="*/ 151048 w 999584"/>
                <a:gd name="connsiteY1214" fmla="*/ 843968 h 1039843"/>
                <a:gd name="connsiteX1215" fmla="*/ 147222 w 999584"/>
                <a:gd name="connsiteY1215" fmla="*/ 831725 h 1039843"/>
                <a:gd name="connsiteX1216" fmla="*/ 140336 w 999584"/>
                <a:gd name="connsiteY1216" fmla="*/ 823308 h 1039843"/>
                <a:gd name="connsiteX1217" fmla="*/ 128859 w 999584"/>
                <a:gd name="connsiteY1217" fmla="*/ 812596 h 1039843"/>
                <a:gd name="connsiteX1218" fmla="*/ 127329 w 999584"/>
                <a:gd name="connsiteY1218" fmla="*/ 799590 h 1039843"/>
                <a:gd name="connsiteX1219" fmla="*/ 128859 w 999584"/>
                <a:gd name="connsiteY1219" fmla="*/ 781991 h 1039843"/>
                <a:gd name="connsiteX1220" fmla="*/ 128094 w 999584"/>
                <a:gd name="connsiteY1220" fmla="*/ 780461 h 1039843"/>
                <a:gd name="connsiteX1221" fmla="*/ 126563 w 999584"/>
                <a:gd name="connsiteY1221" fmla="*/ 782757 h 1039843"/>
                <a:gd name="connsiteX1222" fmla="*/ 124268 w 999584"/>
                <a:gd name="connsiteY1222" fmla="*/ 784287 h 1039843"/>
                <a:gd name="connsiteX1223" fmla="*/ 115851 w 999584"/>
                <a:gd name="connsiteY1223" fmla="*/ 770514 h 1039843"/>
                <a:gd name="connsiteX1224" fmla="*/ 114321 w 999584"/>
                <a:gd name="connsiteY1224" fmla="*/ 763628 h 1039843"/>
                <a:gd name="connsiteX1225" fmla="*/ 110496 w 999584"/>
                <a:gd name="connsiteY1225" fmla="*/ 752916 h 1039843"/>
                <a:gd name="connsiteX1226" fmla="*/ 105139 w 999584"/>
                <a:gd name="connsiteY1226" fmla="*/ 741439 h 1039843"/>
                <a:gd name="connsiteX1227" fmla="*/ 103609 w 999584"/>
                <a:gd name="connsiteY1227" fmla="*/ 737613 h 1039843"/>
                <a:gd name="connsiteX1228" fmla="*/ 95958 w 999584"/>
                <a:gd name="connsiteY1228" fmla="*/ 723076 h 1039843"/>
                <a:gd name="connsiteX1229" fmla="*/ 90602 w 999584"/>
                <a:gd name="connsiteY1229" fmla="*/ 709303 h 1039843"/>
                <a:gd name="connsiteX1230" fmla="*/ 82951 w 999584"/>
                <a:gd name="connsiteY1230" fmla="*/ 700886 h 1039843"/>
                <a:gd name="connsiteX1231" fmla="*/ 82951 w 999584"/>
                <a:gd name="connsiteY1231" fmla="*/ 696296 h 1039843"/>
                <a:gd name="connsiteX1232" fmla="*/ 76830 w 999584"/>
                <a:gd name="connsiteY1232" fmla="*/ 687879 h 1039843"/>
                <a:gd name="connsiteX1233" fmla="*/ 76064 w 999584"/>
                <a:gd name="connsiteY1233" fmla="*/ 687114 h 1039843"/>
                <a:gd name="connsiteX1234" fmla="*/ 75300 w 999584"/>
                <a:gd name="connsiteY1234" fmla="*/ 687879 h 1039843"/>
                <a:gd name="connsiteX1235" fmla="*/ 75300 w 999584"/>
                <a:gd name="connsiteY1235" fmla="*/ 703182 h 1039843"/>
                <a:gd name="connsiteX1236" fmla="*/ 75300 w 999584"/>
                <a:gd name="connsiteY1236" fmla="*/ 709303 h 1039843"/>
                <a:gd name="connsiteX1237" fmla="*/ 67648 w 999584"/>
                <a:gd name="connsiteY1237" fmla="*/ 716189 h 1039843"/>
                <a:gd name="connsiteX1238" fmla="*/ 63822 w 999584"/>
                <a:gd name="connsiteY1238" fmla="*/ 715424 h 1039843"/>
                <a:gd name="connsiteX1239" fmla="*/ 62292 w 999584"/>
                <a:gd name="connsiteY1239" fmla="*/ 706243 h 1039843"/>
                <a:gd name="connsiteX1240" fmla="*/ 64588 w 999584"/>
                <a:gd name="connsiteY1240" fmla="*/ 699356 h 1039843"/>
                <a:gd name="connsiteX1241" fmla="*/ 62292 w 999584"/>
                <a:gd name="connsiteY1241" fmla="*/ 695531 h 1039843"/>
                <a:gd name="connsiteX1242" fmla="*/ 59997 w 999584"/>
                <a:gd name="connsiteY1242" fmla="*/ 691705 h 1039843"/>
                <a:gd name="connsiteX1243" fmla="*/ 55406 w 999584"/>
                <a:gd name="connsiteY1243" fmla="*/ 677932 h 1039843"/>
                <a:gd name="connsiteX1244" fmla="*/ 56936 w 999584"/>
                <a:gd name="connsiteY1244" fmla="*/ 669516 h 1039843"/>
                <a:gd name="connsiteX1245" fmla="*/ 55406 w 999584"/>
                <a:gd name="connsiteY1245" fmla="*/ 664160 h 1039843"/>
                <a:gd name="connsiteX1246" fmla="*/ 54641 w 999584"/>
                <a:gd name="connsiteY1246" fmla="*/ 662630 h 1039843"/>
                <a:gd name="connsiteX1247" fmla="*/ 52346 w 999584"/>
                <a:gd name="connsiteY1247" fmla="*/ 657274 h 1039843"/>
                <a:gd name="connsiteX1248" fmla="*/ 41634 w 999584"/>
                <a:gd name="connsiteY1248" fmla="*/ 651918 h 1039843"/>
                <a:gd name="connsiteX1249" fmla="*/ 30922 w 999584"/>
                <a:gd name="connsiteY1249" fmla="*/ 645796 h 1039843"/>
                <a:gd name="connsiteX1250" fmla="*/ 29391 w 999584"/>
                <a:gd name="connsiteY1250" fmla="*/ 643501 h 1039843"/>
                <a:gd name="connsiteX1251" fmla="*/ 23270 w 999584"/>
                <a:gd name="connsiteY1251" fmla="*/ 622078 h 1039843"/>
                <a:gd name="connsiteX1252" fmla="*/ 20210 w 999584"/>
                <a:gd name="connsiteY1252" fmla="*/ 609070 h 1039843"/>
                <a:gd name="connsiteX1253" fmla="*/ 17149 w 999584"/>
                <a:gd name="connsiteY1253" fmla="*/ 604479 h 1039843"/>
                <a:gd name="connsiteX1254" fmla="*/ 9498 w 999584"/>
                <a:gd name="connsiteY1254" fmla="*/ 593002 h 1039843"/>
                <a:gd name="connsiteX1255" fmla="*/ 8732 w 999584"/>
                <a:gd name="connsiteY1255" fmla="*/ 580760 h 1039843"/>
                <a:gd name="connsiteX1256" fmla="*/ 7202 w 999584"/>
                <a:gd name="connsiteY1256" fmla="*/ 572343 h 1039843"/>
                <a:gd name="connsiteX1257" fmla="*/ 7968 w 999584"/>
                <a:gd name="connsiteY1257" fmla="*/ 568518 h 1039843"/>
                <a:gd name="connsiteX1258" fmla="*/ 8732 w 999584"/>
                <a:gd name="connsiteY1258" fmla="*/ 563927 h 1039843"/>
                <a:gd name="connsiteX1259" fmla="*/ 5672 w 999584"/>
                <a:gd name="connsiteY1259" fmla="*/ 538677 h 1039843"/>
                <a:gd name="connsiteX1260" fmla="*/ 5672 w 999584"/>
                <a:gd name="connsiteY1260" fmla="*/ 532556 h 1039843"/>
                <a:gd name="connsiteX1261" fmla="*/ 1847 w 999584"/>
                <a:gd name="connsiteY1261" fmla="*/ 528731 h 1039843"/>
                <a:gd name="connsiteX1262" fmla="*/ 316 w 999584"/>
                <a:gd name="connsiteY1262" fmla="*/ 524905 h 1039843"/>
                <a:gd name="connsiteX1263" fmla="*/ 3377 w 999584"/>
                <a:gd name="connsiteY1263" fmla="*/ 508837 h 1039843"/>
                <a:gd name="connsiteX1264" fmla="*/ 316 w 999584"/>
                <a:gd name="connsiteY1264" fmla="*/ 492769 h 1039843"/>
                <a:gd name="connsiteX1265" fmla="*/ 316 w 999584"/>
                <a:gd name="connsiteY1265" fmla="*/ 483587 h 1039843"/>
                <a:gd name="connsiteX1266" fmla="*/ 1081 w 999584"/>
                <a:gd name="connsiteY1266" fmla="*/ 481292 h 1039843"/>
                <a:gd name="connsiteX1267" fmla="*/ 5672 w 999584"/>
                <a:gd name="connsiteY1267" fmla="*/ 474406 h 1039843"/>
                <a:gd name="connsiteX1268" fmla="*/ 7968 w 999584"/>
                <a:gd name="connsiteY1268" fmla="*/ 461399 h 1039843"/>
                <a:gd name="connsiteX1269" fmla="*/ 7968 w 999584"/>
                <a:gd name="connsiteY1269" fmla="*/ 449157 h 1039843"/>
                <a:gd name="connsiteX1270" fmla="*/ 13323 w 999584"/>
                <a:gd name="connsiteY1270" fmla="*/ 429263 h 1039843"/>
                <a:gd name="connsiteX1271" fmla="*/ 12558 w 999584"/>
                <a:gd name="connsiteY1271" fmla="*/ 423142 h 1039843"/>
                <a:gd name="connsiteX1272" fmla="*/ 15619 w 999584"/>
                <a:gd name="connsiteY1272" fmla="*/ 420846 h 1039843"/>
                <a:gd name="connsiteX1273" fmla="*/ 16384 w 999584"/>
                <a:gd name="connsiteY1273" fmla="*/ 418551 h 1039843"/>
                <a:gd name="connsiteX1274" fmla="*/ 16384 w 999584"/>
                <a:gd name="connsiteY1274" fmla="*/ 419316 h 1039843"/>
                <a:gd name="connsiteX1275" fmla="*/ 17914 w 999584"/>
                <a:gd name="connsiteY1275" fmla="*/ 417021 h 1039843"/>
                <a:gd name="connsiteX1276" fmla="*/ 23270 w 999584"/>
                <a:gd name="connsiteY1276" fmla="*/ 411664 h 1039843"/>
                <a:gd name="connsiteX1277" fmla="*/ 23270 w 999584"/>
                <a:gd name="connsiteY1277" fmla="*/ 404013 h 1039843"/>
                <a:gd name="connsiteX1278" fmla="*/ 26331 w 999584"/>
                <a:gd name="connsiteY1278" fmla="*/ 400953 h 1039843"/>
                <a:gd name="connsiteX1279" fmla="*/ 28626 w 999584"/>
                <a:gd name="connsiteY1279" fmla="*/ 400188 h 1039843"/>
                <a:gd name="connsiteX1280" fmla="*/ 38573 w 999584"/>
                <a:gd name="connsiteY1280" fmla="*/ 384120 h 1039843"/>
                <a:gd name="connsiteX1281" fmla="*/ 43164 w 999584"/>
                <a:gd name="connsiteY1281" fmla="*/ 377234 h 1039843"/>
                <a:gd name="connsiteX1282" fmla="*/ 46989 w 999584"/>
                <a:gd name="connsiteY1282" fmla="*/ 374938 h 1039843"/>
                <a:gd name="connsiteX1283" fmla="*/ 49285 w 999584"/>
                <a:gd name="connsiteY1283" fmla="*/ 368052 h 1039843"/>
                <a:gd name="connsiteX1284" fmla="*/ 50050 w 999584"/>
                <a:gd name="connsiteY1284" fmla="*/ 366522 h 1039843"/>
                <a:gd name="connsiteX1285" fmla="*/ 48519 w 999584"/>
                <a:gd name="connsiteY1285" fmla="*/ 364226 h 1039843"/>
                <a:gd name="connsiteX1286" fmla="*/ 50815 w 999584"/>
                <a:gd name="connsiteY1286" fmla="*/ 364226 h 1039843"/>
                <a:gd name="connsiteX1287" fmla="*/ 86776 w 999584"/>
                <a:gd name="connsiteY1287" fmla="*/ 299954 h 1039843"/>
                <a:gd name="connsiteX1288" fmla="*/ 99018 w 999584"/>
                <a:gd name="connsiteY1288" fmla="*/ 275470 h 1039843"/>
                <a:gd name="connsiteX1289" fmla="*/ 102844 w 999584"/>
                <a:gd name="connsiteY1289" fmla="*/ 273940 h 1039843"/>
                <a:gd name="connsiteX1290" fmla="*/ 107435 w 999584"/>
                <a:gd name="connsiteY1290" fmla="*/ 279296 h 1039843"/>
                <a:gd name="connsiteX1291" fmla="*/ 97488 w 999584"/>
                <a:gd name="connsiteY1291" fmla="*/ 290773 h 1039843"/>
                <a:gd name="connsiteX1292" fmla="*/ 69943 w 999584"/>
                <a:gd name="connsiteY1292" fmla="*/ 343568 h 1039843"/>
                <a:gd name="connsiteX1293" fmla="*/ 67648 w 999584"/>
                <a:gd name="connsiteY1293" fmla="*/ 351984 h 1039843"/>
                <a:gd name="connsiteX1294" fmla="*/ 73769 w 999584"/>
                <a:gd name="connsiteY1294" fmla="*/ 346628 h 1039843"/>
                <a:gd name="connsiteX1295" fmla="*/ 74962 w 999584"/>
                <a:gd name="connsiteY1295" fmla="*/ 344754 h 1039843"/>
                <a:gd name="connsiteX1296" fmla="*/ 74879 w 999584"/>
                <a:gd name="connsiteY1296" fmla="*/ 344837 h 1039843"/>
                <a:gd name="connsiteX1297" fmla="*/ 73478 w 999584"/>
                <a:gd name="connsiteY1297" fmla="*/ 344137 h 1039843"/>
                <a:gd name="connsiteX1298" fmla="*/ 75355 w 999584"/>
                <a:gd name="connsiteY1298" fmla="*/ 344137 h 1039843"/>
                <a:gd name="connsiteX1299" fmla="*/ 79125 w 999584"/>
                <a:gd name="connsiteY1299" fmla="*/ 338211 h 1039843"/>
                <a:gd name="connsiteX1300" fmla="*/ 80655 w 999584"/>
                <a:gd name="connsiteY1300" fmla="*/ 333620 h 1039843"/>
                <a:gd name="connsiteX1301" fmla="*/ 89837 w 999584"/>
                <a:gd name="connsiteY1301" fmla="*/ 328265 h 1039843"/>
                <a:gd name="connsiteX1302" fmla="*/ 90602 w 999584"/>
                <a:gd name="connsiteY1302" fmla="*/ 323674 h 1039843"/>
                <a:gd name="connsiteX1303" fmla="*/ 95958 w 999584"/>
                <a:gd name="connsiteY1303" fmla="*/ 313727 h 1039843"/>
                <a:gd name="connsiteX1304" fmla="*/ 97488 w 999584"/>
                <a:gd name="connsiteY1304" fmla="*/ 312962 h 1039843"/>
                <a:gd name="connsiteX1305" fmla="*/ 98254 w 999584"/>
                <a:gd name="connsiteY1305" fmla="*/ 316023 h 1039843"/>
                <a:gd name="connsiteX1306" fmla="*/ 97488 w 999584"/>
                <a:gd name="connsiteY1306" fmla="*/ 319083 h 1039843"/>
                <a:gd name="connsiteX1307" fmla="*/ 99018 w 999584"/>
                <a:gd name="connsiteY1307" fmla="*/ 323674 h 1039843"/>
                <a:gd name="connsiteX1308" fmla="*/ 102844 w 999584"/>
                <a:gd name="connsiteY1308" fmla="*/ 322909 h 1039843"/>
                <a:gd name="connsiteX1309" fmla="*/ 108200 w 999584"/>
                <a:gd name="connsiteY1309" fmla="*/ 317553 h 1039843"/>
                <a:gd name="connsiteX1310" fmla="*/ 111261 w 999584"/>
                <a:gd name="connsiteY1310" fmla="*/ 313727 h 1039843"/>
                <a:gd name="connsiteX1311" fmla="*/ 121972 w 999584"/>
                <a:gd name="connsiteY1311" fmla="*/ 301485 h 1039843"/>
                <a:gd name="connsiteX1312" fmla="*/ 131154 w 999584"/>
                <a:gd name="connsiteY1312" fmla="*/ 293833 h 1039843"/>
                <a:gd name="connsiteX1313" fmla="*/ 149517 w 999584"/>
                <a:gd name="connsiteY1313" fmla="*/ 281591 h 1039843"/>
                <a:gd name="connsiteX1314" fmla="*/ 151048 w 999584"/>
                <a:gd name="connsiteY1314" fmla="*/ 279296 h 1039843"/>
                <a:gd name="connsiteX1315" fmla="*/ 157169 w 999584"/>
                <a:gd name="connsiteY1315" fmla="*/ 276236 h 1039843"/>
                <a:gd name="connsiteX1316" fmla="*/ 167116 w 999584"/>
                <a:gd name="connsiteY1316" fmla="*/ 264758 h 1039843"/>
                <a:gd name="connsiteX1317" fmla="*/ 170176 w 999584"/>
                <a:gd name="connsiteY1317" fmla="*/ 263993 h 1039843"/>
                <a:gd name="connsiteX1318" fmla="*/ 179358 w 999584"/>
                <a:gd name="connsiteY1318" fmla="*/ 257107 h 1039843"/>
                <a:gd name="connsiteX1319" fmla="*/ 184714 w 999584"/>
                <a:gd name="connsiteY1319" fmla="*/ 252516 h 1039843"/>
                <a:gd name="connsiteX1320" fmla="*/ 190835 w 999584"/>
                <a:gd name="connsiteY1320" fmla="*/ 250986 h 1039843"/>
                <a:gd name="connsiteX1321" fmla="*/ 192365 w 999584"/>
                <a:gd name="connsiteY1321" fmla="*/ 248691 h 1039843"/>
                <a:gd name="connsiteX1322" fmla="*/ 195426 w 999584"/>
                <a:gd name="connsiteY1322" fmla="*/ 246395 h 1039843"/>
                <a:gd name="connsiteX1323" fmla="*/ 209198 w 999584"/>
                <a:gd name="connsiteY1323" fmla="*/ 243334 h 1039843"/>
                <a:gd name="connsiteX1324" fmla="*/ 210728 w 999584"/>
                <a:gd name="connsiteY1324" fmla="*/ 241804 h 1039843"/>
                <a:gd name="connsiteX1325" fmla="*/ 211494 w 999584"/>
                <a:gd name="connsiteY1325" fmla="*/ 240274 h 1039843"/>
                <a:gd name="connsiteX1326" fmla="*/ 212259 w 999584"/>
                <a:gd name="connsiteY1326" fmla="*/ 240274 h 1039843"/>
                <a:gd name="connsiteX1327" fmla="*/ 222206 w 999584"/>
                <a:gd name="connsiteY1327" fmla="*/ 231858 h 1039843"/>
                <a:gd name="connsiteX1328" fmla="*/ 223736 w 999584"/>
                <a:gd name="connsiteY1328" fmla="*/ 229562 h 1039843"/>
                <a:gd name="connsiteX1329" fmla="*/ 235978 w 999584"/>
                <a:gd name="connsiteY1329" fmla="*/ 221910 h 1039843"/>
                <a:gd name="connsiteX1330" fmla="*/ 236743 w 999584"/>
                <a:gd name="connsiteY1330" fmla="*/ 221910 h 1039843"/>
                <a:gd name="connsiteX1331" fmla="*/ 239803 w 999584"/>
                <a:gd name="connsiteY1331" fmla="*/ 218085 h 1039843"/>
                <a:gd name="connsiteX1332" fmla="*/ 250515 w 999584"/>
                <a:gd name="connsiteY1332" fmla="*/ 206608 h 1039843"/>
                <a:gd name="connsiteX1333" fmla="*/ 236743 w 999584"/>
                <a:gd name="connsiteY1333" fmla="*/ 203547 h 1039843"/>
                <a:gd name="connsiteX1334" fmla="*/ 250515 w 999584"/>
                <a:gd name="connsiteY1334" fmla="*/ 204313 h 1039843"/>
                <a:gd name="connsiteX1335" fmla="*/ 284947 w 999584"/>
                <a:gd name="connsiteY1335" fmla="*/ 179828 h 1039843"/>
                <a:gd name="connsiteX1336" fmla="*/ 301780 w 999584"/>
                <a:gd name="connsiteY1336" fmla="*/ 166820 h 1039843"/>
                <a:gd name="connsiteX1337" fmla="*/ 320908 w 999584"/>
                <a:gd name="connsiteY1337" fmla="*/ 155344 h 1039843"/>
                <a:gd name="connsiteX1338" fmla="*/ 307135 w 999584"/>
                <a:gd name="connsiteY1338" fmla="*/ 150753 h 1039843"/>
                <a:gd name="connsiteX1339" fmla="*/ 317083 w 999584"/>
                <a:gd name="connsiteY1339" fmla="*/ 146927 h 1039843"/>
                <a:gd name="connsiteX1340" fmla="*/ 305605 w 999584"/>
                <a:gd name="connsiteY1340" fmla="*/ 143866 h 1039843"/>
                <a:gd name="connsiteX1341" fmla="*/ 306371 w 999584"/>
                <a:gd name="connsiteY1341" fmla="*/ 149223 h 1039843"/>
                <a:gd name="connsiteX1342" fmla="*/ 291068 w 999584"/>
                <a:gd name="connsiteY1342" fmla="*/ 146927 h 1039843"/>
                <a:gd name="connsiteX1343" fmla="*/ 275765 w 999584"/>
                <a:gd name="connsiteY1343" fmla="*/ 149223 h 1039843"/>
                <a:gd name="connsiteX1344" fmla="*/ 228327 w 999584"/>
                <a:gd name="connsiteY1344" fmla="*/ 177532 h 1039843"/>
                <a:gd name="connsiteX1345" fmla="*/ 208433 w 999584"/>
                <a:gd name="connsiteY1345" fmla="*/ 191305 h 1039843"/>
                <a:gd name="connsiteX1346" fmla="*/ 197721 w 999584"/>
                <a:gd name="connsiteY1346" fmla="*/ 198192 h 1039843"/>
                <a:gd name="connsiteX1347" fmla="*/ 186244 w 999584"/>
                <a:gd name="connsiteY1347" fmla="*/ 205077 h 1039843"/>
                <a:gd name="connsiteX1348" fmla="*/ 163290 w 999584"/>
                <a:gd name="connsiteY1348" fmla="*/ 224971 h 1039843"/>
                <a:gd name="connsiteX1349" fmla="*/ 142792 w 999584"/>
                <a:gd name="connsiteY1349" fmla="*/ 242541 h 1039843"/>
                <a:gd name="connsiteX1350" fmla="*/ 153822 w 999584"/>
                <a:gd name="connsiteY1350" fmla="*/ 230040 h 1039843"/>
                <a:gd name="connsiteX1351" fmla="*/ 183949 w 999584"/>
                <a:gd name="connsiteY1351" fmla="*/ 202017 h 1039843"/>
                <a:gd name="connsiteX1352" fmla="*/ 219910 w 999584"/>
                <a:gd name="connsiteY1352" fmla="*/ 176002 h 1039843"/>
                <a:gd name="connsiteX1353" fmla="*/ 225266 w 999584"/>
                <a:gd name="connsiteY1353" fmla="*/ 169881 h 1039843"/>
                <a:gd name="connsiteX1354" fmla="*/ 291833 w 999584"/>
                <a:gd name="connsiteY1354" fmla="*/ 130859 h 1039843"/>
                <a:gd name="connsiteX1355" fmla="*/ 275000 w 999584"/>
                <a:gd name="connsiteY1355" fmla="*/ 126269 h 1039843"/>
                <a:gd name="connsiteX1356" fmla="*/ 216849 w 999584"/>
                <a:gd name="connsiteY1356" fmla="*/ 163760 h 1039843"/>
                <a:gd name="connsiteX1357" fmla="*/ 238273 w 999584"/>
                <a:gd name="connsiteY1357" fmla="*/ 134685 h 1039843"/>
                <a:gd name="connsiteX1358" fmla="*/ 253576 w 999584"/>
                <a:gd name="connsiteY1358" fmla="*/ 130094 h 1039843"/>
                <a:gd name="connsiteX1359" fmla="*/ 330855 w 999584"/>
                <a:gd name="connsiteY1359" fmla="*/ 91837 h 1039843"/>
                <a:gd name="connsiteX1360" fmla="*/ 416550 w 999584"/>
                <a:gd name="connsiteY1360" fmla="*/ 78065 h 1039843"/>
                <a:gd name="connsiteX1361" fmla="*/ 418081 w 999584"/>
                <a:gd name="connsiteY1361" fmla="*/ 78830 h 1039843"/>
                <a:gd name="connsiteX1362" fmla="*/ 398952 w 999584"/>
                <a:gd name="connsiteY1362" fmla="*/ 84952 h 1039843"/>
                <a:gd name="connsiteX1363" fmla="*/ 405073 w 999584"/>
                <a:gd name="connsiteY1363" fmla="*/ 81891 h 1039843"/>
                <a:gd name="connsiteX1364" fmla="*/ 389005 w 999584"/>
                <a:gd name="connsiteY1364" fmla="*/ 81125 h 1039843"/>
                <a:gd name="connsiteX1365" fmla="*/ 388240 w 999584"/>
                <a:gd name="connsiteY1365" fmla="*/ 84952 h 1039843"/>
                <a:gd name="connsiteX1366" fmla="*/ 372937 w 999584"/>
                <a:gd name="connsiteY1366" fmla="*/ 85717 h 1039843"/>
                <a:gd name="connsiteX1367" fmla="*/ 367582 w 999584"/>
                <a:gd name="connsiteY1367" fmla="*/ 91837 h 1039843"/>
                <a:gd name="connsiteX1368" fmla="*/ 380589 w 999584"/>
                <a:gd name="connsiteY1368" fmla="*/ 88012 h 1039843"/>
                <a:gd name="connsiteX1369" fmla="*/ 390536 w 999584"/>
                <a:gd name="connsiteY1369" fmla="*/ 92603 h 1039843"/>
                <a:gd name="connsiteX1370" fmla="*/ 395127 w 999584"/>
                <a:gd name="connsiteY1370" fmla="*/ 89542 h 1039843"/>
                <a:gd name="connsiteX1371" fmla="*/ 395891 w 999584"/>
                <a:gd name="connsiteY1371" fmla="*/ 92603 h 1039843"/>
                <a:gd name="connsiteX1372" fmla="*/ 410429 w 999584"/>
                <a:gd name="connsiteY1372" fmla="*/ 92603 h 1039843"/>
                <a:gd name="connsiteX1373" fmla="*/ 420376 w 999584"/>
                <a:gd name="connsiteY1373" fmla="*/ 86482 h 1039843"/>
                <a:gd name="connsiteX1374" fmla="*/ 464753 w 999584"/>
                <a:gd name="connsiteY1374" fmla="*/ 81891 h 1039843"/>
                <a:gd name="connsiteX1375" fmla="*/ 483117 w 999584"/>
                <a:gd name="connsiteY1375" fmla="*/ 83421 h 1039843"/>
                <a:gd name="connsiteX1376" fmla="*/ 494594 w 999584"/>
                <a:gd name="connsiteY1376" fmla="*/ 82656 h 1039843"/>
                <a:gd name="connsiteX1377" fmla="*/ 506836 w 999584"/>
                <a:gd name="connsiteY1377" fmla="*/ 81891 h 1039843"/>
                <a:gd name="connsiteX1378" fmla="*/ 549684 w 999584"/>
                <a:gd name="connsiteY1378" fmla="*/ 90307 h 1039843"/>
                <a:gd name="connsiteX1379" fmla="*/ 571873 w 999584"/>
                <a:gd name="connsiteY1379" fmla="*/ 92603 h 1039843"/>
                <a:gd name="connsiteX1380" fmla="*/ 591001 w 999584"/>
                <a:gd name="connsiteY1380" fmla="*/ 99489 h 1039843"/>
                <a:gd name="connsiteX1381" fmla="*/ 685113 w 999584"/>
                <a:gd name="connsiteY1381" fmla="*/ 126269 h 1039843"/>
                <a:gd name="connsiteX1382" fmla="*/ 760861 w 999584"/>
                <a:gd name="connsiteY1382" fmla="*/ 176002 h 1039843"/>
                <a:gd name="connsiteX1383" fmla="*/ 764687 w 999584"/>
                <a:gd name="connsiteY1383" fmla="*/ 178298 h 1039843"/>
                <a:gd name="connsiteX1384" fmla="*/ 767747 w 999584"/>
                <a:gd name="connsiteY1384" fmla="*/ 182123 h 1039843"/>
                <a:gd name="connsiteX1385" fmla="*/ 778459 w 999584"/>
                <a:gd name="connsiteY1385" fmla="*/ 187480 h 1039843"/>
                <a:gd name="connsiteX1386" fmla="*/ 779225 w 999584"/>
                <a:gd name="connsiteY1386" fmla="*/ 186714 h 1039843"/>
                <a:gd name="connsiteX1387" fmla="*/ 779989 w 999584"/>
                <a:gd name="connsiteY1387" fmla="*/ 188244 h 1039843"/>
                <a:gd name="connsiteX1388" fmla="*/ 779225 w 999584"/>
                <a:gd name="connsiteY1388" fmla="*/ 189010 h 1039843"/>
                <a:gd name="connsiteX1389" fmla="*/ 782285 w 999584"/>
                <a:gd name="connsiteY1389" fmla="*/ 191305 h 1039843"/>
                <a:gd name="connsiteX1390" fmla="*/ 797588 w 999584"/>
                <a:gd name="connsiteY1390" fmla="*/ 204313 h 1039843"/>
                <a:gd name="connsiteX1391" fmla="*/ 795292 w 999584"/>
                <a:gd name="connsiteY1391" fmla="*/ 200487 h 1039843"/>
                <a:gd name="connsiteX1392" fmla="*/ 795292 w 999584"/>
                <a:gd name="connsiteY1392" fmla="*/ 199722 h 1039843"/>
                <a:gd name="connsiteX1393" fmla="*/ 789171 w 999584"/>
                <a:gd name="connsiteY1393" fmla="*/ 195131 h 1039843"/>
                <a:gd name="connsiteX1394" fmla="*/ 789937 w 999584"/>
                <a:gd name="connsiteY1394" fmla="*/ 192070 h 1039843"/>
                <a:gd name="connsiteX1395" fmla="*/ 796058 w 999584"/>
                <a:gd name="connsiteY1395" fmla="*/ 198192 h 1039843"/>
                <a:gd name="connsiteX1396" fmla="*/ 796058 w 999584"/>
                <a:gd name="connsiteY1396" fmla="*/ 197426 h 1039843"/>
                <a:gd name="connsiteX1397" fmla="*/ 796822 w 999584"/>
                <a:gd name="connsiteY1397" fmla="*/ 196661 h 1039843"/>
                <a:gd name="connsiteX1398" fmla="*/ 799118 w 999584"/>
                <a:gd name="connsiteY1398" fmla="*/ 197426 h 1039843"/>
                <a:gd name="connsiteX1399" fmla="*/ 800649 w 999584"/>
                <a:gd name="connsiteY1399" fmla="*/ 207373 h 1039843"/>
                <a:gd name="connsiteX1400" fmla="*/ 806004 w 999584"/>
                <a:gd name="connsiteY1400" fmla="*/ 210434 h 1039843"/>
                <a:gd name="connsiteX1401" fmla="*/ 807534 w 999584"/>
                <a:gd name="connsiteY1401" fmla="*/ 207373 h 1039843"/>
                <a:gd name="connsiteX1402" fmla="*/ 816716 w 999584"/>
                <a:gd name="connsiteY1402" fmla="*/ 207373 h 1039843"/>
                <a:gd name="connsiteX1403" fmla="*/ 820542 w 999584"/>
                <a:gd name="connsiteY1403" fmla="*/ 213494 h 1039843"/>
                <a:gd name="connsiteX1404" fmla="*/ 825898 w 999584"/>
                <a:gd name="connsiteY1404" fmla="*/ 216555 h 1039843"/>
                <a:gd name="connsiteX1405" fmla="*/ 825133 w 999584"/>
                <a:gd name="connsiteY1405" fmla="*/ 214259 h 1039843"/>
                <a:gd name="connsiteX1406" fmla="*/ 826663 w 999584"/>
                <a:gd name="connsiteY1406" fmla="*/ 215789 h 1039843"/>
                <a:gd name="connsiteX1407" fmla="*/ 827428 w 999584"/>
                <a:gd name="connsiteY1407" fmla="*/ 217320 h 1039843"/>
                <a:gd name="connsiteX1408" fmla="*/ 829724 w 999584"/>
                <a:gd name="connsiteY1408" fmla="*/ 218085 h 1039843"/>
                <a:gd name="connsiteX1409" fmla="*/ 828193 w 999584"/>
                <a:gd name="connsiteY1409" fmla="*/ 216555 h 1039843"/>
                <a:gd name="connsiteX1410" fmla="*/ 829724 w 999584"/>
                <a:gd name="connsiteY1410" fmla="*/ 215025 h 1039843"/>
                <a:gd name="connsiteX1411" fmla="*/ 831254 w 999584"/>
                <a:gd name="connsiteY1411" fmla="*/ 218850 h 1039843"/>
                <a:gd name="connsiteX1412" fmla="*/ 848852 w 999584"/>
                <a:gd name="connsiteY1412" fmla="*/ 224971 h 1039843"/>
                <a:gd name="connsiteX1413" fmla="*/ 848852 w 999584"/>
                <a:gd name="connsiteY1413" fmla="*/ 222676 h 1039843"/>
                <a:gd name="connsiteX1414" fmla="*/ 846557 w 999584"/>
                <a:gd name="connsiteY1414" fmla="*/ 220380 h 1039843"/>
                <a:gd name="connsiteX1415" fmla="*/ 848087 w 999584"/>
                <a:gd name="connsiteY1415" fmla="*/ 221146 h 1039843"/>
                <a:gd name="connsiteX1416" fmla="*/ 845791 w 999584"/>
                <a:gd name="connsiteY1416" fmla="*/ 216555 h 1039843"/>
                <a:gd name="connsiteX1417" fmla="*/ 848087 w 999584"/>
                <a:gd name="connsiteY1417" fmla="*/ 217320 h 1039843"/>
                <a:gd name="connsiteX1418" fmla="*/ 845791 w 999584"/>
                <a:gd name="connsiteY1418" fmla="*/ 213494 h 1039843"/>
                <a:gd name="connsiteX1419" fmla="*/ 835079 w 999584"/>
                <a:gd name="connsiteY1419" fmla="*/ 203547 h 1039843"/>
                <a:gd name="connsiteX1420" fmla="*/ 837375 w 999584"/>
                <a:gd name="connsiteY1420" fmla="*/ 202782 h 1039843"/>
                <a:gd name="connsiteX1421" fmla="*/ 824367 w 999584"/>
                <a:gd name="connsiteY1421" fmla="*/ 191305 h 1039843"/>
                <a:gd name="connsiteX1422" fmla="*/ 813655 w 999584"/>
                <a:gd name="connsiteY1422" fmla="*/ 179828 h 1039843"/>
                <a:gd name="connsiteX1423" fmla="*/ 816525 w 999584"/>
                <a:gd name="connsiteY1423" fmla="*/ 182411 h 1039843"/>
                <a:gd name="connsiteX1424" fmla="*/ 817327 w 999584"/>
                <a:gd name="connsiteY1424" fmla="*/ 183270 h 1039843"/>
                <a:gd name="connsiteX1425" fmla="*/ 820542 w 999584"/>
                <a:gd name="connsiteY1425" fmla="*/ 186714 h 1039843"/>
                <a:gd name="connsiteX1426" fmla="*/ 819976 w 999584"/>
                <a:gd name="connsiteY1426" fmla="*/ 185478 h 1039843"/>
                <a:gd name="connsiteX1427" fmla="*/ 816908 w 999584"/>
                <a:gd name="connsiteY1427" fmla="*/ 178776 h 1039843"/>
                <a:gd name="connsiteX1428" fmla="*/ 809830 w 999584"/>
                <a:gd name="connsiteY1428" fmla="*/ 171411 h 1039843"/>
                <a:gd name="connsiteX1429" fmla="*/ 818246 w 999584"/>
                <a:gd name="connsiteY1429" fmla="*/ 172942 h 1039843"/>
                <a:gd name="connsiteX1430" fmla="*/ 825898 w 999584"/>
                <a:gd name="connsiteY1430" fmla="*/ 182889 h 1039843"/>
                <a:gd name="connsiteX1431" fmla="*/ 836610 w 999584"/>
                <a:gd name="connsiteY1431" fmla="*/ 192070 h 1039843"/>
                <a:gd name="connsiteX1432" fmla="*/ 832784 w 999584"/>
                <a:gd name="connsiteY1432" fmla="*/ 190540 h 1039843"/>
                <a:gd name="connsiteX1433" fmla="*/ 844261 w 999584"/>
                <a:gd name="connsiteY1433" fmla="*/ 200487 h 1039843"/>
                <a:gd name="connsiteX1434" fmla="*/ 844261 w 999584"/>
                <a:gd name="connsiteY1434" fmla="*/ 198956 h 1039843"/>
                <a:gd name="connsiteX1435" fmla="*/ 827428 w 999584"/>
                <a:gd name="connsiteY1435" fmla="*/ 178298 h 1039843"/>
                <a:gd name="connsiteX1436" fmla="*/ 810595 w 999584"/>
                <a:gd name="connsiteY1436" fmla="*/ 160699 h 1039843"/>
                <a:gd name="connsiteX1437" fmla="*/ 788406 w 999584"/>
                <a:gd name="connsiteY1437" fmla="*/ 149987 h 1039843"/>
                <a:gd name="connsiteX1438" fmla="*/ 765452 w 999584"/>
                <a:gd name="connsiteY1438" fmla="*/ 133154 h 1039843"/>
                <a:gd name="connsiteX1439" fmla="*/ 763922 w 999584"/>
                <a:gd name="connsiteY1439" fmla="*/ 126269 h 1039843"/>
                <a:gd name="connsiteX1440" fmla="*/ 701946 w 999584"/>
                <a:gd name="connsiteY1440" fmla="*/ 95663 h 1039843"/>
                <a:gd name="connsiteX1441" fmla="*/ 633083 w 999584"/>
                <a:gd name="connsiteY1441" fmla="*/ 84952 h 1039843"/>
                <a:gd name="connsiteX1442" fmla="*/ 626962 w 999584"/>
                <a:gd name="connsiteY1442" fmla="*/ 81891 h 1039843"/>
                <a:gd name="connsiteX1443" fmla="*/ 620263 w 999584"/>
                <a:gd name="connsiteY1443" fmla="*/ 81776 h 1039843"/>
                <a:gd name="connsiteX1444" fmla="*/ 620576 w 999584"/>
                <a:gd name="connsiteY1444" fmla="*/ 82146 h 1039843"/>
                <a:gd name="connsiteX1445" fmla="*/ 619219 w 999584"/>
                <a:gd name="connsiteY1445" fmla="*/ 81758 h 1039843"/>
                <a:gd name="connsiteX1446" fmla="*/ 615772 w 999584"/>
                <a:gd name="connsiteY1446" fmla="*/ 81700 h 1039843"/>
                <a:gd name="connsiteX1447" fmla="*/ 604008 w 999584"/>
                <a:gd name="connsiteY1447" fmla="*/ 80360 h 1039843"/>
                <a:gd name="connsiteX1448" fmla="*/ 605539 w 999584"/>
                <a:gd name="connsiteY1448" fmla="*/ 75004 h 1039843"/>
                <a:gd name="connsiteX1449" fmla="*/ 736861 w 999584"/>
                <a:gd name="connsiteY1449" fmla="*/ 71639 h 1039843"/>
                <a:gd name="connsiteX1450" fmla="*/ 753673 w 999584"/>
                <a:gd name="connsiteY1450" fmla="*/ 77942 h 1039843"/>
                <a:gd name="connsiteX1451" fmla="*/ 748069 w 999584"/>
                <a:gd name="connsiteY1451" fmla="*/ 76541 h 1039843"/>
                <a:gd name="connsiteX1452" fmla="*/ 748069 w 999584"/>
                <a:gd name="connsiteY1452" fmla="*/ 79343 h 1039843"/>
                <a:gd name="connsiteX1453" fmla="*/ 744566 w 999584"/>
                <a:gd name="connsiteY1453" fmla="*/ 78643 h 1039843"/>
                <a:gd name="connsiteX1454" fmla="*/ 736861 w 999584"/>
                <a:gd name="connsiteY1454" fmla="*/ 71639 h 1039843"/>
                <a:gd name="connsiteX1455" fmla="*/ 727754 w 999584"/>
                <a:gd name="connsiteY1455" fmla="*/ 66735 h 1039843"/>
                <a:gd name="connsiteX1456" fmla="*/ 735459 w 999584"/>
                <a:gd name="connsiteY1456" fmla="*/ 70238 h 1039843"/>
                <a:gd name="connsiteX1457" fmla="*/ 727754 w 999584"/>
                <a:gd name="connsiteY1457" fmla="*/ 66735 h 1039843"/>
                <a:gd name="connsiteX1458" fmla="*/ 555642 w 999584"/>
                <a:gd name="connsiteY1458" fmla="*/ 55358 h 1039843"/>
                <a:gd name="connsiteX1459" fmla="*/ 556452 w 999584"/>
                <a:gd name="connsiteY1459" fmla="*/ 55474 h 1039843"/>
                <a:gd name="connsiteX1460" fmla="*/ 556129 w 999584"/>
                <a:gd name="connsiteY1460" fmla="*/ 55527 h 1039843"/>
                <a:gd name="connsiteX1461" fmla="*/ 564536 w 999584"/>
                <a:gd name="connsiteY1461" fmla="*/ 54126 h 1039843"/>
                <a:gd name="connsiteX1462" fmla="*/ 579246 w 999584"/>
                <a:gd name="connsiteY1462" fmla="*/ 56928 h 1039843"/>
                <a:gd name="connsiteX1463" fmla="*/ 591856 w 999584"/>
                <a:gd name="connsiteY1463" fmla="*/ 61832 h 1039843"/>
                <a:gd name="connsiteX1464" fmla="*/ 576444 w 999584"/>
                <a:gd name="connsiteY1464" fmla="*/ 59031 h 1039843"/>
                <a:gd name="connsiteX1465" fmla="*/ 561733 w 999584"/>
                <a:gd name="connsiteY1465" fmla="*/ 56228 h 1039843"/>
                <a:gd name="connsiteX1466" fmla="*/ 556452 w 999584"/>
                <a:gd name="connsiteY1466" fmla="*/ 55474 h 1039843"/>
                <a:gd name="connsiteX1467" fmla="*/ 545797 w 999584"/>
                <a:gd name="connsiteY1467" fmla="*/ 51937 h 1039843"/>
                <a:gd name="connsiteX1468" fmla="*/ 555642 w 999584"/>
                <a:gd name="connsiteY1468" fmla="*/ 55358 h 1039843"/>
                <a:gd name="connsiteX1469" fmla="*/ 532312 w 999584"/>
                <a:gd name="connsiteY1469" fmla="*/ 52025 h 1039843"/>
                <a:gd name="connsiteX1470" fmla="*/ 545797 w 999584"/>
                <a:gd name="connsiteY1470" fmla="*/ 51937 h 1039843"/>
                <a:gd name="connsiteX1471" fmla="*/ 507794 w 999584"/>
                <a:gd name="connsiteY1471" fmla="*/ 47122 h 1039843"/>
                <a:gd name="connsiteX1472" fmla="*/ 507794 w 999584"/>
                <a:gd name="connsiteY1472" fmla="*/ 49924 h 1039843"/>
                <a:gd name="connsiteX1473" fmla="*/ 500088 w 999584"/>
                <a:gd name="connsiteY1473" fmla="*/ 47822 h 1039843"/>
                <a:gd name="connsiteX1474" fmla="*/ 507794 w 999584"/>
                <a:gd name="connsiteY1474" fmla="*/ 47122 h 1039843"/>
                <a:gd name="connsiteX1475" fmla="*/ 528809 w 999584"/>
                <a:gd name="connsiteY1475" fmla="*/ 46419 h 1039843"/>
                <a:gd name="connsiteX1476" fmla="*/ 517601 w 999584"/>
                <a:gd name="connsiteY1476" fmla="*/ 51323 h 1039843"/>
                <a:gd name="connsiteX1477" fmla="*/ 517601 w 999584"/>
                <a:gd name="connsiteY1477" fmla="*/ 47820 h 1039843"/>
                <a:gd name="connsiteX1478" fmla="*/ 528809 w 999584"/>
                <a:gd name="connsiteY1478" fmla="*/ 46419 h 1039843"/>
                <a:gd name="connsiteX1479" fmla="*/ 584149 w 999584"/>
                <a:gd name="connsiteY1479" fmla="*/ 10693 h 1039843"/>
                <a:gd name="connsiteX1480" fmla="*/ 589053 w 999584"/>
                <a:gd name="connsiteY1480" fmla="*/ 10693 h 1039843"/>
                <a:gd name="connsiteX1481" fmla="*/ 589753 w 999584"/>
                <a:gd name="connsiteY1481" fmla="*/ 13495 h 1039843"/>
                <a:gd name="connsiteX1482" fmla="*/ 586250 w 999584"/>
                <a:gd name="connsiteY1482" fmla="*/ 12795 h 1039843"/>
                <a:gd name="connsiteX1483" fmla="*/ 584149 w 999584"/>
                <a:gd name="connsiteY1483" fmla="*/ 10693 h 1039843"/>
                <a:gd name="connsiteX1484" fmla="*/ 550525 w 999584"/>
                <a:gd name="connsiteY1484" fmla="*/ 4390 h 1039843"/>
                <a:gd name="connsiteX1485" fmla="*/ 550637 w 999584"/>
                <a:gd name="connsiteY1485" fmla="*/ 4479 h 1039843"/>
                <a:gd name="connsiteX1486" fmla="*/ 550473 w 999584"/>
                <a:gd name="connsiteY1486" fmla="*/ 4442 h 1039843"/>
                <a:gd name="connsiteX1487" fmla="*/ 561734 w 999584"/>
                <a:gd name="connsiteY1487" fmla="*/ 3689 h 1039843"/>
                <a:gd name="connsiteX1488" fmla="*/ 572942 w 999584"/>
                <a:gd name="connsiteY1488" fmla="*/ 7192 h 1039843"/>
                <a:gd name="connsiteX1489" fmla="*/ 575044 w 999584"/>
                <a:gd name="connsiteY1489" fmla="*/ 7893 h 1039843"/>
                <a:gd name="connsiteX1490" fmla="*/ 579247 w 999584"/>
                <a:gd name="connsiteY1490" fmla="*/ 5791 h 1039843"/>
                <a:gd name="connsiteX1491" fmla="*/ 583449 w 999584"/>
                <a:gd name="connsiteY1491" fmla="*/ 9294 h 1039843"/>
                <a:gd name="connsiteX1492" fmla="*/ 554028 w 999584"/>
                <a:gd name="connsiteY1492" fmla="*/ 7192 h 1039843"/>
                <a:gd name="connsiteX1493" fmla="*/ 550637 w 999584"/>
                <a:gd name="connsiteY1493" fmla="*/ 4479 h 1039843"/>
                <a:gd name="connsiteX1494" fmla="*/ 553327 w 999584"/>
                <a:gd name="connsiteY1494" fmla="*/ 5090 h 1039843"/>
                <a:gd name="connsiteX1495" fmla="*/ 560333 w 999584"/>
                <a:gd name="connsiteY1495" fmla="*/ 5791 h 1039843"/>
                <a:gd name="connsiteX1496" fmla="*/ 561734 w 999584"/>
                <a:gd name="connsiteY1496" fmla="*/ 3689 h 1039843"/>
                <a:gd name="connsiteX1497" fmla="*/ 526708 w 999584"/>
                <a:gd name="connsiteY1497" fmla="*/ 186 h 1039843"/>
                <a:gd name="connsiteX1498" fmla="*/ 547723 w 999584"/>
                <a:gd name="connsiteY1498" fmla="*/ 2288 h 1039843"/>
                <a:gd name="connsiteX1499" fmla="*/ 549475 w 999584"/>
                <a:gd name="connsiteY1499" fmla="*/ 4215 h 1039843"/>
                <a:gd name="connsiteX1500" fmla="*/ 550473 w 999584"/>
                <a:gd name="connsiteY1500" fmla="*/ 4442 h 1039843"/>
                <a:gd name="connsiteX1501" fmla="*/ 549124 w 999584"/>
                <a:gd name="connsiteY1501" fmla="*/ 5791 h 1039843"/>
                <a:gd name="connsiteX1502" fmla="*/ 529510 w 999584"/>
                <a:gd name="connsiteY1502" fmla="*/ 1587 h 1039843"/>
                <a:gd name="connsiteX1503" fmla="*/ 536515 w 999584"/>
                <a:gd name="connsiteY1503" fmla="*/ 3689 h 1039843"/>
                <a:gd name="connsiteX1504" fmla="*/ 527408 w 999584"/>
                <a:gd name="connsiteY1504" fmla="*/ 3689 h 1039843"/>
                <a:gd name="connsiteX1505" fmla="*/ 526708 w 999584"/>
                <a:gd name="connsiteY1505" fmla="*/ 186 h 1039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</a:cxnLst>
              <a:rect l="l" t="t" r="r" b="b"/>
              <a:pathLst>
                <a:path w="999584" h="1039843">
                  <a:moveTo>
                    <a:pt x="450981" y="1025305"/>
                  </a:moveTo>
                  <a:cubicBezTo>
                    <a:pt x="450981" y="1025305"/>
                    <a:pt x="456337" y="1026835"/>
                    <a:pt x="457102" y="1025305"/>
                  </a:cubicBezTo>
                  <a:cubicBezTo>
                    <a:pt x="454807" y="1024540"/>
                    <a:pt x="451747" y="1023010"/>
                    <a:pt x="450981" y="1025305"/>
                  </a:cubicBezTo>
                  <a:close/>
                  <a:moveTo>
                    <a:pt x="446390" y="1019184"/>
                  </a:moveTo>
                  <a:lnTo>
                    <a:pt x="446677" y="1020045"/>
                  </a:lnTo>
                  <a:lnTo>
                    <a:pt x="443330" y="1021480"/>
                  </a:lnTo>
                  <a:lnTo>
                    <a:pt x="445419" y="1019390"/>
                  </a:lnTo>
                  <a:close/>
                  <a:moveTo>
                    <a:pt x="474318" y="1018993"/>
                  </a:moveTo>
                  <a:cubicBezTo>
                    <a:pt x="469536" y="1018801"/>
                    <a:pt x="465901" y="1019184"/>
                    <a:pt x="469344" y="1020714"/>
                  </a:cubicBezTo>
                  <a:cubicBezTo>
                    <a:pt x="462458" y="1019949"/>
                    <a:pt x="460928" y="1019949"/>
                    <a:pt x="454042" y="1019184"/>
                  </a:cubicBezTo>
                  <a:cubicBezTo>
                    <a:pt x="454042" y="1020714"/>
                    <a:pt x="450981" y="1020714"/>
                    <a:pt x="451747" y="1022244"/>
                  </a:cubicBezTo>
                  <a:cubicBezTo>
                    <a:pt x="455572" y="1020714"/>
                    <a:pt x="461693" y="1021480"/>
                    <a:pt x="467814" y="1021480"/>
                  </a:cubicBezTo>
                  <a:cubicBezTo>
                    <a:pt x="473935" y="1022244"/>
                    <a:pt x="480822" y="1022244"/>
                    <a:pt x="486177" y="1020714"/>
                  </a:cubicBezTo>
                  <a:cubicBezTo>
                    <a:pt x="485030" y="1019949"/>
                    <a:pt x="479100" y="1019184"/>
                    <a:pt x="474318" y="1018993"/>
                  </a:cubicBezTo>
                  <a:close/>
                  <a:moveTo>
                    <a:pt x="440972" y="1018519"/>
                  </a:moveTo>
                  <a:lnTo>
                    <a:pt x="445625" y="1019184"/>
                  </a:lnTo>
                  <a:lnTo>
                    <a:pt x="445419" y="1019390"/>
                  </a:lnTo>
                  <a:lnTo>
                    <a:pt x="443234" y="1019853"/>
                  </a:lnTo>
                  <a:close/>
                  <a:moveTo>
                    <a:pt x="439504" y="1017654"/>
                  </a:moveTo>
                  <a:lnTo>
                    <a:pt x="440972" y="1018519"/>
                  </a:lnTo>
                  <a:lnTo>
                    <a:pt x="437591" y="1018036"/>
                  </a:lnTo>
                  <a:close/>
                  <a:moveTo>
                    <a:pt x="548632" y="1017367"/>
                  </a:moveTo>
                  <a:cubicBezTo>
                    <a:pt x="545667" y="1017654"/>
                    <a:pt x="542797" y="1018419"/>
                    <a:pt x="541267" y="1019949"/>
                  </a:cubicBezTo>
                  <a:cubicBezTo>
                    <a:pt x="543563" y="1019184"/>
                    <a:pt x="548154" y="1017654"/>
                    <a:pt x="547388" y="1019949"/>
                  </a:cubicBezTo>
                  <a:cubicBezTo>
                    <a:pt x="543563" y="1020714"/>
                    <a:pt x="539737" y="1022244"/>
                    <a:pt x="533616" y="1023775"/>
                  </a:cubicBezTo>
                  <a:cubicBezTo>
                    <a:pt x="533616" y="1022244"/>
                    <a:pt x="535912" y="1021480"/>
                    <a:pt x="532085" y="1021480"/>
                  </a:cubicBezTo>
                  <a:cubicBezTo>
                    <a:pt x="531321" y="1023775"/>
                    <a:pt x="528260" y="1020714"/>
                    <a:pt x="525200" y="1021480"/>
                  </a:cubicBezTo>
                  <a:cubicBezTo>
                    <a:pt x="525200" y="1022244"/>
                    <a:pt x="529025" y="1023775"/>
                    <a:pt x="525964" y="1024540"/>
                  </a:cubicBezTo>
                  <a:cubicBezTo>
                    <a:pt x="523669" y="1023010"/>
                    <a:pt x="519843" y="1023010"/>
                    <a:pt x="516018" y="1022244"/>
                  </a:cubicBezTo>
                  <a:cubicBezTo>
                    <a:pt x="499185" y="1026835"/>
                    <a:pt x="477761" y="1026835"/>
                    <a:pt x="466284" y="1026835"/>
                  </a:cubicBezTo>
                  <a:cubicBezTo>
                    <a:pt x="467814" y="1027601"/>
                    <a:pt x="467814" y="1028365"/>
                    <a:pt x="467814" y="1029131"/>
                  </a:cubicBezTo>
                  <a:cubicBezTo>
                    <a:pt x="463989" y="1029131"/>
                    <a:pt x="457868" y="1027601"/>
                    <a:pt x="457868" y="1029896"/>
                  </a:cubicBezTo>
                  <a:cubicBezTo>
                    <a:pt x="459398" y="1030661"/>
                    <a:pt x="461693" y="1031426"/>
                    <a:pt x="464753" y="1031426"/>
                  </a:cubicBezTo>
                  <a:cubicBezTo>
                    <a:pt x="466284" y="1031426"/>
                    <a:pt x="465519" y="1029896"/>
                    <a:pt x="467049" y="1029896"/>
                  </a:cubicBezTo>
                  <a:cubicBezTo>
                    <a:pt x="479291" y="1032192"/>
                    <a:pt x="491534" y="1031426"/>
                    <a:pt x="503776" y="1030661"/>
                  </a:cubicBezTo>
                  <a:cubicBezTo>
                    <a:pt x="509897" y="1030661"/>
                    <a:pt x="516018" y="1029896"/>
                    <a:pt x="521374" y="1029131"/>
                  </a:cubicBezTo>
                  <a:cubicBezTo>
                    <a:pt x="524434" y="1028365"/>
                    <a:pt x="527495" y="1028365"/>
                    <a:pt x="529790" y="1027601"/>
                  </a:cubicBezTo>
                  <a:cubicBezTo>
                    <a:pt x="530555" y="1026835"/>
                    <a:pt x="530555" y="1026835"/>
                    <a:pt x="531321" y="1026835"/>
                  </a:cubicBezTo>
                  <a:lnTo>
                    <a:pt x="531321" y="1029131"/>
                  </a:lnTo>
                  <a:cubicBezTo>
                    <a:pt x="545093" y="1026070"/>
                    <a:pt x="556570" y="1027601"/>
                    <a:pt x="568047" y="1024540"/>
                  </a:cubicBezTo>
                  <a:cubicBezTo>
                    <a:pt x="562691" y="1021480"/>
                    <a:pt x="546623" y="1026070"/>
                    <a:pt x="537442" y="1026070"/>
                  </a:cubicBezTo>
                  <a:cubicBezTo>
                    <a:pt x="539737" y="1023010"/>
                    <a:pt x="554275" y="1025305"/>
                    <a:pt x="558866" y="1022244"/>
                  </a:cubicBezTo>
                  <a:cubicBezTo>
                    <a:pt x="551979" y="1023010"/>
                    <a:pt x="558100" y="1019949"/>
                    <a:pt x="556570" y="1017654"/>
                  </a:cubicBezTo>
                  <a:cubicBezTo>
                    <a:pt x="554657" y="1017271"/>
                    <a:pt x="551597" y="1017080"/>
                    <a:pt x="548632" y="1017367"/>
                  </a:cubicBezTo>
                  <a:close/>
                  <a:moveTo>
                    <a:pt x="430597" y="1016488"/>
                  </a:moveTo>
                  <a:lnTo>
                    <a:pt x="432235" y="1017271"/>
                  </a:lnTo>
                  <a:lnTo>
                    <a:pt x="437591" y="1018036"/>
                  </a:lnTo>
                  <a:lnTo>
                    <a:pt x="435678" y="1018419"/>
                  </a:lnTo>
                  <a:lnTo>
                    <a:pt x="441188" y="1021480"/>
                  </a:lnTo>
                  <a:lnTo>
                    <a:pt x="437976" y="1021480"/>
                  </a:lnTo>
                  <a:lnTo>
                    <a:pt x="433383" y="1020714"/>
                  </a:lnTo>
                  <a:cubicBezTo>
                    <a:pt x="431853" y="1017654"/>
                    <a:pt x="435678" y="1016889"/>
                    <a:pt x="428792" y="1016889"/>
                  </a:cubicBezTo>
                  <a:close/>
                  <a:moveTo>
                    <a:pt x="491534" y="1015358"/>
                  </a:moveTo>
                  <a:cubicBezTo>
                    <a:pt x="479291" y="1017654"/>
                    <a:pt x="466284" y="1013063"/>
                    <a:pt x="457868" y="1017654"/>
                  </a:cubicBezTo>
                  <a:cubicBezTo>
                    <a:pt x="464753" y="1016889"/>
                    <a:pt x="472405" y="1017654"/>
                    <a:pt x="479291" y="1017654"/>
                  </a:cubicBezTo>
                  <a:cubicBezTo>
                    <a:pt x="486177" y="1017654"/>
                    <a:pt x="492298" y="1016889"/>
                    <a:pt x="496124" y="1016123"/>
                  </a:cubicBezTo>
                  <a:cubicBezTo>
                    <a:pt x="493829" y="1016123"/>
                    <a:pt x="490768" y="1017654"/>
                    <a:pt x="491534" y="1015358"/>
                  </a:cubicBezTo>
                  <a:close/>
                  <a:moveTo>
                    <a:pt x="405838" y="1014593"/>
                  </a:moveTo>
                  <a:cubicBezTo>
                    <a:pt x="406603" y="1014593"/>
                    <a:pt x="408899" y="1014593"/>
                    <a:pt x="410429" y="1014593"/>
                  </a:cubicBezTo>
                  <a:cubicBezTo>
                    <a:pt x="410429" y="1015358"/>
                    <a:pt x="409664" y="1016123"/>
                    <a:pt x="411194" y="1016889"/>
                  </a:cubicBezTo>
                  <a:cubicBezTo>
                    <a:pt x="410429" y="1017654"/>
                    <a:pt x="404308" y="1016123"/>
                    <a:pt x="405838" y="1014593"/>
                  </a:cubicBezTo>
                  <a:close/>
                  <a:moveTo>
                    <a:pt x="499950" y="1013828"/>
                  </a:moveTo>
                  <a:cubicBezTo>
                    <a:pt x="495359" y="1016889"/>
                    <a:pt x="515252" y="1016889"/>
                    <a:pt x="523669" y="1014593"/>
                  </a:cubicBezTo>
                  <a:cubicBezTo>
                    <a:pt x="513722" y="1012298"/>
                    <a:pt x="506071" y="1016123"/>
                    <a:pt x="499950" y="1013828"/>
                  </a:cubicBezTo>
                  <a:close/>
                  <a:moveTo>
                    <a:pt x="543563" y="1013063"/>
                  </a:moveTo>
                  <a:cubicBezTo>
                    <a:pt x="537442" y="1013063"/>
                    <a:pt x="533616" y="1017654"/>
                    <a:pt x="529025" y="1016123"/>
                  </a:cubicBezTo>
                  <a:cubicBezTo>
                    <a:pt x="529790" y="1018419"/>
                    <a:pt x="538207" y="1015358"/>
                    <a:pt x="539737" y="1016889"/>
                  </a:cubicBezTo>
                  <a:cubicBezTo>
                    <a:pt x="539737" y="1015358"/>
                    <a:pt x="542797" y="1014593"/>
                    <a:pt x="543563" y="1013063"/>
                  </a:cubicBezTo>
                  <a:close/>
                  <a:moveTo>
                    <a:pt x="423436" y="1013063"/>
                  </a:moveTo>
                  <a:cubicBezTo>
                    <a:pt x="427645" y="1014211"/>
                    <a:pt x="430514" y="1014402"/>
                    <a:pt x="433096" y="1014115"/>
                  </a:cubicBezTo>
                  <a:lnTo>
                    <a:pt x="433570" y="1014007"/>
                  </a:lnTo>
                  <a:lnTo>
                    <a:pt x="435678" y="1015358"/>
                  </a:lnTo>
                  <a:lnTo>
                    <a:pt x="430597" y="1016488"/>
                  </a:lnTo>
                  <a:close/>
                  <a:moveTo>
                    <a:pt x="527495" y="1011532"/>
                  </a:moveTo>
                  <a:cubicBezTo>
                    <a:pt x="527495" y="1013063"/>
                    <a:pt x="523669" y="1012298"/>
                    <a:pt x="524434" y="1013828"/>
                  </a:cubicBezTo>
                  <a:cubicBezTo>
                    <a:pt x="525200" y="1013828"/>
                    <a:pt x="528260" y="1016123"/>
                    <a:pt x="529025" y="1013828"/>
                  </a:cubicBezTo>
                  <a:cubicBezTo>
                    <a:pt x="525200" y="1014593"/>
                    <a:pt x="532085" y="1011532"/>
                    <a:pt x="527495" y="1011532"/>
                  </a:cubicBezTo>
                  <a:close/>
                  <a:moveTo>
                    <a:pt x="593296" y="1010002"/>
                  </a:moveTo>
                  <a:cubicBezTo>
                    <a:pt x="588706" y="1011532"/>
                    <a:pt x="589471" y="1009237"/>
                    <a:pt x="584880" y="1010768"/>
                  </a:cubicBezTo>
                  <a:cubicBezTo>
                    <a:pt x="584880" y="1012298"/>
                    <a:pt x="586411" y="1011532"/>
                    <a:pt x="586411" y="1013063"/>
                  </a:cubicBezTo>
                  <a:cubicBezTo>
                    <a:pt x="587941" y="1012298"/>
                    <a:pt x="591766" y="1011532"/>
                    <a:pt x="593296" y="1010002"/>
                  </a:cubicBezTo>
                  <a:close/>
                  <a:moveTo>
                    <a:pt x="564987" y="1009237"/>
                  </a:moveTo>
                  <a:cubicBezTo>
                    <a:pt x="558100" y="1011532"/>
                    <a:pt x="551214" y="1010002"/>
                    <a:pt x="548154" y="1013063"/>
                  </a:cubicBezTo>
                  <a:cubicBezTo>
                    <a:pt x="555040" y="1013828"/>
                    <a:pt x="558100" y="1014593"/>
                    <a:pt x="564987" y="1013828"/>
                  </a:cubicBezTo>
                  <a:cubicBezTo>
                    <a:pt x="564221" y="1011532"/>
                    <a:pt x="565751" y="1010768"/>
                    <a:pt x="564987" y="1009237"/>
                  </a:cubicBezTo>
                  <a:close/>
                  <a:moveTo>
                    <a:pt x="549684" y="996995"/>
                  </a:moveTo>
                  <a:cubicBezTo>
                    <a:pt x="546623" y="998525"/>
                    <a:pt x="538207" y="999290"/>
                    <a:pt x="531321" y="1000820"/>
                  </a:cubicBezTo>
                  <a:cubicBezTo>
                    <a:pt x="525200" y="1002351"/>
                    <a:pt x="519079" y="1003881"/>
                    <a:pt x="522139" y="1006942"/>
                  </a:cubicBezTo>
                  <a:cubicBezTo>
                    <a:pt x="528260" y="1006177"/>
                    <a:pt x="531321" y="1004647"/>
                    <a:pt x="535146" y="1003881"/>
                  </a:cubicBezTo>
                  <a:cubicBezTo>
                    <a:pt x="538207" y="1003116"/>
                    <a:pt x="542797" y="1002351"/>
                    <a:pt x="550449" y="1000820"/>
                  </a:cubicBezTo>
                  <a:cubicBezTo>
                    <a:pt x="550449" y="1001586"/>
                    <a:pt x="549684" y="1001586"/>
                    <a:pt x="549684" y="1002351"/>
                  </a:cubicBezTo>
                  <a:cubicBezTo>
                    <a:pt x="555805" y="1000056"/>
                    <a:pt x="555040" y="997760"/>
                    <a:pt x="549684" y="996995"/>
                  </a:cubicBezTo>
                  <a:close/>
                  <a:moveTo>
                    <a:pt x="319282" y="991065"/>
                  </a:moveTo>
                  <a:cubicBezTo>
                    <a:pt x="320526" y="991830"/>
                    <a:pt x="322056" y="993169"/>
                    <a:pt x="323968" y="993935"/>
                  </a:cubicBezTo>
                  <a:cubicBezTo>
                    <a:pt x="323968" y="994699"/>
                    <a:pt x="319378" y="991639"/>
                    <a:pt x="316317" y="991639"/>
                  </a:cubicBezTo>
                  <a:cubicBezTo>
                    <a:pt x="317082" y="990109"/>
                    <a:pt x="318039" y="990300"/>
                    <a:pt x="319282" y="991065"/>
                  </a:cubicBezTo>
                  <a:close/>
                  <a:moveTo>
                    <a:pt x="600948" y="987814"/>
                  </a:moveTo>
                  <a:cubicBezTo>
                    <a:pt x="597887" y="987814"/>
                    <a:pt x="595592" y="988578"/>
                    <a:pt x="594827" y="990109"/>
                  </a:cubicBezTo>
                  <a:cubicBezTo>
                    <a:pt x="597887" y="988578"/>
                    <a:pt x="601713" y="990874"/>
                    <a:pt x="600948" y="987814"/>
                  </a:cubicBezTo>
                  <a:close/>
                  <a:moveTo>
                    <a:pt x="626198" y="986283"/>
                  </a:moveTo>
                  <a:cubicBezTo>
                    <a:pt x="621607" y="987814"/>
                    <a:pt x="618546" y="986283"/>
                    <a:pt x="617781" y="990109"/>
                  </a:cubicBezTo>
                  <a:cubicBezTo>
                    <a:pt x="620076" y="988578"/>
                    <a:pt x="626198" y="987814"/>
                    <a:pt x="626198" y="986283"/>
                  </a:cubicBezTo>
                  <a:close/>
                  <a:moveTo>
                    <a:pt x="649916" y="985518"/>
                  </a:moveTo>
                  <a:cubicBezTo>
                    <a:pt x="646856" y="984753"/>
                    <a:pt x="645326" y="983223"/>
                    <a:pt x="639970" y="986283"/>
                  </a:cubicBezTo>
                  <a:cubicBezTo>
                    <a:pt x="640735" y="987814"/>
                    <a:pt x="640735" y="989344"/>
                    <a:pt x="637674" y="990109"/>
                  </a:cubicBezTo>
                  <a:cubicBezTo>
                    <a:pt x="638440" y="989344"/>
                    <a:pt x="638440" y="988578"/>
                    <a:pt x="637674" y="987048"/>
                  </a:cubicBezTo>
                  <a:cubicBezTo>
                    <a:pt x="633849" y="989344"/>
                    <a:pt x="630023" y="991639"/>
                    <a:pt x="624667" y="992404"/>
                  </a:cubicBezTo>
                  <a:cubicBezTo>
                    <a:pt x="623902" y="995465"/>
                    <a:pt x="630023" y="990874"/>
                    <a:pt x="630788" y="992404"/>
                  </a:cubicBezTo>
                  <a:cubicBezTo>
                    <a:pt x="622371" y="996230"/>
                    <a:pt x="623137" y="994699"/>
                    <a:pt x="614720" y="996230"/>
                  </a:cubicBezTo>
                  <a:cubicBezTo>
                    <a:pt x="611660" y="997760"/>
                    <a:pt x="618546" y="996995"/>
                    <a:pt x="615486" y="998525"/>
                  </a:cubicBezTo>
                  <a:cubicBezTo>
                    <a:pt x="613190" y="996995"/>
                    <a:pt x="609365" y="1000820"/>
                    <a:pt x="607069" y="998525"/>
                  </a:cubicBezTo>
                  <a:cubicBezTo>
                    <a:pt x="594827" y="1002351"/>
                    <a:pt x="594062" y="1002351"/>
                    <a:pt x="583350" y="1006177"/>
                  </a:cubicBezTo>
                  <a:cubicBezTo>
                    <a:pt x="583350" y="1005411"/>
                    <a:pt x="583350" y="1003881"/>
                    <a:pt x="581820" y="1003881"/>
                  </a:cubicBezTo>
                  <a:cubicBezTo>
                    <a:pt x="581820" y="1005411"/>
                    <a:pt x="575699" y="1005411"/>
                    <a:pt x="576463" y="1006942"/>
                  </a:cubicBezTo>
                  <a:cubicBezTo>
                    <a:pt x="578759" y="1006942"/>
                    <a:pt x="581054" y="1006177"/>
                    <a:pt x="582584" y="1006942"/>
                  </a:cubicBezTo>
                  <a:cubicBezTo>
                    <a:pt x="575699" y="1008472"/>
                    <a:pt x="570342" y="1009237"/>
                    <a:pt x="568812" y="1010768"/>
                  </a:cubicBezTo>
                  <a:cubicBezTo>
                    <a:pt x="567282" y="1012298"/>
                    <a:pt x="568047" y="1013828"/>
                    <a:pt x="573403" y="1015358"/>
                  </a:cubicBezTo>
                  <a:cubicBezTo>
                    <a:pt x="571873" y="1013063"/>
                    <a:pt x="571873" y="1012298"/>
                    <a:pt x="574933" y="1010768"/>
                  </a:cubicBezTo>
                  <a:cubicBezTo>
                    <a:pt x="574933" y="1013063"/>
                    <a:pt x="581820" y="1012298"/>
                    <a:pt x="581820" y="1010002"/>
                  </a:cubicBezTo>
                  <a:cubicBezTo>
                    <a:pt x="581054" y="1009237"/>
                    <a:pt x="577994" y="1010768"/>
                    <a:pt x="577229" y="1010002"/>
                  </a:cubicBezTo>
                  <a:cubicBezTo>
                    <a:pt x="591766" y="1007707"/>
                    <a:pt x="603243" y="1003881"/>
                    <a:pt x="617781" y="1001586"/>
                  </a:cubicBezTo>
                  <a:cubicBezTo>
                    <a:pt x="623902" y="996230"/>
                    <a:pt x="646091" y="993169"/>
                    <a:pt x="649916" y="985518"/>
                  </a:cubicBezTo>
                  <a:close/>
                  <a:moveTo>
                    <a:pt x="522904" y="980927"/>
                  </a:moveTo>
                  <a:cubicBezTo>
                    <a:pt x="521374" y="982075"/>
                    <a:pt x="520035" y="982457"/>
                    <a:pt x="518026" y="982649"/>
                  </a:cubicBezTo>
                  <a:lnTo>
                    <a:pt x="517784" y="982664"/>
                  </a:lnTo>
                  <a:lnTo>
                    <a:pt x="518750" y="983374"/>
                  </a:lnTo>
                  <a:cubicBezTo>
                    <a:pt x="518695" y="983833"/>
                    <a:pt x="517776" y="984228"/>
                    <a:pt x="515499" y="984403"/>
                  </a:cubicBezTo>
                  <a:lnTo>
                    <a:pt x="514517" y="982875"/>
                  </a:lnTo>
                  <a:lnTo>
                    <a:pt x="509131" y="983223"/>
                  </a:lnTo>
                  <a:cubicBezTo>
                    <a:pt x="507601" y="985518"/>
                    <a:pt x="514488" y="985518"/>
                    <a:pt x="511427" y="986283"/>
                  </a:cubicBezTo>
                  <a:cubicBezTo>
                    <a:pt x="509131" y="985518"/>
                    <a:pt x="508367" y="987814"/>
                    <a:pt x="506836" y="985518"/>
                  </a:cubicBezTo>
                  <a:cubicBezTo>
                    <a:pt x="507601" y="985518"/>
                    <a:pt x="508367" y="983223"/>
                    <a:pt x="506836" y="981692"/>
                  </a:cubicBezTo>
                  <a:cubicBezTo>
                    <a:pt x="503776" y="983987"/>
                    <a:pt x="492298" y="983987"/>
                    <a:pt x="487708" y="987048"/>
                  </a:cubicBezTo>
                  <a:cubicBezTo>
                    <a:pt x="490768" y="987048"/>
                    <a:pt x="496124" y="985518"/>
                    <a:pt x="497655" y="987048"/>
                  </a:cubicBezTo>
                  <a:lnTo>
                    <a:pt x="494963" y="988394"/>
                  </a:lnTo>
                  <a:lnTo>
                    <a:pt x="489238" y="988578"/>
                  </a:lnTo>
                  <a:cubicBezTo>
                    <a:pt x="491534" y="987048"/>
                    <a:pt x="493064" y="990109"/>
                    <a:pt x="496889" y="989344"/>
                  </a:cubicBezTo>
                  <a:cubicBezTo>
                    <a:pt x="496889" y="988578"/>
                    <a:pt x="495359" y="988578"/>
                    <a:pt x="494594" y="988578"/>
                  </a:cubicBezTo>
                  <a:lnTo>
                    <a:pt x="494963" y="988394"/>
                  </a:lnTo>
                  <a:lnTo>
                    <a:pt x="512957" y="987814"/>
                  </a:lnTo>
                  <a:cubicBezTo>
                    <a:pt x="516783" y="987048"/>
                    <a:pt x="520609" y="987048"/>
                    <a:pt x="524434" y="986283"/>
                  </a:cubicBezTo>
                  <a:cubicBezTo>
                    <a:pt x="528260" y="985518"/>
                    <a:pt x="531321" y="984753"/>
                    <a:pt x="535146" y="984753"/>
                  </a:cubicBezTo>
                  <a:cubicBezTo>
                    <a:pt x="534381" y="980162"/>
                    <a:pt x="524434" y="987814"/>
                    <a:pt x="520609" y="984753"/>
                  </a:cubicBezTo>
                  <a:cubicBezTo>
                    <a:pt x="522904" y="983223"/>
                    <a:pt x="531321" y="985518"/>
                    <a:pt x="529790" y="980927"/>
                  </a:cubicBezTo>
                  <a:cubicBezTo>
                    <a:pt x="522904" y="981692"/>
                    <a:pt x="526730" y="981692"/>
                    <a:pt x="522904" y="980927"/>
                  </a:cubicBezTo>
                  <a:close/>
                  <a:moveTo>
                    <a:pt x="264469" y="975454"/>
                  </a:moveTo>
                  <a:lnTo>
                    <a:pt x="267532" y="977071"/>
                  </a:lnTo>
                  <a:lnTo>
                    <a:pt x="265818" y="976336"/>
                  </a:lnTo>
                  <a:close/>
                  <a:moveTo>
                    <a:pt x="584115" y="971745"/>
                  </a:moveTo>
                  <a:cubicBezTo>
                    <a:pt x="578759" y="973276"/>
                    <a:pt x="573403" y="974806"/>
                    <a:pt x="568812" y="975571"/>
                  </a:cubicBezTo>
                  <a:cubicBezTo>
                    <a:pt x="563456" y="976336"/>
                    <a:pt x="559630" y="976336"/>
                    <a:pt x="555040" y="977102"/>
                  </a:cubicBezTo>
                  <a:cubicBezTo>
                    <a:pt x="546623" y="977866"/>
                    <a:pt x="538972" y="979397"/>
                    <a:pt x="532085" y="983987"/>
                  </a:cubicBezTo>
                  <a:cubicBezTo>
                    <a:pt x="534381" y="983987"/>
                    <a:pt x="538972" y="981692"/>
                    <a:pt x="539737" y="983223"/>
                  </a:cubicBezTo>
                  <a:cubicBezTo>
                    <a:pt x="539737" y="984753"/>
                    <a:pt x="538972" y="985518"/>
                    <a:pt x="538972" y="986283"/>
                  </a:cubicBezTo>
                  <a:cubicBezTo>
                    <a:pt x="541267" y="986283"/>
                    <a:pt x="545093" y="987814"/>
                    <a:pt x="545858" y="985518"/>
                  </a:cubicBezTo>
                  <a:cubicBezTo>
                    <a:pt x="543563" y="986283"/>
                    <a:pt x="539737" y="983987"/>
                    <a:pt x="542033" y="983223"/>
                  </a:cubicBezTo>
                  <a:cubicBezTo>
                    <a:pt x="548154" y="982457"/>
                    <a:pt x="556570" y="981692"/>
                    <a:pt x="564221" y="980162"/>
                  </a:cubicBezTo>
                  <a:cubicBezTo>
                    <a:pt x="565751" y="979397"/>
                    <a:pt x="568047" y="979397"/>
                    <a:pt x="570342" y="978632"/>
                  </a:cubicBezTo>
                  <a:cubicBezTo>
                    <a:pt x="571873" y="977866"/>
                    <a:pt x="574168" y="977866"/>
                    <a:pt x="575699" y="977102"/>
                  </a:cubicBezTo>
                  <a:cubicBezTo>
                    <a:pt x="579524" y="976336"/>
                    <a:pt x="582584" y="974806"/>
                    <a:pt x="585645" y="973276"/>
                  </a:cubicBezTo>
                  <a:cubicBezTo>
                    <a:pt x="584115" y="973276"/>
                    <a:pt x="584115" y="972511"/>
                    <a:pt x="584115" y="971745"/>
                  </a:cubicBezTo>
                  <a:close/>
                  <a:moveTo>
                    <a:pt x="282074" y="970341"/>
                  </a:moveTo>
                  <a:lnTo>
                    <a:pt x="284181" y="971096"/>
                  </a:lnTo>
                  <a:lnTo>
                    <a:pt x="284181" y="971745"/>
                  </a:lnTo>
                  <a:close/>
                  <a:moveTo>
                    <a:pt x="284181" y="969647"/>
                  </a:moveTo>
                  <a:lnTo>
                    <a:pt x="285310" y="970066"/>
                  </a:lnTo>
                  <a:lnTo>
                    <a:pt x="285666" y="970260"/>
                  </a:lnTo>
                  <a:lnTo>
                    <a:pt x="284660" y="971267"/>
                  </a:lnTo>
                  <a:lnTo>
                    <a:pt x="284181" y="971096"/>
                  </a:lnTo>
                  <a:close/>
                  <a:moveTo>
                    <a:pt x="280503" y="969293"/>
                  </a:moveTo>
                  <a:lnTo>
                    <a:pt x="282074" y="970341"/>
                  </a:lnTo>
                  <a:lnTo>
                    <a:pt x="279591" y="969450"/>
                  </a:lnTo>
                  <a:close/>
                  <a:moveTo>
                    <a:pt x="731786" y="966390"/>
                  </a:moveTo>
                  <a:cubicBezTo>
                    <a:pt x="728726" y="969450"/>
                    <a:pt x="724135" y="970215"/>
                    <a:pt x="724135" y="973276"/>
                  </a:cubicBezTo>
                  <a:cubicBezTo>
                    <a:pt x="725665" y="970981"/>
                    <a:pt x="731786" y="967920"/>
                    <a:pt x="731786" y="966390"/>
                  </a:cubicBezTo>
                  <a:close/>
                  <a:moveTo>
                    <a:pt x="756271" y="964094"/>
                  </a:moveTo>
                  <a:cubicBezTo>
                    <a:pt x="757035" y="964859"/>
                    <a:pt x="757035" y="965624"/>
                    <a:pt x="758566" y="964859"/>
                  </a:cubicBezTo>
                  <a:cubicBezTo>
                    <a:pt x="758566" y="965624"/>
                    <a:pt x="757801" y="966390"/>
                    <a:pt x="757801" y="965624"/>
                  </a:cubicBezTo>
                  <a:cubicBezTo>
                    <a:pt x="755505" y="970215"/>
                    <a:pt x="756271" y="964859"/>
                    <a:pt x="752445" y="967154"/>
                  </a:cubicBezTo>
                  <a:cubicBezTo>
                    <a:pt x="752445" y="966390"/>
                    <a:pt x="754740" y="964859"/>
                    <a:pt x="756271" y="964094"/>
                  </a:cubicBezTo>
                  <a:close/>
                  <a:moveTo>
                    <a:pt x="315655" y="953750"/>
                  </a:moveTo>
                  <a:lnTo>
                    <a:pt x="356870" y="966390"/>
                  </a:lnTo>
                  <a:cubicBezTo>
                    <a:pt x="360313" y="966007"/>
                    <a:pt x="366625" y="966581"/>
                    <a:pt x="371790" y="968015"/>
                  </a:cubicBezTo>
                  <a:lnTo>
                    <a:pt x="376763" y="970185"/>
                  </a:lnTo>
                  <a:lnTo>
                    <a:pt x="376763" y="972511"/>
                  </a:lnTo>
                  <a:cubicBezTo>
                    <a:pt x="366051" y="971745"/>
                    <a:pt x="356104" y="968685"/>
                    <a:pt x="346158" y="964859"/>
                  </a:cubicBezTo>
                  <a:cubicBezTo>
                    <a:pt x="336976" y="960269"/>
                    <a:pt x="327029" y="956443"/>
                    <a:pt x="316317" y="954147"/>
                  </a:cubicBezTo>
                  <a:close/>
                  <a:moveTo>
                    <a:pt x="757801" y="953382"/>
                  </a:moveTo>
                  <a:lnTo>
                    <a:pt x="753975" y="955678"/>
                  </a:lnTo>
                  <a:cubicBezTo>
                    <a:pt x="754740" y="957208"/>
                    <a:pt x="757035" y="955678"/>
                    <a:pt x="758566" y="954912"/>
                  </a:cubicBezTo>
                  <a:close/>
                  <a:moveTo>
                    <a:pt x="221780" y="951257"/>
                  </a:moveTo>
                  <a:lnTo>
                    <a:pt x="232152" y="956443"/>
                  </a:lnTo>
                  <a:cubicBezTo>
                    <a:pt x="234448" y="957973"/>
                    <a:pt x="232918" y="960269"/>
                    <a:pt x="237508" y="961799"/>
                  </a:cubicBezTo>
                  <a:cubicBezTo>
                    <a:pt x="238273" y="962564"/>
                    <a:pt x="239039" y="961799"/>
                    <a:pt x="239803" y="962564"/>
                  </a:cubicBezTo>
                  <a:cubicBezTo>
                    <a:pt x="241334" y="963329"/>
                    <a:pt x="239039" y="959503"/>
                    <a:pt x="242099" y="960269"/>
                  </a:cubicBezTo>
                  <a:cubicBezTo>
                    <a:pt x="244394" y="961033"/>
                    <a:pt x="243629" y="965624"/>
                    <a:pt x="245924" y="963329"/>
                  </a:cubicBezTo>
                  <a:lnTo>
                    <a:pt x="264469" y="975454"/>
                  </a:lnTo>
                  <a:lnTo>
                    <a:pt x="258167" y="972128"/>
                  </a:lnTo>
                  <a:cubicBezTo>
                    <a:pt x="252620" y="969833"/>
                    <a:pt x="247072" y="968302"/>
                    <a:pt x="244394" y="969450"/>
                  </a:cubicBezTo>
                  <a:cubicBezTo>
                    <a:pt x="242099" y="967920"/>
                    <a:pt x="239039" y="964859"/>
                    <a:pt x="237508" y="966390"/>
                  </a:cubicBezTo>
                  <a:cubicBezTo>
                    <a:pt x="232152" y="958738"/>
                    <a:pt x="219145" y="955678"/>
                    <a:pt x="216085" y="951852"/>
                  </a:cubicBezTo>
                  <a:cubicBezTo>
                    <a:pt x="217615" y="951852"/>
                    <a:pt x="220675" y="953382"/>
                    <a:pt x="222206" y="953382"/>
                  </a:cubicBezTo>
                  <a:close/>
                  <a:moveTo>
                    <a:pt x="219309" y="948136"/>
                  </a:moveTo>
                  <a:lnTo>
                    <a:pt x="221440" y="949557"/>
                  </a:lnTo>
                  <a:lnTo>
                    <a:pt x="221780" y="951257"/>
                  </a:lnTo>
                  <a:lnTo>
                    <a:pt x="221440" y="951087"/>
                  </a:lnTo>
                  <a:close/>
                  <a:moveTo>
                    <a:pt x="763922" y="946496"/>
                  </a:moveTo>
                  <a:cubicBezTo>
                    <a:pt x="760861" y="948026"/>
                    <a:pt x="757801" y="950321"/>
                    <a:pt x="758566" y="951852"/>
                  </a:cubicBezTo>
                  <a:cubicBezTo>
                    <a:pt x="760096" y="951852"/>
                    <a:pt x="762392" y="950321"/>
                    <a:pt x="765452" y="948026"/>
                  </a:cubicBezTo>
                  <a:close/>
                  <a:moveTo>
                    <a:pt x="799883" y="935019"/>
                  </a:moveTo>
                  <a:cubicBezTo>
                    <a:pt x="802944" y="935019"/>
                    <a:pt x="806770" y="935784"/>
                    <a:pt x="802179" y="939609"/>
                  </a:cubicBezTo>
                  <a:cubicBezTo>
                    <a:pt x="799883" y="938079"/>
                    <a:pt x="799883" y="938079"/>
                    <a:pt x="799883" y="935019"/>
                  </a:cubicBezTo>
                  <a:close/>
                  <a:moveTo>
                    <a:pt x="771573" y="935019"/>
                  </a:moveTo>
                  <a:cubicBezTo>
                    <a:pt x="766983" y="938845"/>
                    <a:pt x="760096" y="944200"/>
                    <a:pt x="753210" y="948791"/>
                  </a:cubicBezTo>
                  <a:cubicBezTo>
                    <a:pt x="747089" y="953382"/>
                    <a:pt x="741733" y="957973"/>
                    <a:pt x="740968" y="960269"/>
                  </a:cubicBezTo>
                  <a:cubicBezTo>
                    <a:pt x="744029" y="957208"/>
                    <a:pt x="750914" y="953382"/>
                    <a:pt x="757035" y="948791"/>
                  </a:cubicBezTo>
                  <a:cubicBezTo>
                    <a:pt x="763156" y="944200"/>
                    <a:pt x="769278" y="938845"/>
                    <a:pt x="771573" y="935019"/>
                  </a:cubicBezTo>
                  <a:close/>
                  <a:moveTo>
                    <a:pt x="808300" y="931958"/>
                  </a:moveTo>
                  <a:cubicBezTo>
                    <a:pt x="808300" y="932724"/>
                    <a:pt x="808300" y="933488"/>
                    <a:pt x="808300" y="934254"/>
                  </a:cubicBezTo>
                  <a:cubicBezTo>
                    <a:pt x="806770" y="935019"/>
                    <a:pt x="804474" y="935019"/>
                    <a:pt x="806004" y="934254"/>
                  </a:cubicBezTo>
                  <a:cubicBezTo>
                    <a:pt x="805239" y="934254"/>
                    <a:pt x="802944" y="935784"/>
                    <a:pt x="802944" y="934254"/>
                  </a:cubicBezTo>
                  <a:cubicBezTo>
                    <a:pt x="804474" y="933488"/>
                    <a:pt x="805239" y="933488"/>
                    <a:pt x="805239" y="932724"/>
                  </a:cubicBezTo>
                  <a:cubicBezTo>
                    <a:pt x="806004" y="931958"/>
                    <a:pt x="806770" y="933488"/>
                    <a:pt x="808300" y="931958"/>
                  </a:cubicBezTo>
                  <a:close/>
                  <a:moveTo>
                    <a:pt x="330090" y="931958"/>
                  </a:moveTo>
                  <a:cubicBezTo>
                    <a:pt x="330090" y="934254"/>
                    <a:pt x="333150" y="936549"/>
                    <a:pt x="337741" y="938079"/>
                  </a:cubicBezTo>
                  <a:lnTo>
                    <a:pt x="337801" y="938380"/>
                  </a:lnTo>
                  <a:lnTo>
                    <a:pt x="339672" y="939570"/>
                  </a:lnTo>
                  <a:cubicBezTo>
                    <a:pt x="342474" y="941672"/>
                    <a:pt x="344575" y="943073"/>
                    <a:pt x="345276" y="945174"/>
                  </a:cubicBezTo>
                  <a:lnTo>
                    <a:pt x="344560" y="947593"/>
                  </a:lnTo>
                  <a:lnTo>
                    <a:pt x="346158" y="948791"/>
                  </a:lnTo>
                  <a:cubicBezTo>
                    <a:pt x="348453" y="949557"/>
                    <a:pt x="350749" y="950321"/>
                    <a:pt x="351513" y="951852"/>
                  </a:cubicBezTo>
                  <a:cubicBezTo>
                    <a:pt x="349983" y="951087"/>
                    <a:pt x="347688" y="950321"/>
                    <a:pt x="346158" y="949557"/>
                  </a:cubicBezTo>
                  <a:cubicBezTo>
                    <a:pt x="346158" y="951852"/>
                    <a:pt x="354574" y="954147"/>
                    <a:pt x="356870" y="953382"/>
                  </a:cubicBezTo>
                  <a:cubicBezTo>
                    <a:pt x="357634" y="950321"/>
                    <a:pt x="350749" y="954147"/>
                    <a:pt x="353044" y="950321"/>
                  </a:cubicBezTo>
                  <a:cubicBezTo>
                    <a:pt x="356870" y="951087"/>
                    <a:pt x="360695" y="951852"/>
                    <a:pt x="364521" y="952617"/>
                  </a:cubicBezTo>
                  <a:cubicBezTo>
                    <a:pt x="364521" y="952617"/>
                    <a:pt x="363756" y="952617"/>
                    <a:pt x="363756" y="951852"/>
                  </a:cubicBezTo>
                  <a:cubicBezTo>
                    <a:pt x="369877" y="954912"/>
                    <a:pt x="373703" y="953382"/>
                    <a:pt x="379824" y="954147"/>
                  </a:cubicBezTo>
                  <a:cubicBezTo>
                    <a:pt x="379824" y="954147"/>
                    <a:pt x="380589" y="953382"/>
                    <a:pt x="380589" y="953382"/>
                  </a:cubicBezTo>
                  <a:cubicBezTo>
                    <a:pt x="374467" y="951087"/>
                    <a:pt x="369112" y="948026"/>
                    <a:pt x="364521" y="943436"/>
                  </a:cubicBezTo>
                  <a:cubicBezTo>
                    <a:pt x="362225" y="941140"/>
                    <a:pt x="359165" y="940375"/>
                    <a:pt x="356870" y="938845"/>
                  </a:cubicBezTo>
                  <a:cubicBezTo>
                    <a:pt x="354574" y="938079"/>
                    <a:pt x="354574" y="939609"/>
                    <a:pt x="353044" y="940375"/>
                  </a:cubicBezTo>
                  <a:cubicBezTo>
                    <a:pt x="352279" y="940375"/>
                    <a:pt x="350749" y="941140"/>
                    <a:pt x="349218" y="939609"/>
                  </a:cubicBezTo>
                  <a:lnTo>
                    <a:pt x="346507" y="936356"/>
                  </a:lnTo>
                  <a:lnTo>
                    <a:pt x="338270" y="934667"/>
                  </a:lnTo>
                  <a:lnTo>
                    <a:pt x="338149" y="933570"/>
                  </a:lnTo>
                  <a:lnTo>
                    <a:pt x="336118" y="933164"/>
                  </a:lnTo>
                  <a:lnTo>
                    <a:pt x="336169" y="933266"/>
                  </a:lnTo>
                  <a:lnTo>
                    <a:pt x="336008" y="933142"/>
                  </a:lnTo>
                  <a:close/>
                  <a:moveTo>
                    <a:pt x="828958" y="919716"/>
                  </a:moveTo>
                  <a:cubicBezTo>
                    <a:pt x="825898" y="922776"/>
                    <a:pt x="827428" y="922776"/>
                    <a:pt x="823603" y="925072"/>
                  </a:cubicBezTo>
                  <a:cubicBezTo>
                    <a:pt x="823603" y="924307"/>
                    <a:pt x="825898" y="922776"/>
                    <a:pt x="826663" y="921246"/>
                  </a:cubicBezTo>
                  <a:cubicBezTo>
                    <a:pt x="825898" y="920481"/>
                    <a:pt x="824367" y="922776"/>
                    <a:pt x="823603" y="923542"/>
                  </a:cubicBezTo>
                  <a:cubicBezTo>
                    <a:pt x="822072" y="923542"/>
                    <a:pt x="825133" y="919716"/>
                    <a:pt x="822072" y="922012"/>
                  </a:cubicBezTo>
                  <a:cubicBezTo>
                    <a:pt x="822072" y="920481"/>
                    <a:pt x="827428" y="919716"/>
                    <a:pt x="828958" y="919716"/>
                  </a:cubicBezTo>
                  <a:close/>
                  <a:moveTo>
                    <a:pt x="231092" y="915052"/>
                  </a:moveTo>
                  <a:cubicBezTo>
                    <a:pt x="233894" y="915753"/>
                    <a:pt x="236696" y="915753"/>
                    <a:pt x="240199" y="918555"/>
                  </a:cubicBezTo>
                  <a:cubicBezTo>
                    <a:pt x="240899" y="917854"/>
                    <a:pt x="239498" y="916453"/>
                    <a:pt x="240199" y="915753"/>
                  </a:cubicBezTo>
                  <a:cubicBezTo>
                    <a:pt x="244401" y="917854"/>
                    <a:pt x="243701" y="919255"/>
                    <a:pt x="247904" y="919956"/>
                  </a:cubicBezTo>
                  <a:cubicBezTo>
                    <a:pt x="247904" y="919255"/>
                    <a:pt x="247204" y="918555"/>
                    <a:pt x="245102" y="917154"/>
                  </a:cubicBezTo>
                  <a:cubicBezTo>
                    <a:pt x="247204" y="916453"/>
                    <a:pt x="248605" y="918555"/>
                    <a:pt x="251406" y="917854"/>
                  </a:cubicBezTo>
                  <a:cubicBezTo>
                    <a:pt x="254209" y="919255"/>
                    <a:pt x="250706" y="919956"/>
                    <a:pt x="249305" y="919956"/>
                  </a:cubicBezTo>
                  <a:cubicBezTo>
                    <a:pt x="250706" y="921356"/>
                    <a:pt x="251406" y="922758"/>
                    <a:pt x="253508" y="924159"/>
                  </a:cubicBezTo>
                  <a:cubicBezTo>
                    <a:pt x="252808" y="924859"/>
                    <a:pt x="250706" y="923458"/>
                    <a:pt x="250706" y="924859"/>
                  </a:cubicBezTo>
                  <a:cubicBezTo>
                    <a:pt x="243701" y="922057"/>
                    <a:pt x="240899" y="919255"/>
                    <a:pt x="236696" y="919956"/>
                  </a:cubicBezTo>
                  <a:cubicBezTo>
                    <a:pt x="233894" y="917854"/>
                    <a:pt x="234595" y="916453"/>
                    <a:pt x="231092" y="915052"/>
                  </a:cubicBezTo>
                  <a:close/>
                  <a:moveTo>
                    <a:pt x="162525" y="903648"/>
                  </a:moveTo>
                  <a:cubicBezTo>
                    <a:pt x="167881" y="909004"/>
                    <a:pt x="176298" y="915125"/>
                    <a:pt x="184714" y="922012"/>
                  </a:cubicBezTo>
                  <a:cubicBezTo>
                    <a:pt x="193131" y="928898"/>
                    <a:pt x="201547" y="936549"/>
                    <a:pt x="209964" y="941905"/>
                  </a:cubicBezTo>
                  <a:cubicBezTo>
                    <a:pt x="211876" y="943436"/>
                    <a:pt x="215128" y="944583"/>
                    <a:pt x="217710" y="945922"/>
                  </a:cubicBezTo>
                  <a:lnTo>
                    <a:pt x="219309" y="948136"/>
                  </a:lnTo>
                  <a:lnTo>
                    <a:pt x="200782" y="935784"/>
                  </a:lnTo>
                  <a:cubicBezTo>
                    <a:pt x="194661" y="930428"/>
                    <a:pt x="188540" y="925072"/>
                    <a:pt x="181653" y="922012"/>
                  </a:cubicBezTo>
                  <a:cubicBezTo>
                    <a:pt x="175532" y="913595"/>
                    <a:pt x="170941" y="912830"/>
                    <a:pt x="162525" y="903648"/>
                  </a:cubicBezTo>
                  <a:close/>
                  <a:moveTo>
                    <a:pt x="303310" y="902883"/>
                  </a:moveTo>
                  <a:cubicBezTo>
                    <a:pt x="303310" y="902883"/>
                    <a:pt x="304075" y="903648"/>
                    <a:pt x="305605" y="903648"/>
                  </a:cubicBezTo>
                  <a:cubicBezTo>
                    <a:pt x="305605" y="902883"/>
                    <a:pt x="305605" y="902883"/>
                    <a:pt x="305605" y="902883"/>
                  </a:cubicBezTo>
                  <a:cubicBezTo>
                    <a:pt x="304840" y="902883"/>
                    <a:pt x="304840" y="902883"/>
                    <a:pt x="304075" y="902883"/>
                  </a:cubicBezTo>
                  <a:cubicBezTo>
                    <a:pt x="303310" y="902883"/>
                    <a:pt x="303310" y="902883"/>
                    <a:pt x="303310" y="902883"/>
                  </a:cubicBezTo>
                  <a:close/>
                  <a:moveTo>
                    <a:pt x="238273" y="899057"/>
                  </a:moveTo>
                  <a:lnTo>
                    <a:pt x="238300" y="899117"/>
                  </a:lnTo>
                  <a:lnTo>
                    <a:pt x="238241" y="899069"/>
                  </a:lnTo>
                  <a:close/>
                  <a:moveTo>
                    <a:pt x="234448" y="895997"/>
                  </a:moveTo>
                  <a:lnTo>
                    <a:pt x="238241" y="899069"/>
                  </a:lnTo>
                  <a:lnTo>
                    <a:pt x="237508" y="899344"/>
                  </a:lnTo>
                  <a:cubicBezTo>
                    <a:pt x="237700" y="900014"/>
                    <a:pt x="237891" y="900970"/>
                    <a:pt x="236743" y="901352"/>
                  </a:cubicBezTo>
                  <a:cubicBezTo>
                    <a:pt x="229091" y="896762"/>
                    <a:pt x="238273" y="899057"/>
                    <a:pt x="234448" y="895997"/>
                  </a:cubicBezTo>
                  <a:close/>
                  <a:moveTo>
                    <a:pt x="847608" y="891310"/>
                  </a:moveTo>
                  <a:lnTo>
                    <a:pt x="847506" y="892166"/>
                  </a:lnTo>
                  <a:lnTo>
                    <a:pt x="845791" y="893701"/>
                  </a:lnTo>
                  <a:lnTo>
                    <a:pt x="847262" y="891528"/>
                  </a:lnTo>
                  <a:close/>
                  <a:moveTo>
                    <a:pt x="849630" y="890264"/>
                  </a:moveTo>
                  <a:lnTo>
                    <a:pt x="847321" y="893701"/>
                  </a:lnTo>
                  <a:lnTo>
                    <a:pt x="847506" y="892166"/>
                  </a:lnTo>
                  <a:close/>
                  <a:moveTo>
                    <a:pt x="857269" y="889876"/>
                  </a:moveTo>
                  <a:cubicBezTo>
                    <a:pt x="858033" y="889876"/>
                    <a:pt x="853443" y="892936"/>
                    <a:pt x="852678" y="895231"/>
                  </a:cubicBezTo>
                  <a:cubicBezTo>
                    <a:pt x="853443" y="892171"/>
                    <a:pt x="851148" y="894467"/>
                    <a:pt x="848852" y="897527"/>
                  </a:cubicBezTo>
                  <a:cubicBezTo>
                    <a:pt x="848087" y="894467"/>
                    <a:pt x="854208" y="892171"/>
                    <a:pt x="857269" y="889876"/>
                  </a:cubicBezTo>
                  <a:close/>
                  <a:moveTo>
                    <a:pt x="845791" y="886815"/>
                  </a:moveTo>
                  <a:cubicBezTo>
                    <a:pt x="845026" y="889110"/>
                    <a:pt x="841200" y="892171"/>
                    <a:pt x="843496" y="892936"/>
                  </a:cubicBezTo>
                  <a:lnTo>
                    <a:pt x="847321" y="888345"/>
                  </a:lnTo>
                  <a:close/>
                  <a:moveTo>
                    <a:pt x="855545" y="881457"/>
                  </a:moveTo>
                  <a:lnTo>
                    <a:pt x="854017" y="886337"/>
                  </a:lnTo>
                  <a:lnTo>
                    <a:pt x="849630" y="890264"/>
                  </a:lnTo>
                  <a:close/>
                  <a:moveTo>
                    <a:pt x="223736" y="878398"/>
                  </a:moveTo>
                  <a:cubicBezTo>
                    <a:pt x="222206" y="879164"/>
                    <a:pt x="221440" y="879929"/>
                    <a:pt x="221440" y="880694"/>
                  </a:cubicBezTo>
                  <a:cubicBezTo>
                    <a:pt x="222206" y="880694"/>
                    <a:pt x="222970" y="879929"/>
                    <a:pt x="223736" y="879164"/>
                  </a:cubicBezTo>
                  <a:cubicBezTo>
                    <a:pt x="225266" y="880694"/>
                    <a:pt x="226031" y="881459"/>
                    <a:pt x="227561" y="882989"/>
                  </a:cubicBezTo>
                  <a:cubicBezTo>
                    <a:pt x="227561" y="882989"/>
                    <a:pt x="227561" y="882224"/>
                    <a:pt x="227561" y="882224"/>
                  </a:cubicBezTo>
                  <a:cubicBezTo>
                    <a:pt x="227561" y="879929"/>
                    <a:pt x="226031" y="877634"/>
                    <a:pt x="223736" y="878398"/>
                  </a:cubicBezTo>
                  <a:close/>
                  <a:moveTo>
                    <a:pt x="857998" y="877130"/>
                  </a:moveTo>
                  <a:lnTo>
                    <a:pt x="855929" y="880885"/>
                  </a:lnTo>
                  <a:lnTo>
                    <a:pt x="855545" y="881457"/>
                  </a:lnTo>
                  <a:lnTo>
                    <a:pt x="856503" y="878398"/>
                  </a:lnTo>
                  <a:close/>
                  <a:moveTo>
                    <a:pt x="242099" y="875338"/>
                  </a:moveTo>
                  <a:cubicBezTo>
                    <a:pt x="241334" y="875338"/>
                    <a:pt x="241334" y="876103"/>
                    <a:pt x="241334" y="876103"/>
                  </a:cubicBezTo>
                  <a:cubicBezTo>
                    <a:pt x="240569" y="876103"/>
                    <a:pt x="240569" y="876868"/>
                    <a:pt x="240569" y="876868"/>
                  </a:cubicBezTo>
                  <a:cubicBezTo>
                    <a:pt x="240569" y="877634"/>
                    <a:pt x="241334" y="877634"/>
                    <a:pt x="241334" y="877634"/>
                  </a:cubicBezTo>
                  <a:cubicBezTo>
                    <a:pt x="241334" y="877634"/>
                    <a:pt x="242099" y="876868"/>
                    <a:pt x="242099" y="876868"/>
                  </a:cubicBezTo>
                  <a:cubicBezTo>
                    <a:pt x="242099" y="876103"/>
                    <a:pt x="241334" y="876103"/>
                    <a:pt x="242099" y="875338"/>
                  </a:cubicBezTo>
                  <a:close/>
                  <a:moveTo>
                    <a:pt x="851912" y="867686"/>
                  </a:moveTo>
                  <a:cubicBezTo>
                    <a:pt x="848852" y="869217"/>
                    <a:pt x="845791" y="872277"/>
                    <a:pt x="842731" y="874573"/>
                  </a:cubicBezTo>
                  <a:cubicBezTo>
                    <a:pt x="843496" y="875338"/>
                    <a:pt x="845026" y="874573"/>
                    <a:pt x="845791" y="875338"/>
                  </a:cubicBezTo>
                  <a:cubicBezTo>
                    <a:pt x="848852" y="871512"/>
                    <a:pt x="853443" y="869982"/>
                    <a:pt x="851912" y="867686"/>
                  </a:cubicBezTo>
                  <a:close/>
                  <a:moveTo>
                    <a:pt x="868745" y="863861"/>
                  </a:moveTo>
                  <a:cubicBezTo>
                    <a:pt x="868363" y="866157"/>
                    <a:pt x="866450" y="869217"/>
                    <a:pt x="864059" y="871991"/>
                  </a:cubicBezTo>
                  <a:lnTo>
                    <a:pt x="857998" y="877130"/>
                  </a:lnTo>
                  <a:lnTo>
                    <a:pt x="861094" y="871513"/>
                  </a:lnTo>
                  <a:close/>
                  <a:moveTo>
                    <a:pt x="857269" y="860035"/>
                  </a:moveTo>
                  <a:cubicBezTo>
                    <a:pt x="854973" y="863096"/>
                    <a:pt x="854208" y="865391"/>
                    <a:pt x="854208" y="866922"/>
                  </a:cubicBezTo>
                  <a:cubicBezTo>
                    <a:pt x="856503" y="866156"/>
                    <a:pt x="861094" y="861565"/>
                    <a:pt x="859564" y="860035"/>
                  </a:cubicBezTo>
                  <a:cubicBezTo>
                    <a:pt x="858799" y="861565"/>
                    <a:pt x="858033" y="860801"/>
                    <a:pt x="857269" y="860035"/>
                  </a:cubicBezTo>
                  <a:close/>
                  <a:moveTo>
                    <a:pt x="882518" y="842437"/>
                  </a:moveTo>
                  <a:cubicBezTo>
                    <a:pt x="882518" y="847028"/>
                    <a:pt x="877162" y="849323"/>
                    <a:pt x="878692" y="852384"/>
                  </a:cubicBezTo>
                  <a:cubicBezTo>
                    <a:pt x="874102" y="856974"/>
                    <a:pt x="871806" y="858505"/>
                    <a:pt x="870276" y="863096"/>
                  </a:cubicBezTo>
                  <a:lnTo>
                    <a:pt x="867981" y="860801"/>
                  </a:lnTo>
                  <a:lnTo>
                    <a:pt x="873600" y="853702"/>
                  </a:lnTo>
                  <a:lnTo>
                    <a:pt x="874102" y="856210"/>
                  </a:lnTo>
                  <a:cubicBezTo>
                    <a:pt x="874866" y="853149"/>
                    <a:pt x="878692" y="850853"/>
                    <a:pt x="877927" y="850089"/>
                  </a:cubicBezTo>
                  <a:lnTo>
                    <a:pt x="875781" y="850947"/>
                  </a:lnTo>
                  <a:lnTo>
                    <a:pt x="879137" y="846708"/>
                  </a:lnTo>
                  <a:lnTo>
                    <a:pt x="879457" y="847028"/>
                  </a:lnTo>
                  <a:lnTo>
                    <a:pt x="881318" y="843953"/>
                  </a:lnTo>
                  <a:close/>
                  <a:moveTo>
                    <a:pt x="174767" y="839377"/>
                  </a:moveTo>
                  <a:cubicBezTo>
                    <a:pt x="170941" y="844732"/>
                    <a:pt x="168646" y="849323"/>
                    <a:pt x="167116" y="855444"/>
                  </a:cubicBezTo>
                  <a:cubicBezTo>
                    <a:pt x="166350" y="855444"/>
                    <a:pt x="167881" y="856974"/>
                    <a:pt x="168646" y="856974"/>
                  </a:cubicBezTo>
                  <a:cubicBezTo>
                    <a:pt x="169411" y="856974"/>
                    <a:pt x="170941" y="856210"/>
                    <a:pt x="170941" y="856210"/>
                  </a:cubicBezTo>
                  <a:cubicBezTo>
                    <a:pt x="170941" y="850089"/>
                    <a:pt x="175532" y="846263"/>
                    <a:pt x="177828" y="841672"/>
                  </a:cubicBezTo>
                  <a:cubicBezTo>
                    <a:pt x="177828" y="840907"/>
                    <a:pt x="177828" y="840141"/>
                    <a:pt x="178593" y="840141"/>
                  </a:cubicBezTo>
                  <a:cubicBezTo>
                    <a:pt x="178593" y="840141"/>
                    <a:pt x="177828" y="839377"/>
                    <a:pt x="177828" y="839377"/>
                  </a:cubicBezTo>
                  <a:cubicBezTo>
                    <a:pt x="176298" y="839377"/>
                    <a:pt x="174767" y="838611"/>
                    <a:pt x="174767" y="839377"/>
                  </a:cubicBezTo>
                  <a:close/>
                  <a:moveTo>
                    <a:pt x="167116" y="833256"/>
                  </a:moveTo>
                  <a:cubicBezTo>
                    <a:pt x="165586" y="834786"/>
                    <a:pt x="165586" y="836316"/>
                    <a:pt x="165586" y="838611"/>
                  </a:cubicBezTo>
                  <a:cubicBezTo>
                    <a:pt x="164820" y="838611"/>
                    <a:pt x="164055" y="839377"/>
                    <a:pt x="164055" y="840141"/>
                  </a:cubicBezTo>
                  <a:cubicBezTo>
                    <a:pt x="164055" y="840141"/>
                    <a:pt x="164055" y="840907"/>
                    <a:pt x="164055" y="840907"/>
                  </a:cubicBezTo>
                  <a:cubicBezTo>
                    <a:pt x="165586" y="840907"/>
                    <a:pt x="165586" y="839377"/>
                    <a:pt x="165586" y="838611"/>
                  </a:cubicBezTo>
                  <a:cubicBezTo>
                    <a:pt x="167881" y="838611"/>
                    <a:pt x="169411" y="836316"/>
                    <a:pt x="170176" y="835551"/>
                  </a:cubicBezTo>
                  <a:cubicBezTo>
                    <a:pt x="170941" y="834786"/>
                    <a:pt x="170941" y="834020"/>
                    <a:pt x="170941" y="833256"/>
                  </a:cubicBezTo>
                  <a:cubicBezTo>
                    <a:pt x="170941" y="832490"/>
                    <a:pt x="167881" y="832490"/>
                    <a:pt x="167116" y="833256"/>
                  </a:cubicBezTo>
                  <a:close/>
                  <a:moveTo>
                    <a:pt x="159465" y="828665"/>
                  </a:moveTo>
                  <a:cubicBezTo>
                    <a:pt x="158699" y="828665"/>
                    <a:pt x="157934" y="829429"/>
                    <a:pt x="157169" y="830195"/>
                  </a:cubicBezTo>
                  <a:cubicBezTo>
                    <a:pt x="157934" y="830960"/>
                    <a:pt x="158699" y="830960"/>
                    <a:pt x="159465" y="831725"/>
                  </a:cubicBezTo>
                  <a:cubicBezTo>
                    <a:pt x="160229" y="831725"/>
                    <a:pt x="160995" y="830960"/>
                    <a:pt x="161760" y="830195"/>
                  </a:cubicBezTo>
                  <a:cubicBezTo>
                    <a:pt x="160995" y="829429"/>
                    <a:pt x="160229" y="828665"/>
                    <a:pt x="159465" y="828665"/>
                  </a:cubicBezTo>
                  <a:close/>
                  <a:moveTo>
                    <a:pt x="145692" y="818718"/>
                  </a:moveTo>
                  <a:cubicBezTo>
                    <a:pt x="145692" y="818718"/>
                    <a:pt x="145692" y="819483"/>
                    <a:pt x="145692" y="819483"/>
                  </a:cubicBezTo>
                  <a:lnTo>
                    <a:pt x="146348" y="819702"/>
                  </a:lnTo>
                  <a:lnTo>
                    <a:pt x="147222" y="821013"/>
                  </a:lnTo>
                  <a:lnTo>
                    <a:pt x="147987" y="821587"/>
                  </a:lnTo>
                  <a:lnTo>
                    <a:pt x="147987" y="824074"/>
                  </a:lnTo>
                  <a:cubicBezTo>
                    <a:pt x="147987" y="824074"/>
                    <a:pt x="148753" y="824839"/>
                    <a:pt x="148753" y="824839"/>
                  </a:cubicBezTo>
                  <a:cubicBezTo>
                    <a:pt x="149517" y="824839"/>
                    <a:pt x="150283" y="824074"/>
                    <a:pt x="150283" y="823308"/>
                  </a:cubicBezTo>
                  <a:lnTo>
                    <a:pt x="147987" y="821587"/>
                  </a:lnTo>
                  <a:lnTo>
                    <a:pt x="147987" y="820248"/>
                  </a:lnTo>
                  <a:lnTo>
                    <a:pt x="146348" y="819702"/>
                  </a:lnTo>
                  <a:close/>
                  <a:moveTo>
                    <a:pt x="935312" y="787347"/>
                  </a:moveTo>
                  <a:cubicBezTo>
                    <a:pt x="933782" y="788112"/>
                    <a:pt x="932252" y="791938"/>
                    <a:pt x="929956" y="794233"/>
                  </a:cubicBezTo>
                  <a:cubicBezTo>
                    <a:pt x="929191" y="793468"/>
                    <a:pt x="927661" y="794233"/>
                    <a:pt x="926896" y="795763"/>
                  </a:cubicBezTo>
                  <a:cubicBezTo>
                    <a:pt x="925365" y="794999"/>
                    <a:pt x="926896" y="792703"/>
                    <a:pt x="929191" y="789642"/>
                  </a:cubicBezTo>
                  <a:cubicBezTo>
                    <a:pt x="929191" y="791938"/>
                    <a:pt x="930722" y="789642"/>
                    <a:pt x="930722" y="791938"/>
                  </a:cubicBezTo>
                  <a:cubicBezTo>
                    <a:pt x="932252" y="789642"/>
                    <a:pt x="933782" y="785052"/>
                    <a:pt x="935312" y="787347"/>
                  </a:cubicBezTo>
                  <a:close/>
                  <a:moveTo>
                    <a:pt x="137275" y="781226"/>
                  </a:moveTo>
                  <a:cubicBezTo>
                    <a:pt x="137275" y="781226"/>
                    <a:pt x="136510" y="781991"/>
                    <a:pt x="136510" y="781991"/>
                  </a:cubicBezTo>
                  <a:cubicBezTo>
                    <a:pt x="135745" y="781991"/>
                    <a:pt x="135745" y="781991"/>
                    <a:pt x="135745" y="782757"/>
                  </a:cubicBezTo>
                  <a:cubicBezTo>
                    <a:pt x="135745" y="783521"/>
                    <a:pt x="135745" y="785052"/>
                    <a:pt x="136510" y="785052"/>
                  </a:cubicBezTo>
                  <a:cubicBezTo>
                    <a:pt x="138041" y="785052"/>
                    <a:pt x="138041" y="784287"/>
                    <a:pt x="138041" y="783521"/>
                  </a:cubicBezTo>
                  <a:cubicBezTo>
                    <a:pt x="138041" y="782757"/>
                    <a:pt x="138041" y="781991"/>
                    <a:pt x="137275" y="781226"/>
                  </a:cubicBezTo>
                  <a:close/>
                  <a:moveTo>
                    <a:pt x="929171" y="765468"/>
                  </a:moveTo>
                  <a:lnTo>
                    <a:pt x="927174" y="770792"/>
                  </a:lnTo>
                  <a:lnTo>
                    <a:pt x="926131" y="769749"/>
                  </a:lnTo>
                  <a:cubicBezTo>
                    <a:pt x="926896" y="768984"/>
                    <a:pt x="927852" y="767071"/>
                    <a:pt x="928809" y="765636"/>
                  </a:cubicBezTo>
                  <a:close/>
                  <a:moveTo>
                    <a:pt x="936843" y="752916"/>
                  </a:moveTo>
                  <a:lnTo>
                    <a:pt x="936023" y="755048"/>
                  </a:lnTo>
                  <a:lnTo>
                    <a:pt x="935830" y="754470"/>
                  </a:lnTo>
                  <a:close/>
                  <a:moveTo>
                    <a:pt x="959031" y="710068"/>
                  </a:moveTo>
                  <a:cubicBezTo>
                    <a:pt x="962092" y="710068"/>
                    <a:pt x="958267" y="720780"/>
                    <a:pt x="955971" y="718485"/>
                  </a:cubicBezTo>
                  <a:cubicBezTo>
                    <a:pt x="958267" y="714659"/>
                    <a:pt x="956736" y="712364"/>
                    <a:pt x="959031" y="710068"/>
                  </a:cubicBezTo>
                  <a:close/>
                  <a:moveTo>
                    <a:pt x="943729" y="708538"/>
                  </a:moveTo>
                  <a:cubicBezTo>
                    <a:pt x="942198" y="713129"/>
                    <a:pt x="940668" y="714659"/>
                    <a:pt x="940668" y="717719"/>
                  </a:cubicBezTo>
                  <a:cubicBezTo>
                    <a:pt x="942198" y="716189"/>
                    <a:pt x="945259" y="708538"/>
                    <a:pt x="943729" y="708538"/>
                  </a:cubicBezTo>
                  <a:close/>
                  <a:moveTo>
                    <a:pt x="966683" y="700886"/>
                  </a:moveTo>
                  <a:cubicBezTo>
                    <a:pt x="964388" y="705477"/>
                    <a:pt x="962092" y="710068"/>
                    <a:pt x="959031" y="707773"/>
                  </a:cubicBezTo>
                  <a:cubicBezTo>
                    <a:pt x="962092" y="706243"/>
                    <a:pt x="963622" y="700886"/>
                    <a:pt x="966683" y="700886"/>
                  </a:cubicBezTo>
                  <a:close/>
                  <a:moveTo>
                    <a:pt x="948319" y="697826"/>
                  </a:moveTo>
                  <a:cubicBezTo>
                    <a:pt x="946789" y="704712"/>
                    <a:pt x="946024" y="707007"/>
                    <a:pt x="946789" y="711598"/>
                  </a:cubicBezTo>
                  <a:cubicBezTo>
                    <a:pt x="947555" y="707773"/>
                    <a:pt x="952145" y="702417"/>
                    <a:pt x="950615" y="700122"/>
                  </a:cubicBezTo>
                  <a:cubicBezTo>
                    <a:pt x="947555" y="706243"/>
                    <a:pt x="949085" y="700122"/>
                    <a:pt x="948319" y="697826"/>
                  </a:cubicBezTo>
                  <a:close/>
                  <a:moveTo>
                    <a:pt x="946789" y="691705"/>
                  </a:moveTo>
                  <a:cubicBezTo>
                    <a:pt x="946789" y="694001"/>
                    <a:pt x="942964" y="700122"/>
                    <a:pt x="945259" y="700122"/>
                  </a:cubicBezTo>
                  <a:cubicBezTo>
                    <a:pt x="945259" y="696296"/>
                    <a:pt x="948319" y="693235"/>
                    <a:pt x="946789" y="691705"/>
                  </a:cubicBezTo>
                  <a:close/>
                  <a:moveTo>
                    <a:pt x="950615" y="662630"/>
                  </a:moveTo>
                  <a:cubicBezTo>
                    <a:pt x="949085" y="664160"/>
                    <a:pt x="949085" y="664925"/>
                    <a:pt x="949085" y="666456"/>
                  </a:cubicBezTo>
                  <a:cubicBezTo>
                    <a:pt x="949085" y="667220"/>
                    <a:pt x="949085" y="667986"/>
                    <a:pt x="949850" y="668751"/>
                  </a:cubicBezTo>
                  <a:cubicBezTo>
                    <a:pt x="949850" y="666456"/>
                    <a:pt x="952145" y="662630"/>
                    <a:pt x="950615" y="662630"/>
                  </a:cubicBezTo>
                  <a:close/>
                  <a:moveTo>
                    <a:pt x="960562" y="633554"/>
                  </a:moveTo>
                  <a:cubicBezTo>
                    <a:pt x="962857" y="635850"/>
                    <a:pt x="958267" y="643501"/>
                    <a:pt x="957501" y="648857"/>
                  </a:cubicBezTo>
                  <a:cubicBezTo>
                    <a:pt x="955206" y="648857"/>
                    <a:pt x="959031" y="642736"/>
                    <a:pt x="956736" y="643501"/>
                  </a:cubicBezTo>
                  <a:cubicBezTo>
                    <a:pt x="959031" y="641206"/>
                    <a:pt x="959031" y="638911"/>
                    <a:pt x="960562" y="633554"/>
                  </a:cubicBezTo>
                  <a:close/>
                  <a:moveTo>
                    <a:pt x="961327" y="627433"/>
                  </a:moveTo>
                  <a:cubicBezTo>
                    <a:pt x="960562" y="627433"/>
                    <a:pt x="959797" y="628199"/>
                    <a:pt x="959031" y="628199"/>
                  </a:cubicBezTo>
                  <a:cubicBezTo>
                    <a:pt x="959031" y="633554"/>
                    <a:pt x="957501" y="638145"/>
                    <a:pt x="956736" y="642736"/>
                  </a:cubicBezTo>
                  <a:cubicBezTo>
                    <a:pt x="956736" y="643501"/>
                    <a:pt x="956736" y="643501"/>
                    <a:pt x="956736" y="643501"/>
                  </a:cubicBezTo>
                  <a:cubicBezTo>
                    <a:pt x="955971" y="646562"/>
                    <a:pt x="955206" y="648857"/>
                    <a:pt x="954440" y="651918"/>
                  </a:cubicBezTo>
                  <a:cubicBezTo>
                    <a:pt x="954440" y="652683"/>
                    <a:pt x="955206" y="653448"/>
                    <a:pt x="955971" y="651918"/>
                  </a:cubicBezTo>
                  <a:cubicBezTo>
                    <a:pt x="957501" y="651918"/>
                    <a:pt x="953676" y="657274"/>
                    <a:pt x="956736" y="655744"/>
                  </a:cubicBezTo>
                  <a:cubicBezTo>
                    <a:pt x="955971" y="657274"/>
                    <a:pt x="955971" y="654978"/>
                    <a:pt x="955206" y="654978"/>
                  </a:cubicBezTo>
                  <a:cubicBezTo>
                    <a:pt x="954440" y="664160"/>
                    <a:pt x="949850" y="674107"/>
                    <a:pt x="949085" y="683289"/>
                  </a:cubicBezTo>
                  <a:cubicBezTo>
                    <a:pt x="948319" y="681758"/>
                    <a:pt x="947555" y="681758"/>
                    <a:pt x="946789" y="684053"/>
                  </a:cubicBezTo>
                  <a:cubicBezTo>
                    <a:pt x="948319" y="684819"/>
                    <a:pt x="946789" y="691705"/>
                    <a:pt x="949085" y="688644"/>
                  </a:cubicBezTo>
                  <a:cubicBezTo>
                    <a:pt x="949850" y="690174"/>
                    <a:pt x="948319" y="694765"/>
                    <a:pt x="947555" y="695531"/>
                  </a:cubicBezTo>
                  <a:cubicBezTo>
                    <a:pt x="947555" y="697061"/>
                    <a:pt x="948319" y="697061"/>
                    <a:pt x="950615" y="697826"/>
                  </a:cubicBezTo>
                  <a:cubicBezTo>
                    <a:pt x="952145" y="691705"/>
                    <a:pt x="954440" y="683289"/>
                    <a:pt x="951380" y="684053"/>
                  </a:cubicBezTo>
                  <a:cubicBezTo>
                    <a:pt x="952145" y="681758"/>
                    <a:pt x="953676" y="684053"/>
                    <a:pt x="954440" y="680993"/>
                  </a:cubicBezTo>
                  <a:cubicBezTo>
                    <a:pt x="954440" y="674872"/>
                    <a:pt x="953676" y="671046"/>
                    <a:pt x="955971" y="658804"/>
                  </a:cubicBezTo>
                  <a:cubicBezTo>
                    <a:pt x="957501" y="659569"/>
                    <a:pt x="954440" y="664925"/>
                    <a:pt x="955971" y="665690"/>
                  </a:cubicBezTo>
                  <a:cubicBezTo>
                    <a:pt x="956736" y="663395"/>
                    <a:pt x="959031" y="651918"/>
                    <a:pt x="957501" y="649623"/>
                  </a:cubicBezTo>
                  <a:cubicBezTo>
                    <a:pt x="958267" y="648857"/>
                    <a:pt x="959031" y="649623"/>
                    <a:pt x="960562" y="646562"/>
                  </a:cubicBezTo>
                  <a:cubicBezTo>
                    <a:pt x="959797" y="643501"/>
                    <a:pt x="961327" y="639675"/>
                    <a:pt x="962092" y="636615"/>
                  </a:cubicBezTo>
                  <a:cubicBezTo>
                    <a:pt x="962857" y="633554"/>
                    <a:pt x="962857" y="629729"/>
                    <a:pt x="961327" y="627433"/>
                  </a:cubicBezTo>
                  <a:close/>
                  <a:moveTo>
                    <a:pt x="968213" y="603714"/>
                  </a:moveTo>
                  <a:cubicBezTo>
                    <a:pt x="967448" y="603714"/>
                    <a:pt x="966683" y="604479"/>
                    <a:pt x="966683" y="604479"/>
                  </a:cubicBezTo>
                  <a:cubicBezTo>
                    <a:pt x="966683" y="605245"/>
                    <a:pt x="966683" y="606775"/>
                    <a:pt x="966683" y="607540"/>
                  </a:cubicBezTo>
                  <a:cubicBezTo>
                    <a:pt x="966683" y="606775"/>
                    <a:pt x="967448" y="605245"/>
                    <a:pt x="968213" y="603714"/>
                  </a:cubicBezTo>
                  <a:close/>
                  <a:moveTo>
                    <a:pt x="969743" y="589176"/>
                  </a:moveTo>
                  <a:cubicBezTo>
                    <a:pt x="968978" y="591472"/>
                    <a:pt x="968978" y="593002"/>
                    <a:pt x="968213" y="594533"/>
                  </a:cubicBezTo>
                  <a:cubicBezTo>
                    <a:pt x="968213" y="596063"/>
                    <a:pt x="968978" y="598358"/>
                    <a:pt x="968978" y="599888"/>
                  </a:cubicBezTo>
                  <a:cubicBezTo>
                    <a:pt x="968978" y="596063"/>
                    <a:pt x="969743" y="593767"/>
                    <a:pt x="969743" y="589176"/>
                  </a:cubicBezTo>
                  <a:close/>
                  <a:moveTo>
                    <a:pt x="971273" y="570048"/>
                  </a:moveTo>
                  <a:cubicBezTo>
                    <a:pt x="970509" y="570813"/>
                    <a:pt x="970509" y="570813"/>
                    <a:pt x="970509" y="571579"/>
                  </a:cubicBezTo>
                  <a:cubicBezTo>
                    <a:pt x="970509" y="571579"/>
                    <a:pt x="970509" y="572343"/>
                    <a:pt x="970509" y="572343"/>
                  </a:cubicBezTo>
                  <a:cubicBezTo>
                    <a:pt x="970509" y="572343"/>
                    <a:pt x="970509" y="573109"/>
                    <a:pt x="970509" y="573109"/>
                  </a:cubicBezTo>
                  <a:lnTo>
                    <a:pt x="971226" y="577417"/>
                  </a:lnTo>
                  <a:lnTo>
                    <a:pt x="971157" y="577524"/>
                  </a:lnTo>
                  <a:lnTo>
                    <a:pt x="969743" y="575404"/>
                  </a:lnTo>
                  <a:cubicBezTo>
                    <a:pt x="968978" y="577700"/>
                    <a:pt x="968213" y="579995"/>
                    <a:pt x="968213" y="583055"/>
                  </a:cubicBezTo>
                  <a:cubicBezTo>
                    <a:pt x="968978" y="583055"/>
                    <a:pt x="968978" y="584586"/>
                    <a:pt x="968978" y="586116"/>
                  </a:cubicBezTo>
                  <a:cubicBezTo>
                    <a:pt x="969744" y="582290"/>
                    <a:pt x="969361" y="581142"/>
                    <a:pt x="969361" y="580282"/>
                  </a:cubicBezTo>
                  <a:lnTo>
                    <a:pt x="971157" y="577524"/>
                  </a:lnTo>
                  <a:lnTo>
                    <a:pt x="971273" y="577700"/>
                  </a:lnTo>
                  <a:lnTo>
                    <a:pt x="971226" y="577417"/>
                  </a:lnTo>
                  <a:lnTo>
                    <a:pt x="972039" y="576169"/>
                  </a:lnTo>
                  <a:cubicBezTo>
                    <a:pt x="972804" y="572343"/>
                    <a:pt x="971273" y="572343"/>
                    <a:pt x="971273" y="570048"/>
                  </a:cubicBezTo>
                  <a:close/>
                  <a:moveTo>
                    <a:pt x="969743" y="537913"/>
                  </a:moveTo>
                  <a:cubicBezTo>
                    <a:pt x="968213" y="538677"/>
                    <a:pt x="967448" y="540208"/>
                    <a:pt x="966683" y="541738"/>
                  </a:cubicBezTo>
                  <a:cubicBezTo>
                    <a:pt x="966683" y="542503"/>
                    <a:pt x="966683" y="542503"/>
                    <a:pt x="966683" y="542503"/>
                  </a:cubicBezTo>
                  <a:cubicBezTo>
                    <a:pt x="967448" y="544798"/>
                    <a:pt x="967448" y="546329"/>
                    <a:pt x="967448" y="548624"/>
                  </a:cubicBezTo>
                  <a:cubicBezTo>
                    <a:pt x="968213" y="556276"/>
                    <a:pt x="968213" y="563927"/>
                    <a:pt x="968213" y="570048"/>
                  </a:cubicBezTo>
                  <a:cubicBezTo>
                    <a:pt x="968978" y="567753"/>
                    <a:pt x="969743" y="564692"/>
                    <a:pt x="970509" y="560867"/>
                  </a:cubicBezTo>
                  <a:cubicBezTo>
                    <a:pt x="970509" y="558571"/>
                    <a:pt x="968978" y="559336"/>
                    <a:pt x="968213" y="559336"/>
                  </a:cubicBezTo>
                  <a:cubicBezTo>
                    <a:pt x="968213" y="557041"/>
                    <a:pt x="969743" y="557041"/>
                    <a:pt x="970509" y="557041"/>
                  </a:cubicBezTo>
                  <a:cubicBezTo>
                    <a:pt x="970509" y="552450"/>
                    <a:pt x="969743" y="548624"/>
                    <a:pt x="969743" y="544034"/>
                  </a:cubicBezTo>
                  <a:cubicBezTo>
                    <a:pt x="969743" y="541738"/>
                    <a:pt x="969743" y="540208"/>
                    <a:pt x="969743" y="537913"/>
                  </a:cubicBezTo>
                  <a:close/>
                  <a:moveTo>
                    <a:pt x="988106" y="495065"/>
                  </a:moveTo>
                  <a:cubicBezTo>
                    <a:pt x="987342" y="498125"/>
                    <a:pt x="986576" y="503481"/>
                    <a:pt x="989637" y="505011"/>
                  </a:cubicBezTo>
                  <a:cubicBezTo>
                    <a:pt x="988872" y="500420"/>
                    <a:pt x="988872" y="493535"/>
                    <a:pt x="988106" y="495065"/>
                  </a:cubicBezTo>
                  <a:close/>
                  <a:moveTo>
                    <a:pt x="984281" y="483587"/>
                  </a:moveTo>
                  <a:cubicBezTo>
                    <a:pt x="985046" y="487413"/>
                    <a:pt x="985046" y="490474"/>
                    <a:pt x="984281" y="493535"/>
                  </a:cubicBezTo>
                  <a:cubicBezTo>
                    <a:pt x="984281" y="495065"/>
                    <a:pt x="984281" y="495830"/>
                    <a:pt x="984281" y="496595"/>
                  </a:cubicBezTo>
                  <a:cubicBezTo>
                    <a:pt x="986576" y="493535"/>
                    <a:pt x="988106" y="485118"/>
                    <a:pt x="984281" y="483587"/>
                  </a:cubicBezTo>
                  <a:close/>
                  <a:moveTo>
                    <a:pt x="983516" y="475171"/>
                  </a:moveTo>
                  <a:cubicBezTo>
                    <a:pt x="982751" y="477466"/>
                    <a:pt x="983516" y="484353"/>
                    <a:pt x="985811" y="482057"/>
                  </a:cubicBezTo>
                  <a:cubicBezTo>
                    <a:pt x="985046" y="478997"/>
                    <a:pt x="984281" y="476702"/>
                    <a:pt x="983516" y="475171"/>
                  </a:cubicBezTo>
                  <a:close/>
                  <a:moveTo>
                    <a:pt x="984281" y="468285"/>
                  </a:moveTo>
                  <a:cubicBezTo>
                    <a:pt x="983516" y="469815"/>
                    <a:pt x="982751" y="470580"/>
                    <a:pt x="982751" y="471345"/>
                  </a:cubicBezTo>
                  <a:cubicBezTo>
                    <a:pt x="982751" y="472111"/>
                    <a:pt x="982751" y="472111"/>
                    <a:pt x="983516" y="472875"/>
                  </a:cubicBezTo>
                  <a:cubicBezTo>
                    <a:pt x="984281" y="472111"/>
                    <a:pt x="984281" y="470580"/>
                    <a:pt x="984281" y="468285"/>
                  </a:cubicBezTo>
                  <a:close/>
                  <a:moveTo>
                    <a:pt x="981221" y="457573"/>
                  </a:moveTo>
                  <a:cubicBezTo>
                    <a:pt x="981221" y="458338"/>
                    <a:pt x="981221" y="458338"/>
                    <a:pt x="981221" y="459103"/>
                  </a:cubicBezTo>
                  <a:cubicBezTo>
                    <a:pt x="981985" y="459869"/>
                    <a:pt x="981985" y="459869"/>
                    <a:pt x="982751" y="459869"/>
                  </a:cubicBezTo>
                  <a:cubicBezTo>
                    <a:pt x="981985" y="459103"/>
                    <a:pt x="981985" y="458338"/>
                    <a:pt x="981221" y="457573"/>
                  </a:cubicBezTo>
                  <a:close/>
                  <a:moveTo>
                    <a:pt x="975864" y="444566"/>
                  </a:moveTo>
                  <a:cubicBezTo>
                    <a:pt x="974334" y="444566"/>
                    <a:pt x="972804" y="446096"/>
                    <a:pt x="973569" y="447626"/>
                  </a:cubicBezTo>
                  <a:cubicBezTo>
                    <a:pt x="973569" y="447626"/>
                    <a:pt x="973569" y="448391"/>
                    <a:pt x="974334" y="449157"/>
                  </a:cubicBezTo>
                  <a:cubicBezTo>
                    <a:pt x="975100" y="449921"/>
                    <a:pt x="975864" y="450687"/>
                    <a:pt x="976630" y="451452"/>
                  </a:cubicBezTo>
                  <a:cubicBezTo>
                    <a:pt x="976630" y="452217"/>
                    <a:pt x="976630" y="452217"/>
                    <a:pt x="976630" y="452982"/>
                  </a:cubicBezTo>
                  <a:cubicBezTo>
                    <a:pt x="977395" y="453747"/>
                    <a:pt x="977395" y="454512"/>
                    <a:pt x="978160" y="455278"/>
                  </a:cubicBezTo>
                  <a:cubicBezTo>
                    <a:pt x="978160" y="455278"/>
                    <a:pt x="978925" y="454512"/>
                    <a:pt x="978925" y="452982"/>
                  </a:cubicBezTo>
                  <a:cubicBezTo>
                    <a:pt x="978160" y="453747"/>
                    <a:pt x="975864" y="449921"/>
                    <a:pt x="977395" y="446096"/>
                  </a:cubicBezTo>
                  <a:cubicBezTo>
                    <a:pt x="976630" y="446096"/>
                    <a:pt x="975864" y="445331"/>
                    <a:pt x="975864" y="444566"/>
                  </a:cubicBezTo>
                  <a:close/>
                  <a:moveTo>
                    <a:pt x="972804" y="423907"/>
                  </a:moveTo>
                  <a:cubicBezTo>
                    <a:pt x="971273" y="423907"/>
                    <a:pt x="972039" y="425437"/>
                    <a:pt x="971273" y="427733"/>
                  </a:cubicBezTo>
                  <a:cubicBezTo>
                    <a:pt x="972039" y="427733"/>
                    <a:pt x="972039" y="428497"/>
                    <a:pt x="972804" y="429263"/>
                  </a:cubicBezTo>
                  <a:cubicBezTo>
                    <a:pt x="973569" y="429263"/>
                    <a:pt x="973569" y="429263"/>
                    <a:pt x="973569" y="429263"/>
                  </a:cubicBezTo>
                  <a:cubicBezTo>
                    <a:pt x="973569" y="427733"/>
                    <a:pt x="973569" y="426202"/>
                    <a:pt x="972804" y="423907"/>
                  </a:cubicBezTo>
                  <a:close/>
                  <a:moveTo>
                    <a:pt x="968213" y="410900"/>
                  </a:moveTo>
                  <a:cubicBezTo>
                    <a:pt x="968213" y="410900"/>
                    <a:pt x="968213" y="411664"/>
                    <a:pt x="968213" y="412430"/>
                  </a:cubicBezTo>
                  <a:cubicBezTo>
                    <a:pt x="968978" y="416255"/>
                    <a:pt x="969743" y="420081"/>
                    <a:pt x="970509" y="423142"/>
                  </a:cubicBezTo>
                  <a:cubicBezTo>
                    <a:pt x="971273" y="421612"/>
                    <a:pt x="972039" y="420846"/>
                    <a:pt x="971273" y="417786"/>
                  </a:cubicBezTo>
                  <a:cubicBezTo>
                    <a:pt x="968213" y="417786"/>
                    <a:pt x="971273" y="418551"/>
                    <a:pt x="968213" y="410900"/>
                  </a:cubicBezTo>
                  <a:close/>
                  <a:moveTo>
                    <a:pt x="972804" y="404779"/>
                  </a:moveTo>
                  <a:cubicBezTo>
                    <a:pt x="972039" y="405543"/>
                    <a:pt x="972039" y="406309"/>
                    <a:pt x="971273" y="406309"/>
                  </a:cubicBezTo>
                  <a:cubicBezTo>
                    <a:pt x="972039" y="407839"/>
                    <a:pt x="972804" y="408604"/>
                    <a:pt x="972804" y="410134"/>
                  </a:cubicBezTo>
                  <a:cubicBezTo>
                    <a:pt x="972039" y="410134"/>
                    <a:pt x="969743" y="405543"/>
                    <a:pt x="970509" y="409369"/>
                  </a:cubicBezTo>
                  <a:cubicBezTo>
                    <a:pt x="972804" y="410134"/>
                    <a:pt x="971273" y="413195"/>
                    <a:pt x="972039" y="415491"/>
                  </a:cubicBezTo>
                  <a:lnTo>
                    <a:pt x="974334" y="414725"/>
                  </a:lnTo>
                  <a:cubicBezTo>
                    <a:pt x="974334" y="410900"/>
                    <a:pt x="973569" y="407839"/>
                    <a:pt x="972804" y="404779"/>
                  </a:cubicBezTo>
                  <a:close/>
                  <a:moveTo>
                    <a:pt x="968978" y="389476"/>
                  </a:moveTo>
                  <a:cubicBezTo>
                    <a:pt x="968213" y="389476"/>
                    <a:pt x="968213" y="390241"/>
                    <a:pt x="967448" y="390241"/>
                  </a:cubicBezTo>
                  <a:cubicBezTo>
                    <a:pt x="967448" y="391771"/>
                    <a:pt x="968213" y="394067"/>
                    <a:pt x="968978" y="394067"/>
                  </a:cubicBezTo>
                  <a:cubicBezTo>
                    <a:pt x="968978" y="391771"/>
                    <a:pt x="970509" y="392536"/>
                    <a:pt x="968978" y="389476"/>
                  </a:cubicBezTo>
                  <a:close/>
                  <a:moveTo>
                    <a:pt x="958267" y="381824"/>
                  </a:moveTo>
                  <a:cubicBezTo>
                    <a:pt x="958267" y="381824"/>
                    <a:pt x="957501" y="382589"/>
                    <a:pt x="957501" y="382589"/>
                  </a:cubicBezTo>
                  <a:cubicBezTo>
                    <a:pt x="957501" y="384885"/>
                    <a:pt x="959797" y="386415"/>
                    <a:pt x="959797" y="387946"/>
                  </a:cubicBezTo>
                  <a:cubicBezTo>
                    <a:pt x="960562" y="389476"/>
                    <a:pt x="959031" y="391771"/>
                    <a:pt x="958267" y="393301"/>
                  </a:cubicBezTo>
                  <a:cubicBezTo>
                    <a:pt x="958267" y="394067"/>
                    <a:pt x="959031" y="395597"/>
                    <a:pt x="959797" y="395597"/>
                  </a:cubicBezTo>
                  <a:cubicBezTo>
                    <a:pt x="962092" y="395597"/>
                    <a:pt x="963622" y="395597"/>
                    <a:pt x="965918" y="395597"/>
                  </a:cubicBezTo>
                  <a:cubicBezTo>
                    <a:pt x="965152" y="394831"/>
                    <a:pt x="965152" y="394067"/>
                    <a:pt x="965152" y="393301"/>
                  </a:cubicBezTo>
                  <a:cubicBezTo>
                    <a:pt x="961327" y="390241"/>
                    <a:pt x="964388" y="388710"/>
                    <a:pt x="965918" y="394067"/>
                  </a:cubicBezTo>
                  <a:cubicBezTo>
                    <a:pt x="965918" y="394067"/>
                    <a:pt x="965918" y="392536"/>
                    <a:pt x="966683" y="392536"/>
                  </a:cubicBezTo>
                  <a:cubicBezTo>
                    <a:pt x="966683" y="391771"/>
                    <a:pt x="965918" y="390241"/>
                    <a:pt x="965918" y="389476"/>
                  </a:cubicBezTo>
                  <a:cubicBezTo>
                    <a:pt x="965152" y="389476"/>
                    <a:pt x="963622" y="389476"/>
                    <a:pt x="963622" y="387946"/>
                  </a:cubicBezTo>
                  <a:cubicBezTo>
                    <a:pt x="962857" y="384885"/>
                    <a:pt x="961327" y="383355"/>
                    <a:pt x="959031" y="381824"/>
                  </a:cubicBezTo>
                  <a:cubicBezTo>
                    <a:pt x="959031" y="381824"/>
                    <a:pt x="958267" y="381824"/>
                    <a:pt x="958267" y="381824"/>
                  </a:cubicBezTo>
                  <a:close/>
                  <a:moveTo>
                    <a:pt x="933017" y="335916"/>
                  </a:moveTo>
                  <a:cubicBezTo>
                    <a:pt x="933017" y="336681"/>
                    <a:pt x="933017" y="337447"/>
                    <a:pt x="933017" y="338211"/>
                  </a:cubicBezTo>
                  <a:cubicBezTo>
                    <a:pt x="933782" y="338977"/>
                    <a:pt x="933782" y="340507"/>
                    <a:pt x="934547" y="341272"/>
                  </a:cubicBezTo>
                  <a:cubicBezTo>
                    <a:pt x="935312" y="340507"/>
                    <a:pt x="936077" y="341272"/>
                    <a:pt x="936843" y="341272"/>
                  </a:cubicBezTo>
                  <a:cubicBezTo>
                    <a:pt x="935312" y="339742"/>
                    <a:pt x="933782" y="337447"/>
                    <a:pt x="933017" y="335916"/>
                  </a:cubicBezTo>
                  <a:close/>
                  <a:moveTo>
                    <a:pt x="85386" y="323822"/>
                  </a:moveTo>
                  <a:cubicBezTo>
                    <a:pt x="86787" y="323822"/>
                    <a:pt x="87488" y="324523"/>
                    <a:pt x="87488" y="325223"/>
                  </a:cubicBezTo>
                  <a:cubicBezTo>
                    <a:pt x="86787" y="325223"/>
                    <a:pt x="86086" y="324523"/>
                    <a:pt x="85386" y="324523"/>
                  </a:cubicBezTo>
                  <a:cubicBezTo>
                    <a:pt x="85386" y="324523"/>
                    <a:pt x="85386" y="323822"/>
                    <a:pt x="85386" y="323822"/>
                  </a:cubicBezTo>
                  <a:close/>
                  <a:moveTo>
                    <a:pt x="907002" y="316787"/>
                  </a:moveTo>
                  <a:cubicBezTo>
                    <a:pt x="904707" y="318318"/>
                    <a:pt x="904707" y="320614"/>
                    <a:pt x="906237" y="322144"/>
                  </a:cubicBezTo>
                  <a:cubicBezTo>
                    <a:pt x="909298" y="325204"/>
                    <a:pt x="910828" y="326735"/>
                    <a:pt x="913889" y="325969"/>
                  </a:cubicBezTo>
                  <a:cubicBezTo>
                    <a:pt x="911593" y="322144"/>
                    <a:pt x="910063" y="319083"/>
                    <a:pt x="907768" y="316787"/>
                  </a:cubicBezTo>
                  <a:cubicBezTo>
                    <a:pt x="907002" y="316787"/>
                    <a:pt x="907002" y="316787"/>
                    <a:pt x="907002" y="316787"/>
                  </a:cubicBezTo>
                  <a:close/>
                  <a:moveTo>
                    <a:pt x="914090" y="291598"/>
                  </a:moveTo>
                  <a:cubicBezTo>
                    <a:pt x="916191" y="291598"/>
                    <a:pt x="917593" y="295801"/>
                    <a:pt x="919694" y="295101"/>
                  </a:cubicBezTo>
                  <a:cubicBezTo>
                    <a:pt x="919694" y="299304"/>
                    <a:pt x="914790" y="290898"/>
                    <a:pt x="915491" y="297202"/>
                  </a:cubicBezTo>
                  <a:cubicBezTo>
                    <a:pt x="913390" y="294400"/>
                    <a:pt x="916892" y="295101"/>
                    <a:pt x="914090" y="291598"/>
                  </a:cubicBezTo>
                  <a:close/>
                  <a:moveTo>
                    <a:pt x="140588" y="245038"/>
                  </a:moveTo>
                  <a:lnTo>
                    <a:pt x="130389" y="258637"/>
                  </a:lnTo>
                  <a:cubicBezTo>
                    <a:pt x="125799" y="263993"/>
                    <a:pt x="120442" y="269349"/>
                    <a:pt x="115087" y="274705"/>
                  </a:cubicBezTo>
                  <a:cubicBezTo>
                    <a:pt x="115087" y="267054"/>
                    <a:pt x="122738" y="265524"/>
                    <a:pt x="126563" y="260933"/>
                  </a:cubicBezTo>
                  <a:close/>
                  <a:moveTo>
                    <a:pt x="179956" y="243963"/>
                  </a:moveTo>
                  <a:cubicBezTo>
                    <a:pt x="179956" y="245364"/>
                    <a:pt x="179956" y="246064"/>
                    <a:pt x="179956" y="246765"/>
                  </a:cubicBezTo>
                  <a:cubicBezTo>
                    <a:pt x="179255" y="246765"/>
                    <a:pt x="178554" y="246765"/>
                    <a:pt x="178554" y="246064"/>
                  </a:cubicBezTo>
                  <a:cubicBezTo>
                    <a:pt x="177853" y="244663"/>
                    <a:pt x="179255" y="244663"/>
                    <a:pt x="179956" y="243963"/>
                  </a:cubicBezTo>
                  <a:close/>
                  <a:moveTo>
                    <a:pt x="181356" y="242562"/>
                  </a:moveTo>
                  <a:cubicBezTo>
                    <a:pt x="182057" y="241861"/>
                    <a:pt x="182757" y="242562"/>
                    <a:pt x="182757" y="243963"/>
                  </a:cubicBezTo>
                  <a:cubicBezTo>
                    <a:pt x="182057" y="244663"/>
                    <a:pt x="181356" y="244663"/>
                    <a:pt x="180656" y="244663"/>
                  </a:cubicBezTo>
                  <a:cubicBezTo>
                    <a:pt x="180656" y="243963"/>
                    <a:pt x="180656" y="242562"/>
                    <a:pt x="181356" y="242562"/>
                  </a:cubicBezTo>
                  <a:close/>
                  <a:moveTo>
                    <a:pt x="142792" y="242541"/>
                  </a:moveTo>
                  <a:lnTo>
                    <a:pt x="140588" y="245038"/>
                  </a:lnTo>
                  <a:lnTo>
                    <a:pt x="141866" y="243334"/>
                  </a:lnTo>
                  <a:close/>
                  <a:moveTo>
                    <a:pt x="849617" y="221910"/>
                  </a:moveTo>
                  <a:cubicBezTo>
                    <a:pt x="851148" y="225736"/>
                    <a:pt x="851912" y="228797"/>
                    <a:pt x="854973" y="229562"/>
                  </a:cubicBezTo>
                  <a:cubicBezTo>
                    <a:pt x="854973" y="228797"/>
                    <a:pt x="854973" y="228797"/>
                    <a:pt x="854973" y="228797"/>
                  </a:cubicBezTo>
                  <a:cubicBezTo>
                    <a:pt x="854208" y="228031"/>
                    <a:pt x="854208" y="228031"/>
                    <a:pt x="853443" y="227267"/>
                  </a:cubicBezTo>
                  <a:cubicBezTo>
                    <a:pt x="851912" y="225736"/>
                    <a:pt x="850382" y="224206"/>
                    <a:pt x="849617" y="221910"/>
                  </a:cubicBezTo>
                  <a:close/>
                  <a:moveTo>
                    <a:pt x="867856" y="204735"/>
                  </a:moveTo>
                  <a:lnTo>
                    <a:pt x="869958" y="207537"/>
                  </a:lnTo>
                  <a:cubicBezTo>
                    <a:pt x="870658" y="208938"/>
                    <a:pt x="868557" y="210339"/>
                    <a:pt x="866455" y="207537"/>
                  </a:cubicBezTo>
                  <a:cubicBezTo>
                    <a:pt x="868557" y="206837"/>
                    <a:pt x="867155" y="205436"/>
                    <a:pt x="867856" y="204735"/>
                  </a:cubicBezTo>
                  <a:close/>
                  <a:moveTo>
                    <a:pt x="794443" y="181982"/>
                  </a:moveTo>
                  <a:lnTo>
                    <a:pt x="795003" y="182319"/>
                  </a:lnTo>
                  <a:cubicBezTo>
                    <a:pt x="794303" y="183019"/>
                    <a:pt x="794303" y="183720"/>
                    <a:pt x="795003" y="185121"/>
                  </a:cubicBezTo>
                  <a:close/>
                  <a:moveTo>
                    <a:pt x="790800" y="175314"/>
                  </a:moveTo>
                  <a:cubicBezTo>
                    <a:pt x="791500" y="175314"/>
                    <a:pt x="792901" y="176715"/>
                    <a:pt x="792201" y="175314"/>
                  </a:cubicBezTo>
                  <a:cubicBezTo>
                    <a:pt x="791851" y="177065"/>
                    <a:pt x="793077" y="178641"/>
                    <a:pt x="794127" y="180217"/>
                  </a:cubicBezTo>
                  <a:lnTo>
                    <a:pt x="794443" y="181982"/>
                  </a:lnTo>
                  <a:lnTo>
                    <a:pt x="791500" y="180217"/>
                  </a:lnTo>
                  <a:cubicBezTo>
                    <a:pt x="791500" y="178817"/>
                    <a:pt x="792201" y="177416"/>
                    <a:pt x="790800" y="175314"/>
                  </a:cubicBezTo>
                  <a:close/>
                  <a:moveTo>
                    <a:pt x="784496" y="169709"/>
                  </a:moveTo>
                  <a:cubicBezTo>
                    <a:pt x="785897" y="170410"/>
                    <a:pt x="788700" y="174612"/>
                    <a:pt x="789400" y="173912"/>
                  </a:cubicBezTo>
                  <a:lnTo>
                    <a:pt x="786291" y="171760"/>
                  </a:lnTo>
                  <a:close/>
                  <a:moveTo>
                    <a:pt x="841937" y="169009"/>
                  </a:moveTo>
                  <a:cubicBezTo>
                    <a:pt x="841237" y="169709"/>
                    <a:pt x="840536" y="169709"/>
                    <a:pt x="841237" y="171110"/>
                  </a:cubicBezTo>
                  <a:cubicBezTo>
                    <a:pt x="841937" y="168308"/>
                    <a:pt x="845439" y="176014"/>
                    <a:pt x="846140" y="173212"/>
                  </a:cubicBezTo>
                  <a:cubicBezTo>
                    <a:pt x="844739" y="171110"/>
                    <a:pt x="843338" y="169709"/>
                    <a:pt x="841937" y="169009"/>
                  </a:cubicBezTo>
                  <a:close/>
                  <a:moveTo>
                    <a:pt x="400482" y="168351"/>
                  </a:moveTo>
                  <a:cubicBezTo>
                    <a:pt x="397422" y="168351"/>
                    <a:pt x="394361" y="168351"/>
                    <a:pt x="390536" y="169116"/>
                  </a:cubicBezTo>
                  <a:cubicBezTo>
                    <a:pt x="385945" y="169881"/>
                    <a:pt x="381354" y="171411"/>
                    <a:pt x="375998" y="172942"/>
                  </a:cubicBezTo>
                  <a:cubicBezTo>
                    <a:pt x="377528" y="174472"/>
                    <a:pt x="379058" y="176002"/>
                    <a:pt x="381354" y="173707"/>
                  </a:cubicBezTo>
                  <a:cubicBezTo>
                    <a:pt x="385179" y="170647"/>
                    <a:pt x="391300" y="174472"/>
                    <a:pt x="394361" y="169881"/>
                  </a:cubicBezTo>
                  <a:cubicBezTo>
                    <a:pt x="395127" y="169116"/>
                    <a:pt x="396657" y="169116"/>
                    <a:pt x="397422" y="169116"/>
                  </a:cubicBezTo>
                  <a:cubicBezTo>
                    <a:pt x="398952" y="169116"/>
                    <a:pt x="399717" y="169116"/>
                    <a:pt x="400482" y="168351"/>
                  </a:cubicBezTo>
                  <a:close/>
                  <a:moveTo>
                    <a:pt x="420376" y="164525"/>
                  </a:moveTo>
                  <a:cubicBezTo>
                    <a:pt x="417315" y="164525"/>
                    <a:pt x="413490" y="165290"/>
                    <a:pt x="409664" y="166056"/>
                  </a:cubicBezTo>
                  <a:cubicBezTo>
                    <a:pt x="411959" y="169116"/>
                    <a:pt x="413490" y="169116"/>
                    <a:pt x="417315" y="166820"/>
                  </a:cubicBezTo>
                  <a:cubicBezTo>
                    <a:pt x="418081" y="166820"/>
                    <a:pt x="418845" y="166056"/>
                    <a:pt x="419611" y="166056"/>
                  </a:cubicBezTo>
                  <a:cubicBezTo>
                    <a:pt x="421141" y="169116"/>
                    <a:pt x="422671" y="169881"/>
                    <a:pt x="424966" y="168351"/>
                  </a:cubicBezTo>
                  <a:cubicBezTo>
                    <a:pt x="426497" y="167586"/>
                    <a:pt x="428027" y="166056"/>
                    <a:pt x="428792" y="164525"/>
                  </a:cubicBezTo>
                  <a:cubicBezTo>
                    <a:pt x="426497" y="164525"/>
                    <a:pt x="424966" y="164525"/>
                    <a:pt x="422671" y="164525"/>
                  </a:cubicBezTo>
                  <a:cubicBezTo>
                    <a:pt x="422671" y="165290"/>
                    <a:pt x="421906" y="166056"/>
                    <a:pt x="420376" y="166056"/>
                  </a:cubicBezTo>
                  <a:cubicBezTo>
                    <a:pt x="420376" y="165290"/>
                    <a:pt x="420376" y="165290"/>
                    <a:pt x="420376" y="164525"/>
                  </a:cubicBezTo>
                  <a:close/>
                  <a:moveTo>
                    <a:pt x="437974" y="161465"/>
                  </a:moveTo>
                  <a:cubicBezTo>
                    <a:pt x="434914" y="161465"/>
                    <a:pt x="432618" y="162230"/>
                    <a:pt x="429557" y="162995"/>
                  </a:cubicBezTo>
                  <a:cubicBezTo>
                    <a:pt x="431087" y="162995"/>
                    <a:pt x="432618" y="162995"/>
                    <a:pt x="433383" y="162995"/>
                  </a:cubicBezTo>
                  <a:cubicBezTo>
                    <a:pt x="433383" y="162995"/>
                    <a:pt x="434148" y="162995"/>
                    <a:pt x="434148" y="162995"/>
                  </a:cubicBezTo>
                  <a:cubicBezTo>
                    <a:pt x="435678" y="162995"/>
                    <a:pt x="437209" y="162230"/>
                    <a:pt x="437974" y="161465"/>
                  </a:cubicBezTo>
                  <a:close/>
                  <a:moveTo>
                    <a:pt x="771186" y="161303"/>
                  </a:moveTo>
                  <a:lnTo>
                    <a:pt x="786291" y="171760"/>
                  </a:lnTo>
                  <a:lnTo>
                    <a:pt x="789400" y="175313"/>
                  </a:lnTo>
                  <a:cubicBezTo>
                    <a:pt x="785197" y="173211"/>
                    <a:pt x="774689" y="165506"/>
                    <a:pt x="771186" y="161303"/>
                  </a:cubicBezTo>
                  <a:close/>
                  <a:moveTo>
                    <a:pt x="284331" y="157801"/>
                  </a:moveTo>
                  <a:cubicBezTo>
                    <a:pt x="281529" y="160603"/>
                    <a:pt x="280829" y="159202"/>
                    <a:pt x="278027" y="160603"/>
                  </a:cubicBezTo>
                  <a:cubicBezTo>
                    <a:pt x="276626" y="159202"/>
                    <a:pt x="284331" y="156400"/>
                    <a:pt x="284331" y="157801"/>
                  </a:cubicBezTo>
                  <a:close/>
                  <a:moveTo>
                    <a:pt x="823724" y="157100"/>
                  </a:moveTo>
                  <a:cubicBezTo>
                    <a:pt x="827226" y="160603"/>
                    <a:pt x="827927" y="164105"/>
                    <a:pt x="826526" y="166207"/>
                  </a:cubicBezTo>
                  <a:cubicBezTo>
                    <a:pt x="826526" y="162704"/>
                    <a:pt x="821622" y="158501"/>
                    <a:pt x="823724" y="157100"/>
                  </a:cubicBezTo>
                  <a:close/>
                  <a:moveTo>
                    <a:pt x="754373" y="144491"/>
                  </a:moveTo>
                  <a:cubicBezTo>
                    <a:pt x="755774" y="143791"/>
                    <a:pt x="757175" y="144491"/>
                    <a:pt x="757876" y="144491"/>
                  </a:cubicBezTo>
                  <a:cubicBezTo>
                    <a:pt x="756475" y="147994"/>
                    <a:pt x="770485" y="157100"/>
                    <a:pt x="774688" y="159202"/>
                  </a:cubicBezTo>
                  <a:cubicBezTo>
                    <a:pt x="776088" y="160603"/>
                    <a:pt x="778190" y="162704"/>
                    <a:pt x="776789" y="163405"/>
                  </a:cubicBezTo>
                  <a:cubicBezTo>
                    <a:pt x="773987" y="159902"/>
                    <a:pt x="772586" y="160603"/>
                    <a:pt x="769784" y="158501"/>
                  </a:cubicBezTo>
                  <a:cubicBezTo>
                    <a:pt x="769784" y="159202"/>
                    <a:pt x="770485" y="159902"/>
                    <a:pt x="771185" y="160603"/>
                  </a:cubicBezTo>
                  <a:cubicBezTo>
                    <a:pt x="764881" y="159902"/>
                    <a:pt x="759277" y="150095"/>
                    <a:pt x="754373" y="144491"/>
                  </a:cubicBezTo>
                  <a:close/>
                  <a:moveTo>
                    <a:pt x="734059" y="140988"/>
                  </a:moveTo>
                  <a:cubicBezTo>
                    <a:pt x="736161" y="141689"/>
                    <a:pt x="741765" y="146592"/>
                    <a:pt x="741765" y="147993"/>
                  </a:cubicBezTo>
                  <a:cubicBezTo>
                    <a:pt x="739663" y="145892"/>
                    <a:pt x="736861" y="143090"/>
                    <a:pt x="734059" y="140988"/>
                  </a:cubicBezTo>
                  <a:close/>
                  <a:moveTo>
                    <a:pt x="746668" y="137486"/>
                  </a:moveTo>
                  <a:cubicBezTo>
                    <a:pt x="747369" y="138187"/>
                    <a:pt x="747369" y="138187"/>
                    <a:pt x="748069" y="138887"/>
                  </a:cubicBezTo>
                  <a:cubicBezTo>
                    <a:pt x="749470" y="139588"/>
                    <a:pt x="750171" y="138887"/>
                    <a:pt x="750871" y="138887"/>
                  </a:cubicBezTo>
                  <a:cubicBezTo>
                    <a:pt x="751572" y="139588"/>
                    <a:pt x="750871" y="140288"/>
                    <a:pt x="750171" y="139588"/>
                  </a:cubicBezTo>
                  <a:cubicBezTo>
                    <a:pt x="749470" y="140989"/>
                    <a:pt x="750871" y="140989"/>
                    <a:pt x="752973" y="142390"/>
                  </a:cubicBezTo>
                  <a:cubicBezTo>
                    <a:pt x="755775" y="145192"/>
                    <a:pt x="749470" y="139588"/>
                    <a:pt x="750171" y="142390"/>
                  </a:cubicBezTo>
                  <a:cubicBezTo>
                    <a:pt x="747369" y="140288"/>
                    <a:pt x="745267" y="138887"/>
                    <a:pt x="746668" y="137486"/>
                  </a:cubicBezTo>
                  <a:close/>
                  <a:moveTo>
                    <a:pt x="795703" y="124877"/>
                  </a:moveTo>
                  <a:cubicBezTo>
                    <a:pt x="797805" y="127679"/>
                    <a:pt x="799906" y="128380"/>
                    <a:pt x="802708" y="127679"/>
                  </a:cubicBezTo>
                  <a:cubicBezTo>
                    <a:pt x="808312" y="133283"/>
                    <a:pt x="809713" y="135385"/>
                    <a:pt x="816018" y="139587"/>
                  </a:cubicBezTo>
                  <a:cubicBezTo>
                    <a:pt x="816018" y="138186"/>
                    <a:pt x="816718" y="136785"/>
                    <a:pt x="815317" y="135385"/>
                  </a:cubicBezTo>
                  <a:cubicBezTo>
                    <a:pt x="816718" y="135385"/>
                    <a:pt x="817419" y="136785"/>
                    <a:pt x="820221" y="138887"/>
                  </a:cubicBezTo>
                  <a:cubicBezTo>
                    <a:pt x="819521" y="141689"/>
                    <a:pt x="820221" y="144491"/>
                    <a:pt x="821622" y="147993"/>
                  </a:cubicBezTo>
                  <a:cubicBezTo>
                    <a:pt x="824424" y="150795"/>
                    <a:pt x="829328" y="150795"/>
                    <a:pt x="829328" y="154998"/>
                  </a:cubicBezTo>
                  <a:cubicBezTo>
                    <a:pt x="830729" y="155699"/>
                    <a:pt x="832130" y="154298"/>
                    <a:pt x="833531" y="153597"/>
                  </a:cubicBezTo>
                  <a:cubicBezTo>
                    <a:pt x="835632" y="157800"/>
                    <a:pt x="837734" y="154998"/>
                    <a:pt x="838434" y="158501"/>
                  </a:cubicBezTo>
                  <a:cubicBezTo>
                    <a:pt x="839135" y="157800"/>
                    <a:pt x="839135" y="157100"/>
                    <a:pt x="837034" y="154998"/>
                  </a:cubicBezTo>
                  <a:cubicBezTo>
                    <a:pt x="838434" y="153597"/>
                    <a:pt x="841937" y="160602"/>
                    <a:pt x="843338" y="159902"/>
                  </a:cubicBezTo>
                  <a:cubicBezTo>
                    <a:pt x="845439" y="162704"/>
                    <a:pt x="841237" y="159902"/>
                    <a:pt x="839836" y="158501"/>
                  </a:cubicBezTo>
                  <a:cubicBezTo>
                    <a:pt x="839836" y="159902"/>
                    <a:pt x="839135" y="160602"/>
                    <a:pt x="840536" y="162704"/>
                  </a:cubicBezTo>
                  <a:cubicBezTo>
                    <a:pt x="841937" y="164105"/>
                    <a:pt x="842637" y="162704"/>
                    <a:pt x="843338" y="162003"/>
                  </a:cubicBezTo>
                  <a:cubicBezTo>
                    <a:pt x="846140" y="165506"/>
                    <a:pt x="847541" y="170410"/>
                    <a:pt x="850343" y="168308"/>
                  </a:cubicBezTo>
                  <a:cubicBezTo>
                    <a:pt x="852444" y="174613"/>
                    <a:pt x="858049" y="178816"/>
                    <a:pt x="860851" y="183720"/>
                  </a:cubicBezTo>
                  <a:cubicBezTo>
                    <a:pt x="862252" y="184420"/>
                    <a:pt x="862952" y="183720"/>
                    <a:pt x="861551" y="181618"/>
                  </a:cubicBezTo>
                  <a:cubicBezTo>
                    <a:pt x="865054" y="183019"/>
                    <a:pt x="866455" y="187923"/>
                    <a:pt x="867155" y="187923"/>
                  </a:cubicBezTo>
                  <a:cubicBezTo>
                    <a:pt x="867856" y="189324"/>
                    <a:pt x="867155" y="189324"/>
                    <a:pt x="866455" y="190024"/>
                  </a:cubicBezTo>
                  <a:cubicBezTo>
                    <a:pt x="869257" y="192826"/>
                    <a:pt x="868556" y="194928"/>
                    <a:pt x="870658" y="194227"/>
                  </a:cubicBezTo>
                  <a:cubicBezTo>
                    <a:pt x="869957" y="197029"/>
                    <a:pt x="874161" y="202633"/>
                    <a:pt x="873460" y="205436"/>
                  </a:cubicBezTo>
                  <a:cubicBezTo>
                    <a:pt x="872059" y="203334"/>
                    <a:pt x="869957" y="196329"/>
                    <a:pt x="867856" y="199131"/>
                  </a:cubicBezTo>
                  <a:cubicBezTo>
                    <a:pt x="867155" y="197730"/>
                    <a:pt x="867856" y="197730"/>
                    <a:pt x="868556" y="197029"/>
                  </a:cubicBezTo>
                  <a:cubicBezTo>
                    <a:pt x="867155" y="195628"/>
                    <a:pt x="865754" y="194227"/>
                    <a:pt x="863652" y="192126"/>
                  </a:cubicBezTo>
                  <a:cubicBezTo>
                    <a:pt x="863652" y="190024"/>
                    <a:pt x="862952" y="187923"/>
                    <a:pt x="862252" y="185821"/>
                  </a:cubicBezTo>
                  <a:cubicBezTo>
                    <a:pt x="860150" y="183720"/>
                    <a:pt x="862252" y="187923"/>
                    <a:pt x="860150" y="187222"/>
                  </a:cubicBezTo>
                  <a:cubicBezTo>
                    <a:pt x="860150" y="183019"/>
                    <a:pt x="856647" y="184420"/>
                    <a:pt x="855947" y="183720"/>
                  </a:cubicBezTo>
                  <a:cubicBezTo>
                    <a:pt x="855247" y="187222"/>
                    <a:pt x="860851" y="196329"/>
                    <a:pt x="866455" y="201232"/>
                  </a:cubicBezTo>
                  <a:cubicBezTo>
                    <a:pt x="865054" y="201933"/>
                    <a:pt x="865054" y="201232"/>
                    <a:pt x="864353" y="203334"/>
                  </a:cubicBezTo>
                  <a:cubicBezTo>
                    <a:pt x="865054" y="197730"/>
                    <a:pt x="855247" y="195628"/>
                    <a:pt x="854546" y="188623"/>
                  </a:cubicBezTo>
                  <a:cubicBezTo>
                    <a:pt x="847541" y="183019"/>
                    <a:pt x="839836" y="174613"/>
                    <a:pt x="832831" y="166207"/>
                  </a:cubicBezTo>
                  <a:cubicBezTo>
                    <a:pt x="829328" y="162003"/>
                    <a:pt x="825825" y="157800"/>
                    <a:pt x="822323" y="153597"/>
                  </a:cubicBezTo>
                  <a:cubicBezTo>
                    <a:pt x="820221" y="151496"/>
                    <a:pt x="818820" y="149395"/>
                    <a:pt x="816718" y="147993"/>
                  </a:cubicBezTo>
                  <a:cubicBezTo>
                    <a:pt x="814617" y="146592"/>
                    <a:pt x="813216" y="145191"/>
                    <a:pt x="811114" y="143790"/>
                  </a:cubicBezTo>
                  <a:cubicBezTo>
                    <a:pt x="812515" y="143790"/>
                    <a:pt x="813916" y="143790"/>
                    <a:pt x="814617" y="143790"/>
                  </a:cubicBezTo>
                  <a:cubicBezTo>
                    <a:pt x="812515" y="140988"/>
                    <a:pt x="811114" y="141689"/>
                    <a:pt x="809013" y="139587"/>
                  </a:cubicBezTo>
                  <a:cubicBezTo>
                    <a:pt x="809013" y="135385"/>
                    <a:pt x="797104" y="128380"/>
                    <a:pt x="795703" y="124877"/>
                  </a:cubicBezTo>
                  <a:close/>
                  <a:moveTo>
                    <a:pt x="700434" y="106663"/>
                  </a:moveTo>
                  <a:cubicBezTo>
                    <a:pt x="700434" y="105962"/>
                    <a:pt x="701835" y="107364"/>
                    <a:pt x="702535" y="106663"/>
                  </a:cubicBezTo>
                  <a:cubicBezTo>
                    <a:pt x="703236" y="108766"/>
                    <a:pt x="703937" y="109466"/>
                    <a:pt x="706038" y="110867"/>
                  </a:cubicBezTo>
                  <a:cubicBezTo>
                    <a:pt x="703937" y="111567"/>
                    <a:pt x="700434" y="108065"/>
                    <a:pt x="700434" y="106663"/>
                  </a:cubicBezTo>
                  <a:close/>
                  <a:moveTo>
                    <a:pt x="770485" y="89851"/>
                  </a:moveTo>
                  <a:cubicBezTo>
                    <a:pt x="771185" y="91252"/>
                    <a:pt x="771185" y="92653"/>
                    <a:pt x="771886" y="94054"/>
                  </a:cubicBezTo>
                  <a:cubicBezTo>
                    <a:pt x="774688" y="94054"/>
                    <a:pt x="779591" y="97556"/>
                    <a:pt x="782393" y="97556"/>
                  </a:cubicBezTo>
                  <a:cubicBezTo>
                    <a:pt x="784495" y="98957"/>
                    <a:pt x="783093" y="99658"/>
                    <a:pt x="782393" y="101059"/>
                  </a:cubicBezTo>
                  <a:cubicBezTo>
                    <a:pt x="783794" y="101759"/>
                    <a:pt x="784495" y="102460"/>
                    <a:pt x="783794" y="103160"/>
                  </a:cubicBezTo>
                  <a:cubicBezTo>
                    <a:pt x="787997" y="103861"/>
                    <a:pt x="789398" y="106663"/>
                    <a:pt x="793601" y="108064"/>
                  </a:cubicBezTo>
                  <a:cubicBezTo>
                    <a:pt x="795002" y="110867"/>
                    <a:pt x="795002" y="112968"/>
                    <a:pt x="799205" y="116471"/>
                  </a:cubicBezTo>
                  <a:cubicBezTo>
                    <a:pt x="795703" y="114370"/>
                    <a:pt x="792901" y="111567"/>
                    <a:pt x="790098" y="108765"/>
                  </a:cubicBezTo>
                  <a:cubicBezTo>
                    <a:pt x="787297" y="106663"/>
                    <a:pt x="784495" y="104562"/>
                    <a:pt x="782393" y="103861"/>
                  </a:cubicBezTo>
                  <a:cubicBezTo>
                    <a:pt x="780992" y="101759"/>
                    <a:pt x="780292" y="99658"/>
                    <a:pt x="778190" y="97556"/>
                  </a:cubicBezTo>
                  <a:cubicBezTo>
                    <a:pt x="775388" y="96155"/>
                    <a:pt x="773287" y="97556"/>
                    <a:pt x="769083" y="94054"/>
                  </a:cubicBezTo>
                  <a:cubicBezTo>
                    <a:pt x="770485" y="93354"/>
                    <a:pt x="769784" y="92653"/>
                    <a:pt x="768383" y="90551"/>
                  </a:cubicBezTo>
                  <a:cubicBezTo>
                    <a:pt x="769083" y="90551"/>
                    <a:pt x="769784" y="90551"/>
                    <a:pt x="770485" y="89851"/>
                  </a:cubicBezTo>
                  <a:close/>
                  <a:moveTo>
                    <a:pt x="656302" y="87750"/>
                  </a:moveTo>
                  <a:cubicBezTo>
                    <a:pt x="656302" y="85650"/>
                    <a:pt x="665410" y="89151"/>
                    <a:pt x="664008" y="91253"/>
                  </a:cubicBezTo>
                  <a:cubicBezTo>
                    <a:pt x="661206" y="89151"/>
                    <a:pt x="660505" y="89852"/>
                    <a:pt x="656302" y="87750"/>
                  </a:cubicBezTo>
                  <a:close/>
                  <a:moveTo>
                    <a:pt x="634586" y="86349"/>
                  </a:moveTo>
                  <a:cubicBezTo>
                    <a:pt x="635987" y="86349"/>
                    <a:pt x="638789" y="86349"/>
                    <a:pt x="641591" y="87750"/>
                  </a:cubicBezTo>
                  <a:cubicBezTo>
                    <a:pt x="641591" y="90552"/>
                    <a:pt x="636688" y="87049"/>
                    <a:pt x="634586" y="86349"/>
                  </a:cubicBezTo>
                  <a:close/>
                  <a:moveTo>
                    <a:pt x="300442" y="84947"/>
                  </a:moveTo>
                  <a:cubicBezTo>
                    <a:pt x="303945" y="85648"/>
                    <a:pt x="289234" y="91953"/>
                    <a:pt x="287133" y="91953"/>
                  </a:cubicBezTo>
                  <a:cubicBezTo>
                    <a:pt x="287833" y="91252"/>
                    <a:pt x="299041" y="87749"/>
                    <a:pt x="300442" y="84947"/>
                  </a:cubicBezTo>
                  <a:close/>
                  <a:moveTo>
                    <a:pt x="605539" y="75004"/>
                  </a:moveTo>
                  <a:cubicBezTo>
                    <a:pt x="607069" y="75770"/>
                    <a:pt x="607069" y="77300"/>
                    <a:pt x="610129" y="78065"/>
                  </a:cubicBezTo>
                  <a:cubicBezTo>
                    <a:pt x="614720" y="79596"/>
                    <a:pt x="614720" y="76534"/>
                    <a:pt x="617781" y="76534"/>
                  </a:cubicBezTo>
                  <a:cubicBezTo>
                    <a:pt x="623519" y="81125"/>
                    <a:pt x="630788" y="81890"/>
                    <a:pt x="638248" y="82178"/>
                  </a:cubicBezTo>
                  <a:lnTo>
                    <a:pt x="650711" y="83777"/>
                  </a:lnTo>
                  <a:lnTo>
                    <a:pt x="651398" y="83548"/>
                  </a:lnTo>
                  <a:lnTo>
                    <a:pt x="651762" y="83912"/>
                  </a:lnTo>
                  <a:lnTo>
                    <a:pt x="659864" y="84952"/>
                  </a:lnTo>
                  <a:cubicBezTo>
                    <a:pt x="666749" y="82656"/>
                    <a:pt x="672870" y="81891"/>
                    <a:pt x="680522" y="82656"/>
                  </a:cubicBezTo>
                  <a:cubicBezTo>
                    <a:pt x="688173" y="83421"/>
                    <a:pt x="695825" y="84952"/>
                    <a:pt x="704241" y="88012"/>
                  </a:cubicBezTo>
                  <a:cubicBezTo>
                    <a:pt x="718779" y="93367"/>
                    <a:pt x="730256" y="103315"/>
                    <a:pt x="743263" y="111731"/>
                  </a:cubicBezTo>
                  <a:cubicBezTo>
                    <a:pt x="752445" y="117087"/>
                    <a:pt x="762392" y="123208"/>
                    <a:pt x="772338" y="129329"/>
                  </a:cubicBezTo>
                  <a:cubicBezTo>
                    <a:pt x="782285" y="136215"/>
                    <a:pt x="791467" y="141571"/>
                    <a:pt x="798353" y="148457"/>
                  </a:cubicBezTo>
                  <a:cubicBezTo>
                    <a:pt x="800649" y="149987"/>
                    <a:pt x="800649" y="146162"/>
                    <a:pt x="802944" y="148457"/>
                  </a:cubicBezTo>
                  <a:cubicBezTo>
                    <a:pt x="815186" y="154578"/>
                    <a:pt x="823603" y="164525"/>
                    <a:pt x="832019" y="174472"/>
                  </a:cubicBezTo>
                  <a:cubicBezTo>
                    <a:pt x="839670" y="184419"/>
                    <a:pt x="846557" y="195896"/>
                    <a:pt x="853443" y="206608"/>
                  </a:cubicBezTo>
                  <a:cubicBezTo>
                    <a:pt x="854973" y="210434"/>
                    <a:pt x="858033" y="213494"/>
                    <a:pt x="861094" y="216555"/>
                  </a:cubicBezTo>
                  <a:cubicBezTo>
                    <a:pt x="863390" y="219615"/>
                    <a:pt x="866450" y="223441"/>
                    <a:pt x="869511" y="226501"/>
                  </a:cubicBezTo>
                  <a:cubicBezTo>
                    <a:pt x="870276" y="227267"/>
                    <a:pt x="871041" y="228031"/>
                    <a:pt x="871806" y="228797"/>
                  </a:cubicBezTo>
                  <a:cubicBezTo>
                    <a:pt x="871806" y="228797"/>
                    <a:pt x="872571" y="229562"/>
                    <a:pt x="874102" y="231092"/>
                  </a:cubicBezTo>
                  <a:cubicBezTo>
                    <a:pt x="873336" y="231092"/>
                    <a:pt x="873336" y="231858"/>
                    <a:pt x="873336" y="231858"/>
                  </a:cubicBezTo>
                  <a:cubicBezTo>
                    <a:pt x="875632" y="234918"/>
                    <a:pt x="877162" y="238743"/>
                    <a:pt x="877927" y="241804"/>
                  </a:cubicBezTo>
                  <a:cubicBezTo>
                    <a:pt x="882518" y="246395"/>
                    <a:pt x="887109" y="251751"/>
                    <a:pt x="887874" y="256342"/>
                  </a:cubicBezTo>
                  <a:cubicBezTo>
                    <a:pt x="889404" y="257107"/>
                    <a:pt x="890169" y="257872"/>
                    <a:pt x="890935" y="257107"/>
                  </a:cubicBezTo>
                  <a:cubicBezTo>
                    <a:pt x="893230" y="262463"/>
                    <a:pt x="896290" y="266288"/>
                    <a:pt x="898586" y="270879"/>
                  </a:cubicBezTo>
                  <a:cubicBezTo>
                    <a:pt x="905472" y="280061"/>
                    <a:pt x="912358" y="290008"/>
                    <a:pt x="917714" y="300720"/>
                  </a:cubicBezTo>
                  <a:cubicBezTo>
                    <a:pt x="920774" y="305311"/>
                    <a:pt x="923070" y="309902"/>
                    <a:pt x="925365" y="315257"/>
                  </a:cubicBezTo>
                  <a:cubicBezTo>
                    <a:pt x="924601" y="315257"/>
                    <a:pt x="924601" y="315257"/>
                    <a:pt x="924601" y="315257"/>
                  </a:cubicBezTo>
                  <a:cubicBezTo>
                    <a:pt x="924601" y="316787"/>
                    <a:pt x="925365" y="318318"/>
                    <a:pt x="926131" y="319848"/>
                  </a:cubicBezTo>
                  <a:cubicBezTo>
                    <a:pt x="927661" y="321378"/>
                    <a:pt x="929956" y="323674"/>
                    <a:pt x="931486" y="325204"/>
                  </a:cubicBezTo>
                  <a:cubicBezTo>
                    <a:pt x="930722" y="325969"/>
                    <a:pt x="931486" y="327499"/>
                    <a:pt x="932252" y="329795"/>
                  </a:cubicBezTo>
                  <a:cubicBezTo>
                    <a:pt x="933782" y="329795"/>
                    <a:pt x="934547" y="329795"/>
                    <a:pt x="934547" y="331325"/>
                  </a:cubicBezTo>
                  <a:cubicBezTo>
                    <a:pt x="934547" y="332856"/>
                    <a:pt x="934547" y="333620"/>
                    <a:pt x="934547" y="334386"/>
                  </a:cubicBezTo>
                  <a:cubicBezTo>
                    <a:pt x="936077" y="337447"/>
                    <a:pt x="937607" y="338977"/>
                    <a:pt x="939138" y="338977"/>
                  </a:cubicBezTo>
                  <a:cubicBezTo>
                    <a:pt x="939138" y="343568"/>
                    <a:pt x="943729" y="358870"/>
                    <a:pt x="947555" y="361165"/>
                  </a:cubicBezTo>
                  <a:cubicBezTo>
                    <a:pt x="946024" y="363461"/>
                    <a:pt x="946789" y="366522"/>
                    <a:pt x="948319" y="370347"/>
                  </a:cubicBezTo>
                  <a:cubicBezTo>
                    <a:pt x="949850" y="371877"/>
                    <a:pt x="949850" y="372643"/>
                    <a:pt x="949850" y="374173"/>
                  </a:cubicBezTo>
                  <a:cubicBezTo>
                    <a:pt x="949850" y="374938"/>
                    <a:pt x="950615" y="376468"/>
                    <a:pt x="950615" y="377234"/>
                  </a:cubicBezTo>
                  <a:cubicBezTo>
                    <a:pt x="950615" y="377998"/>
                    <a:pt x="951380" y="377998"/>
                    <a:pt x="951380" y="377998"/>
                  </a:cubicBezTo>
                  <a:cubicBezTo>
                    <a:pt x="953676" y="377234"/>
                    <a:pt x="955206" y="376468"/>
                    <a:pt x="956736" y="375703"/>
                  </a:cubicBezTo>
                  <a:cubicBezTo>
                    <a:pt x="955971" y="373408"/>
                    <a:pt x="954440" y="368052"/>
                    <a:pt x="955971" y="367286"/>
                  </a:cubicBezTo>
                  <a:cubicBezTo>
                    <a:pt x="956736" y="370347"/>
                    <a:pt x="955971" y="371113"/>
                    <a:pt x="958267" y="374173"/>
                  </a:cubicBezTo>
                  <a:cubicBezTo>
                    <a:pt x="958267" y="374173"/>
                    <a:pt x="957501" y="374173"/>
                    <a:pt x="957501" y="374938"/>
                  </a:cubicBezTo>
                  <a:cubicBezTo>
                    <a:pt x="958267" y="374173"/>
                    <a:pt x="959031" y="374173"/>
                    <a:pt x="959797" y="373408"/>
                  </a:cubicBezTo>
                  <a:cubicBezTo>
                    <a:pt x="960562" y="373408"/>
                    <a:pt x="960562" y="373408"/>
                    <a:pt x="961327" y="373408"/>
                  </a:cubicBezTo>
                  <a:cubicBezTo>
                    <a:pt x="960562" y="372643"/>
                    <a:pt x="960562" y="371877"/>
                    <a:pt x="959797" y="371877"/>
                  </a:cubicBezTo>
                  <a:cubicBezTo>
                    <a:pt x="959031" y="368052"/>
                    <a:pt x="961327" y="372643"/>
                    <a:pt x="962092" y="371113"/>
                  </a:cubicBezTo>
                  <a:cubicBezTo>
                    <a:pt x="960562" y="367286"/>
                    <a:pt x="958267" y="369582"/>
                    <a:pt x="956736" y="364991"/>
                  </a:cubicBezTo>
                  <a:cubicBezTo>
                    <a:pt x="958267" y="365756"/>
                    <a:pt x="960562" y="368052"/>
                    <a:pt x="962092" y="368052"/>
                  </a:cubicBezTo>
                  <a:cubicBezTo>
                    <a:pt x="961327" y="363461"/>
                    <a:pt x="959031" y="364226"/>
                    <a:pt x="957501" y="360401"/>
                  </a:cubicBezTo>
                  <a:cubicBezTo>
                    <a:pt x="959031" y="360401"/>
                    <a:pt x="956736" y="357340"/>
                    <a:pt x="959031" y="357340"/>
                  </a:cubicBezTo>
                  <a:cubicBezTo>
                    <a:pt x="958267" y="361931"/>
                    <a:pt x="960562" y="362696"/>
                    <a:pt x="962857" y="366522"/>
                  </a:cubicBezTo>
                  <a:cubicBezTo>
                    <a:pt x="963622" y="364226"/>
                    <a:pt x="958267" y="350453"/>
                    <a:pt x="955206" y="348923"/>
                  </a:cubicBezTo>
                  <a:cubicBezTo>
                    <a:pt x="955206" y="346628"/>
                    <a:pt x="952145" y="342037"/>
                    <a:pt x="954440" y="341272"/>
                  </a:cubicBezTo>
                  <a:cubicBezTo>
                    <a:pt x="956736" y="345098"/>
                    <a:pt x="955206" y="345863"/>
                    <a:pt x="956736" y="348923"/>
                  </a:cubicBezTo>
                  <a:cubicBezTo>
                    <a:pt x="957501" y="348923"/>
                    <a:pt x="957501" y="347393"/>
                    <a:pt x="956736" y="345863"/>
                  </a:cubicBezTo>
                  <a:cubicBezTo>
                    <a:pt x="959797" y="349689"/>
                    <a:pt x="959031" y="356575"/>
                    <a:pt x="962092" y="360401"/>
                  </a:cubicBezTo>
                  <a:cubicBezTo>
                    <a:pt x="962857" y="361931"/>
                    <a:pt x="962092" y="359635"/>
                    <a:pt x="963622" y="359635"/>
                  </a:cubicBezTo>
                  <a:cubicBezTo>
                    <a:pt x="966683" y="361931"/>
                    <a:pt x="965152" y="369582"/>
                    <a:pt x="968213" y="368817"/>
                  </a:cubicBezTo>
                  <a:cubicBezTo>
                    <a:pt x="967448" y="373408"/>
                    <a:pt x="973569" y="383355"/>
                    <a:pt x="975864" y="388710"/>
                  </a:cubicBezTo>
                  <a:cubicBezTo>
                    <a:pt x="975100" y="394067"/>
                    <a:pt x="978160" y="400953"/>
                    <a:pt x="979690" y="408604"/>
                  </a:cubicBezTo>
                  <a:cubicBezTo>
                    <a:pt x="981985" y="405543"/>
                    <a:pt x="978925" y="400953"/>
                    <a:pt x="977395" y="393301"/>
                  </a:cubicBezTo>
                  <a:cubicBezTo>
                    <a:pt x="980455" y="394831"/>
                    <a:pt x="978925" y="402483"/>
                    <a:pt x="981985" y="407839"/>
                  </a:cubicBezTo>
                  <a:cubicBezTo>
                    <a:pt x="978925" y="407074"/>
                    <a:pt x="985046" y="416255"/>
                    <a:pt x="980455" y="414725"/>
                  </a:cubicBezTo>
                  <a:cubicBezTo>
                    <a:pt x="983516" y="420846"/>
                    <a:pt x="984281" y="423907"/>
                    <a:pt x="984281" y="430793"/>
                  </a:cubicBezTo>
                  <a:cubicBezTo>
                    <a:pt x="990402" y="434619"/>
                    <a:pt x="989637" y="452982"/>
                    <a:pt x="992697" y="457573"/>
                  </a:cubicBezTo>
                  <a:cubicBezTo>
                    <a:pt x="993463" y="463694"/>
                    <a:pt x="994228" y="469815"/>
                    <a:pt x="994993" y="475936"/>
                  </a:cubicBezTo>
                  <a:cubicBezTo>
                    <a:pt x="995758" y="478997"/>
                    <a:pt x="995758" y="482057"/>
                    <a:pt x="996523" y="485118"/>
                  </a:cubicBezTo>
                  <a:cubicBezTo>
                    <a:pt x="996523" y="488178"/>
                    <a:pt x="997288" y="492004"/>
                    <a:pt x="997288" y="495065"/>
                  </a:cubicBezTo>
                  <a:cubicBezTo>
                    <a:pt x="998054" y="508072"/>
                    <a:pt x="998818" y="521844"/>
                    <a:pt x="999584" y="535617"/>
                  </a:cubicBezTo>
                  <a:cubicBezTo>
                    <a:pt x="998818" y="563927"/>
                    <a:pt x="998818" y="592237"/>
                    <a:pt x="989637" y="609835"/>
                  </a:cubicBezTo>
                  <a:lnTo>
                    <a:pt x="987342" y="609835"/>
                  </a:lnTo>
                  <a:cubicBezTo>
                    <a:pt x="988872" y="610600"/>
                    <a:pt x="989637" y="619017"/>
                    <a:pt x="987342" y="615957"/>
                  </a:cubicBezTo>
                  <a:cubicBezTo>
                    <a:pt x="988872" y="621312"/>
                    <a:pt x="985046" y="632790"/>
                    <a:pt x="984281" y="638911"/>
                  </a:cubicBezTo>
                  <a:cubicBezTo>
                    <a:pt x="984281" y="637380"/>
                    <a:pt x="984281" y="635085"/>
                    <a:pt x="984281" y="632790"/>
                  </a:cubicBezTo>
                  <a:cubicBezTo>
                    <a:pt x="984281" y="629729"/>
                    <a:pt x="984281" y="627433"/>
                    <a:pt x="984281" y="625138"/>
                  </a:cubicBezTo>
                  <a:cubicBezTo>
                    <a:pt x="984281" y="619782"/>
                    <a:pt x="984281" y="614426"/>
                    <a:pt x="985046" y="609070"/>
                  </a:cubicBezTo>
                  <a:cubicBezTo>
                    <a:pt x="985811" y="598358"/>
                    <a:pt x="988106" y="587646"/>
                    <a:pt x="989637" y="579230"/>
                  </a:cubicBezTo>
                  <a:cubicBezTo>
                    <a:pt x="987342" y="582291"/>
                    <a:pt x="987342" y="566988"/>
                    <a:pt x="989637" y="570048"/>
                  </a:cubicBezTo>
                  <a:cubicBezTo>
                    <a:pt x="986576" y="557041"/>
                    <a:pt x="988872" y="545564"/>
                    <a:pt x="987342" y="531026"/>
                  </a:cubicBezTo>
                  <a:cubicBezTo>
                    <a:pt x="988872" y="531791"/>
                    <a:pt x="988872" y="531791"/>
                    <a:pt x="989637" y="529496"/>
                  </a:cubicBezTo>
                  <a:cubicBezTo>
                    <a:pt x="987342" y="525670"/>
                    <a:pt x="987342" y="518784"/>
                    <a:pt x="988106" y="513428"/>
                  </a:cubicBezTo>
                  <a:cubicBezTo>
                    <a:pt x="988106" y="510368"/>
                    <a:pt x="986576" y="511132"/>
                    <a:pt x="986576" y="508837"/>
                  </a:cubicBezTo>
                  <a:cubicBezTo>
                    <a:pt x="986576" y="511898"/>
                    <a:pt x="985811" y="518019"/>
                    <a:pt x="984281" y="521080"/>
                  </a:cubicBezTo>
                  <a:cubicBezTo>
                    <a:pt x="984281" y="523375"/>
                    <a:pt x="985046" y="526435"/>
                    <a:pt x="985046" y="528731"/>
                  </a:cubicBezTo>
                  <a:cubicBezTo>
                    <a:pt x="985811" y="531791"/>
                    <a:pt x="985811" y="533322"/>
                    <a:pt x="986576" y="537147"/>
                  </a:cubicBezTo>
                  <a:cubicBezTo>
                    <a:pt x="985811" y="537147"/>
                    <a:pt x="985811" y="537147"/>
                    <a:pt x="985811" y="537147"/>
                  </a:cubicBezTo>
                  <a:cubicBezTo>
                    <a:pt x="986576" y="544798"/>
                    <a:pt x="986576" y="552450"/>
                    <a:pt x="987342" y="560101"/>
                  </a:cubicBezTo>
                  <a:cubicBezTo>
                    <a:pt x="986576" y="560101"/>
                    <a:pt x="985811" y="560101"/>
                    <a:pt x="985046" y="560101"/>
                  </a:cubicBezTo>
                  <a:cubicBezTo>
                    <a:pt x="985046" y="566222"/>
                    <a:pt x="985046" y="573874"/>
                    <a:pt x="985046" y="580760"/>
                  </a:cubicBezTo>
                  <a:cubicBezTo>
                    <a:pt x="984281" y="589942"/>
                    <a:pt x="982751" y="599124"/>
                    <a:pt x="981985" y="607540"/>
                  </a:cubicBezTo>
                  <a:cubicBezTo>
                    <a:pt x="981221" y="610600"/>
                    <a:pt x="980455" y="613661"/>
                    <a:pt x="980455" y="612131"/>
                  </a:cubicBezTo>
                  <a:cubicBezTo>
                    <a:pt x="980455" y="620547"/>
                    <a:pt x="978160" y="634320"/>
                    <a:pt x="973569" y="635085"/>
                  </a:cubicBezTo>
                  <a:cubicBezTo>
                    <a:pt x="976630" y="638145"/>
                    <a:pt x="970509" y="643501"/>
                    <a:pt x="971273" y="650387"/>
                  </a:cubicBezTo>
                  <a:cubicBezTo>
                    <a:pt x="967448" y="648092"/>
                    <a:pt x="965152" y="661865"/>
                    <a:pt x="965918" y="667220"/>
                  </a:cubicBezTo>
                  <a:cubicBezTo>
                    <a:pt x="968978" y="664925"/>
                    <a:pt x="970509" y="658039"/>
                    <a:pt x="971273" y="651918"/>
                  </a:cubicBezTo>
                  <a:cubicBezTo>
                    <a:pt x="973569" y="660335"/>
                    <a:pt x="964388" y="676402"/>
                    <a:pt x="968213" y="682523"/>
                  </a:cubicBezTo>
                  <a:cubicBezTo>
                    <a:pt x="964388" y="694765"/>
                    <a:pt x="958267" y="700886"/>
                    <a:pt x="956736" y="712364"/>
                  </a:cubicBezTo>
                  <a:cubicBezTo>
                    <a:pt x="955971" y="710834"/>
                    <a:pt x="955206" y="710068"/>
                    <a:pt x="952910" y="712364"/>
                  </a:cubicBezTo>
                  <a:cubicBezTo>
                    <a:pt x="950615" y="717719"/>
                    <a:pt x="954440" y="713894"/>
                    <a:pt x="955206" y="716955"/>
                  </a:cubicBezTo>
                  <a:cubicBezTo>
                    <a:pt x="949850" y="728431"/>
                    <a:pt x="948319" y="744500"/>
                    <a:pt x="938373" y="758272"/>
                  </a:cubicBezTo>
                  <a:cubicBezTo>
                    <a:pt x="937607" y="762097"/>
                    <a:pt x="939903" y="759037"/>
                    <a:pt x="939903" y="761333"/>
                  </a:cubicBezTo>
                  <a:cubicBezTo>
                    <a:pt x="936843" y="767454"/>
                    <a:pt x="934547" y="772045"/>
                    <a:pt x="933017" y="775105"/>
                  </a:cubicBezTo>
                  <a:cubicBezTo>
                    <a:pt x="930722" y="778930"/>
                    <a:pt x="929191" y="781226"/>
                    <a:pt x="928426" y="784287"/>
                  </a:cubicBezTo>
                  <a:cubicBezTo>
                    <a:pt x="926896" y="784287"/>
                    <a:pt x="924601" y="786582"/>
                    <a:pt x="922305" y="791173"/>
                  </a:cubicBezTo>
                  <a:cubicBezTo>
                    <a:pt x="921540" y="790408"/>
                    <a:pt x="923070" y="788878"/>
                    <a:pt x="923835" y="787347"/>
                  </a:cubicBezTo>
                  <a:cubicBezTo>
                    <a:pt x="922305" y="785817"/>
                    <a:pt x="921540" y="788878"/>
                    <a:pt x="920010" y="789642"/>
                  </a:cubicBezTo>
                  <a:cubicBezTo>
                    <a:pt x="920010" y="791173"/>
                    <a:pt x="922305" y="790408"/>
                    <a:pt x="918479" y="794999"/>
                  </a:cubicBezTo>
                  <a:cubicBezTo>
                    <a:pt x="917714" y="794233"/>
                    <a:pt x="920010" y="791938"/>
                    <a:pt x="917714" y="791938"/>
                  </a:cubicBezTo>
                  <a:cubicBezTo>
                    <a:pt x="920010" y="786582"/>
                    <a:pt x="923835" y="784287"/>
                    <a:pt x="920774" y="781991"/>
                  </a:cubicBezTo>
                  <a:cubicBezTo>
                    <a:pt x="924601" y="780461"/>
                    <a:pt x="925365" y="777400"/>
                    <a:pt x="926131" y="773575"/>
                  </a:cubicBezTo>
                  <a:lnTo>
                    <a:pt x="927174" y="770792"/>
                  </a:lnTo>
                  <a:lnTo>
                    <a:pt x="929191" y="772809"/>
                  </a:lnTo>
                  <a:lnTo>
                    <a:pt x="936023" y="755048"/>
                  </a:lnTo>
                  <a:lnTo>
                    <a:pt x="936077" y="755212"/>
                  </a:lnTo>
                  <a:cubicBezTo>
                    <a:pt x="938373" y="749855"/>
                    <a:pt x="937607" y="750621"/>
                    <a:pt x="939903" y="746030"/>
                  </a:cubicBezTo>
                  <a:cubicBezTo>
                    <a:pt x="936077" y="745264"/>
                    <a:pt x="936077" y="755212"/>
                    <a:pt x="934547" y="750621"/>
                  </a:cubicBezTo>
                  <a:lnTo>
                    <a:pt x="935830" y="754470"/>
                  </a:lnTo>
                  <a:lnTo>
                    <a:pt x="932730" y="759228"/>
                  </a:lnTo>
                  <a:cubicBezTo>
                    <a:pt x="931486" y="761332"/>
                    <a:pt x="930721" y="763245"/>
                    <a:pt x="931486" y="764393"/>
                  </a:cubicBezTo>
                  <a:lnTo>
                    <a:pt x="929171" y="765468"/>
                  </a:lnTo>
                  <a:lnTo>
                    <a:pt x="930722" y="761333"/>
                  </a:lnTo>
                  <a:cubicBezTo>
                    <a:pt x="926131" y="760567"/>
                    <a:pt x="927661" y="772809"/>
                    <a:pt x="923070" y="772809"/>
                  </a:cubicBezTo>
                  <a:cubicBezTo>
                    <a:pt x="921540" y="776635"/>
                    <a:pt x="922305" y="778930"/>
                    <a:pt x="919244" y="781991"/>
                  </a:cubicBezTo>
                  <a:cubicBezTo>
                    <a:pt x="918479" y="781991"/>
                    <a:pt x="921540" y="778166"/>
                    <a:pt x="920774" y="777400"/>
                  </a:cubicBezTo>
                  <a:cubicBezTo>
                    <a:pt x="918479" y="778930"/>
                    <a:pt x="916184" y="785052"/>
                    <a:pt x="915419" y="787347"/>
                  </a:cubicBezTo>
                  <a:cubicBezTo>
                    <a:pt x="915419" y="788112"/>
                    <a:pt x="916184" y="786582"/>
                    <a:pt x="916949" y="785817"/>
                  </a:cubicBezTo>
                  <a:cubicBezTo>
                    <a:pt x="916184" y="787347"/>
                    <a:pt x="912358" y="795763"/>
                    <a:pt x="912358" y="791938"/>
                  </a:cubicBezTo>
                  <a:cubicBezTo>
                    <a:pt x="911593" y="794233"/>
                    <a:pt x="910828" y="796529"/>
                    <a:pt x="910828" y="798059"/>
                  </a:cubicBezTo>
                  <a:cubicBezTo>
                    <a:pt x="909298" y="801120"/>
                    <a:pt x="907768" y="801885"/>
                    <a:pt x="907768" y="799590"/>
                  </a:cubicBezTo>
                  <a:cubicBezTo>
                    <a:pt x="906237" y="801885"/>
                    <a:pt x="907768" y="802650"/>
                    <a:pt x="909298" y="800354"/>
                  </a:cubicBezTo>
                  <a:cubicBezTo>
                    <a:pt x="908532" y="804180"/>
                    <a:pt x="905472" y="804945"/>
                    <a:pt x="902411" y="809536"/>
                  </a:cubicBezTo>
                  <a:cubicBezTo>
                    <a:pt x="909298" y="804945"/>
                    <a:pt x="897820" y="814892"/>
                    <a:pt x="897056" y="817953"/>
                  </a:cubicBezTo>
                  <a:cubicBezTo>
                    <a:pt x="897820" y="817953"/>
                    <a:pt x="898586" y="817187"/>
                    <a:pt x="899351" y="817953"/>
                  </a:cubicBezTo>
                  <a:cubicBezTo>
                    <a:pt x="897820" y="819483"/>
                    <a:pt x="896290" y="817187"/>
                    <a:pt x="894760" y="821013"/>
                  </a:cubicBezTo>
                  <a:cubicBezTo>
                    <a:pt x="894760" y="823691"/>
                    <a:pt x="891891" y="827517"/>
                    <a:pt x="888543" y="832012"/>
                  </a:cubicBezTo>
                  <a:lnTo>
                    <a:pt x="887709" y="833391"/>
                  </a:lnTo>
                  <a:lnTo>
                    <a:pt x="886770" y="835894"/>
                  </a:lnTo>
                  <a:lnTo>
                    <a:pt x="886899" y="834729"/>
                  </a:lnTo>
                  <a:lnTo>
                    <a:pt x="881318" y="843953"/>
                  </a:lnTo>
                  <a:lnTo>
                    <a:pt x="879137" y="846708"/>
                  </a:lnTo>
                  <a:lnTo>
                    <a:pt x="877927" y="845498"/>
                  </a:lnTo>
                  <a:cubicBezTo>
                    <a:pt x="875632" y="847793"/>
                    <a:pt x="875632" y="849323"/>
                    <a:pt x="874102" y="851619"/>
                  </a:cubicBezTo>
                  <a:lnTo>
                    <a:pt x="875781" y="850947"/>
                  </a:lnTo>
                  <a:lnTo>
                    <a:pt x="873600" y="853702"/>
                  </a:lnTo>
                  <a:lnTo>
                    <a:pt x="873336" y="852384"/>
                  </a:lnTo>
                  <a:cubicBezTo>
                    <a:pt x="871041" y="856974"/>
                    <a:pt x="868745" y="859270"/>
                    <a:pt x="865685" y="860801"/>
                  </a:cubicBezTo>
                  <a:cubicBezTo>
                    <a:pt x="864154" y="863096"/>
                    <a:pt x="867981" y="860035"/>
                    <a:pt x="867981" y="862331"/>
                  </a:cubicBezTo>
                  <a:cubicBezTo>
                    <a:pt x="863390" y="864626"/>
                    <a:pt x="858033" y="867686"/>
                    <a:pt x="861094" y="871512"/>
                  </a:cubicBezTo>
                  <a:lnTo>
                    <a:pt x="861094" y="871513"/>
                  </a:lnTo>
                  <a:lnTo>
                    <a:pt x="851912" y="880694"/>
                  </a:lnTo>
                  <a:cubicBezTo>
                    <a:pt x="853060" y="882990"/>
                    <a:pt x="851721" y="885285"/>
                    <a:pt x="850000" y="887485"/>
                  </a:cubicBezTo>
                  <a:lnTo>
                    <a:pt x="847262" y="891528"/>
                  </a:lnTo>
                  <a:lnTo>
                    <a:pt x="845026" y="892936"/>
                  </a:lnTo>
                  <a:cubicBezTo>
                    <a:pt x="844261" y="894467"/>
                    <a:pt x="844261" y="896762"/>
                    <a:pt x="843496" y="898292"/>
                  </a:cubicBezTo>
                  <a:cubicBezTo>
                    <a:pt x="839670" y="899822"/>
                    <a:pt x="840436" y="899057"/>
                    <a:pt x="836610" y="903648"/>
                  </a:cubicBezTo>
                  <a:cubicBezTo>
                    <a:pt x="835845" y="902883"/>
                    <a:pt x="837375" y="901352"/>
                    <a:pt x="835079" y="902118"/>
                  </a:cubicBezTo>
                  <a:cubicBezTo>
                    <a:pt x="833549" y="905943"/>
                    <a:pt x="832019" y="906709"/>
                    <a:pt x="829724" y="911300"/>
                  </a:cubicBezTo>
                  <a:cubicBezTo>
                    <a:pt x="829724" y="909004"/>
                    <a:pt x="826663" y="909004"/>
                    <a:pt x="824367" y="914360"/>
                  </a:cubicBezTo>
                  <a:cubicBezTo>
                    <a:pt x="822837" y="913595"/>
                    <a:pt x="818246" y="919716"/>
                    <a:pt x="816716" y="917421"/>
                  </a:cubicBezTo>
                  <a:cubicBezTo>
                    <a:pt x="814421" y="918951"/>
                    <a:pt x="817482" y="919716"/>
                    <a:pt x="814421" y="922012"/>
                  </a:cubicBezTo>
                  <a:cubicBezTo>
                    <a:pt x="812125" y="920481"/>
                    <a:pt x="812125" y="921246"/>
                    <a:pt x="812891" y="918185"/>
                  </a:cubicBezTo>
                  <a:cubicBezTo>
                    <a:pt x="810595" y="920481"/>
                    <a:pt x="808300" y="922012"/>
                    <a:pt x="806770" y="922776"/>
                  </a:cubicBezTo>
                  <a:cubicBezTo>
                    <a:pt x="807534" y="925072"/>
                    <a:pt x="810595" y="921246"/>
                    <a:pt x="811360" y="924307"/>
                  </a:cubicBezTo>
                  <a:cubicBezTo>
                    <a:pt x="806004" y="929663"/>
                    <a:pt x="791467" y="938845"/>
                    <a:pt x="790701" y="935784"/>
                  </a:cubicBezTo>
                  <a:cubicBezTo>
                    <a:pt x="789937" y="937314"/>
                    <a:pt x="790701" y="938079"/>
                    <a:pt x="791467" y="938845"/>
                  </a:cubicBezTo>
                  <a:cubicBezTo>
                    <a:pt x="788406" y="941905"/>
                    <a:pt x="787641" y="939609"/>
                    <a:pt x="785346" y="938845"/>
                  </a:cubicBezTo>
                  <a:cubicBezTo>
                    <a:pt x="789937" y="936549"/>
                    <a:pt x="786876" y="935019"/>
                    <a:pt x="791467" y="932724"/>
                  </a:cubicBezTo>
                  <a:cubicBezTo>
                    <a:pt x="783050" y="935019"/>
                    <a:pt x="782285" y="939609"/>
                    <a:pt x="774634" y="944200"/>
                  </a:cubicBezTo>
                  <a:cubicBezTo>
                    <a:pt x="776929" y="944966"/>
                    <a:pt x="779225" y="944966"/>
                    <a:pt x="783816" y="941140"/>
                  </a:cubicBezTo>
                  <a:cubicBezTo>
                    <a:pt x="783050" y="942670"/>
                    <a:pt x="779989" y="944966"/>
                    <a:pt x="777694" y="947261"/>
                  </a:cubicBezTo>
                  <a:cubicBezTo>
                    <a:pt x="777694" y="945731"/>
                    <a:pt x="776164" y="946496"/>
                    <a:pt x="775399" y="945731"/>
                  </a:cubicBezTo>
                  <a:cubicBezTo>
                    <a:pt x="770808" y="948026"/>
                    <a:pt x="772338" y="949557"/>
                    <a:pt x="769278" y="951852"/>
                  </a:cubicBezTo>
                  <a:cubicBezTo>
                    <a:pt x="768513" y="951087"/>
                    <a:pt x="769278" y="949557"/>
                    <a:pt x="768513" y="948791"/>
                  </a:cubicBezTo>
                  <a:cubicBezTo>
                    <a:pt x="765452" y="956443"/>
                    <a:pt x="758566" y="959503"/>
                    <a:pt x="752445" y="963329"/>
                  </a:cubicBezTo>
                  <a:cubicBezTo>
                    <a:pt x="746324" y="966390"/>
                    <a:pt x="739438" y="969450"/>
                    <a:pt x="734081" y="976336"/>
                  </a:cubicBezTo>
                  <a:cubicBezTo>
                    <a:pt x="737142" y="972511"/>
                    <a:pt x="734081" y="972511"/>
                    <a:pt x="737907" y="968685"/>
                  </a:cubicBezTo>
                  <a:cubicBezTo>
                    <a:pt x="737142" y="968685"/>
                    <a:pt x="735612" y="969450"/>
                    <a:pt x="735612" y="970215"/>
                  </a:cubicBezTo>
                  <a:cubicBezTo>
                    <a:pt x="733317" y="964859"/>
                    <a:pt x="723369" y="975571"/>
                    <a:pt x="716484" y="979397"/>
                  </a:cubicBezTo>
                  <a:cubicBezTo>
                    <a:pt x="717248" y="976336"/>
                    <a:pt x="721839" y="974041"/>
                    <a:pt x="724900" y="970981"/>
                  </a:cubicBezTo>
                  <a:cubicBezTo>
                    <a:pt x="723369" y="970981"/>
                    <a:pt x="721074" y="971745"/>
                    <a:pt x="719544" y="972511"/>
                  </a:cubicBezTo>
                  <a:cubicBezTo>
                    <a:pt x="718014" y="974041"/>
                    <a:pt x="716484" y="974806"/>
                    <a:pt x="718014" y="976336"/>
                  </a:cubicBezTo>
                  <a:cubicBezTo>
                    <a:pt x="713423" y="977102"/>
                    <a:pt x="712658" y="978632"/>
                    <a:pt x="708832" y="980927"/>
                  </a:cubicBezTo>
                  <a:cubicBezTo>
                    <a:pt x="705006" y="981692"/>
                    <a:pt x="714953" y="977866"/>
                    <a:pt x="713423" y="976336"/>
                  </a:cubicBezTo>
                  <a:cubicBezTo>
                    <a:pt x="709597" y="975571"/>
                    <a:pt x="698120" y="982457"/>
                    <a:pt x="697355" y="983223"/>
                  </a:cubicBezTo>
                  <a:cubicBezTo>
                    <a:pt x="694294" y="984753"/>
                    <a:pt x="691999" y="986283"/>
                    <a:pt x="692764" y="985518"/>
                  </a:cubicBezTo>
                  <a:cubicBezTo>
                    <a:pt x="687408" y="989344"/>
                    <a:pt x="683582" y="987814"/>
                    <a:pt x="679757" y="989344"/>
                  </a:cubicBezTo>
                  <a:cubicBezTo>
                    <a:pt x="678992" y="990109"/>
                    <a:pt x="678227" y="992404"/>
                    <a:pt x="675166" y="993935"/>
                  </a:cubicBezTo>
                  <a:cubicBezTo>
                    <a:pt x="666749" y="996230"/>
                    <a:pt x="649152" y="1001586"/>
                    <a:pt x="637674" y="1010002"/>
                  </a:cubicBezTo>
                  <a:cubicBezTo>
                    <a:pt x="636144" y="1010002"/>
                    <a:pt x="636144" y="1008472"/>
                    <a:pt x="634614" y="1009237"/>
                  </a:cubicBezTo>
                  <a:cubicBezTo>
                    <a:pt x="635379" y="1006942"/>
                    <a:pt x="637674" y="1009237"/>
                    <a:pt x="640735" y="1007707"/>
                  </a:cubicBezTo>
                  <a:cubicBezTo>
                    <a:pt x="638440" y="1004647"/>
                    <a:pt x="630023" y="1008472"/>
                    <a:pt x="625432" y="1010002"/>
                  </a:cubicBezTo>
                  <a:cubicBezTo>
                    <a:pt x="626198" y="1010768"/>
                    <a:pt x="628493" y="1010002"/>
                    <a:pt x="628493" y="1011532"/>
                  </a:cubicBezTo>
                  <a:cubicBezTo>
                    <a:pt x="623137" y="1012298"/>
                    <a:pt x="611660" y="1010768"/>
                    <a:pt x="609365" y="1016123"/>
                  </a:cubicBezTo>
                  <a:cubicBezTo>
                    <a:pt x="607069" y="1016889"/>
                    <a:pt x="607069" y="1015358"/>
                    <a:pt x="606304" y="1014593"/>
                  </a:cubicBezTo>
                  <a:cubicBezTo>
                    <a:pt x="600948" y="1016123"/>
                    <a:pt x="600948" y="1016123"/>
                    <a:pt x="597887" y="1017654"/>
                  </a:cubicBezTo>
                  <a:cubicBezTo>
                    <a:pt x="597887" y="1019184"/>
                    <a:pt x="599417" y="1018419"/>
                    <a:pt x="600948" y="1018419"/>
                  </a:cubicBezTo>
                  <a:cubicBezTo>
                    <a:pt x="597122" y="1022244"/>
                    <a:pt x="591766" y="1019949"/>
                    <a:pt x="585645" y="1023775"/>
                  </a:cubicBezTo>
                  <a:cubicBezTo>
                    <a:pt x="585645" y="1021480"/>
                    <a:pt x="580289" y="1023775"/>
                    <a:pt x="578759" y="1022244"/>
                  </a:cubicBezTo>
                  <a:cubicBezTo>
                    <a:pt x="571108" y="1025305"/>
                    <a:pt x="560396" y="1027601"/>
                    <a:pt x="548918" y="1029896"/>
                  </a:cubicBezTo>
                  <a:cubicBezTo>
                    <a:pt x="542797" y="1030661"/>
                    <a:pt x="536676" y="1031426"/>
                    <a:pt x="531321" y="1032192"/>
                  </a:cubicBezTo>
                  <a:cubicBezTo>
                    <a:pt x="525964" y="1032192"/>
                    <a:pt x="519843" y="1032192"/>
                    <a:pt x="515252" y="1032192"/>
                  </a:cubicBezTo>
                  <a:cubicBezTo>
                    <a:pt x="506836" y="1036782"/>
                    <a:pt x="496889" y="1032956"/>
                    <a:pt x="486943" y="1036017"/>
                  </a:cubicBezTo>
                  <a:cubicBezTo>
                    <a:pt x="484647" y="1035252"/>
                    <a:pt x="480822" y="1035252"/>
                    <a:pt x="480822" y="1032956"/>
                  </a:cubicBezTo>
                  <a:cubicBezTo>
                    <a:pt x="477761" y="1034487"/>
                    <a:pt x="476996" y="1034487"/>
                    <a:pt x="473170" y="1033722"/>
                  </a:cubicBezTo>
                  <a:cubicBezTo>
                    <a:pt x="470110" y="1033722"/>
                    <a:pt x="474701" y="1034487"/>
                    <a:pt x="473170" y="1036017"/>
                  </a:cubicBezTo>
                  <a:cubicBezTo>
                    <a:pt x="463223" y="1034487"/>
                    <a:pt x="459398" y="1039843"/>
                    <a:pt x="450981" y="1039843"/>
                  </a:cubicBezTo>
                  <a:cubicBezTo>
                    <a:pt x="452511" y="1036017"/>
                    <a:pt x="458632" y="1038313"/>
                    <a:pt x="462458" y="1036017"/>
                  </a:cubicBezTo>
                  <a:cubicBezTo>
                    <a:pt x="457868" y="1034487"/>
                    <a:pt x="451747" y="1032956"/>
                    <a:pt x="446390" y="1033722"/>
                  </a:cubicBezTo>
                  <a:cubicBezTo>
                    <a:pt x="447156" y="1033722"/>
                    <a:pt x="447920" y="1032956"/>
                    <a:pt x="447920" y="1032192"/>
                  </a:cubicBezTo>
                  <a:cubicBezTo>
                    <a:pt x="442565" y="1034487"/>
                    <a:pt x="437209" y="1033722"/>
                    <a:pt x="430323" y="1032192"/>
                  </a:cubicBezTo>
                  <a:cubicBezTo>
                    <a:pt x="428792" y="1032956"/>
                    <a:pt x="431087" y="1033722"/>
                    <a:pt x="430323" y="1034487"/>
                  </a:cubicBezTo>
                  <a:cubicBezTo>
                    <a:pt x="421141" y="1032956"/>
                    <a:pt x="411959" y="1031426"/>
                    <a:pt x="402778" y="1030661"/>
                  </a:cubicBezTo>
                  <a:cubicBezTo>
                    <a:pt x="393596" y="1029896"/>
                    <a:pt x="383649" y="1028365"/>
                    <a:pt x="373703" y="1025305"/>
                  </a:cubicBezTo>
                  <a:cubicBezTo>
                    <a:pt x="372172" y="1025305"/>
                    <a:pt x="372172" y="1026835"/>
                    <a:pt x="372172" y="1027601"/>
                  </a:cubicBezTo>
                  <a:cubicBezTo>
                    <a:pt x="365286" y="1026070"/>
                    <a:pt x="364521" y="1025305"/>
                    <a:pt x="359165" y="1023775"/>
                  </a:cubicBezTo>
                  <a:cubicBezTo>
                    <a:pt x="364521" y="1028365"/>
                    <a:pt x="352279" y="1022244"/>
                    <a:pt x="350749" y="1020714"/>
                  </a:cubicBezTo>
                  <a:cubicBezTo>
                    <a:pt x="348453" y="1020714"/>
                    <a:pt x="349218" y="1023010"/>
                    <a:pt x="347688" y="1023010"/>
                  </a:cubicBezTo>
                  <a:cubicBezTo>
                    <a:pt x="343097" y="1021480"/>
                    <a:pt x="349218" y="1020714"/>
                    <a:pt x="344628" y="1018419"/>
                  </a:cubicBezTo>
                  <a:cubicBezTo>
                    <a:pt x="340801" y="1019949"/>
                    <a:pt x="336211" y="1017654"/>
                    <a:pt x="329325" y="1016889"/>
                  </a:cubicBezTo>
                  <a:cubicBezTo>
                    <a:pt x="326264" y="1015358"/>
                    <a:pt x="333916" y="1016889"/>
                    <a:pt x="335446" y="1016889"/>
                  </a:cubicBezTo>
                  <a:cubicBezTo>
                    <a:pt x="336976" y="1014593"/>
                    <a:pt x="329325" y="1013828"/>
                    <a:pt x="325499" y="1012298"/>
                  </a:cubicBezTo>
                  <a:cubicBezTo>
                    <a:pt x="322438" y="1011532"/>
                    <a:pt x="323968" y="1014593"/>
                    <a:pt x="323204" y="1015358"/>
                  </a:cubicBezTo>
                  <a:cubicBezTo>
                    <a:pt x="318613" y="1013828"/>
                    <a:pt x="320143" y="1010768"/>
                    <a:pt x="313257" y="1009237"/>
                  </a:cubicBezTo>
                  <a:cubicBezTo>
                    <a:pt x="309431" y="1009237"/>
                    <a:pt x="314022" y="1011532"/>
                    <a:pt x="310962" y="1011532"/>
                  </a:cubicBezTo>
                  <a:cubicBezTo>
                    <a:pt x="307901" y="1006942"/>
                    <a:pt x="297189" y="1004647"/>
                    <a:pt x="291068" y="1000820"/>
                  </a:cubicBezTo>
                  <a:cubicBezTo>
                    <a:pt x="291833" y="1000056"/>
                    <a:pt x="293363" y="1000820"/>
                    <a:pt x="294893" y="1001586"/>
                  </a:cubicBezTo>
                  <a:cubicBezTo>
                    <a:pt x="294129" y="999290"/>
                    <a:pt x="291068" y="1000056"/>
                    <a:pt x="288772" y="999290"/>
                  </a:cubicBezTo>
                  <a:cubicBezTo>
                    <a:pt x="288772" y="1000056"/>
                    <a:pt x="288772" y="1000820"/>
                    <a:pt x="290302" y="1001586"/>
                  </a:cubicBezTo>
                  <a:cubicBezTo>
                    <a:pt x="288007" y="1000820"/>
                    <a:pt x="282651" y="998525"/>
                    <a:pt x="278060" y="995465"/>
                  </a:cubicBezTo>
                  <a:cubicBezTo>
                    <a:pt x="275765" y="992404"/>
                    <a:pt x="282651" y="994699"/>
                    <a:pt x="279591" y="991639"/>
                  </a:cubicBezTo>
                  <a:cubicBezTo>
                    <a:pt x="278826" y="992404"/>
                    <a:pt x="278060" y="994699"/>
                    <a:pt x="273469" y="990874"/>
                  </a:cubicBezTo>
                  <a:cubicBezTo>
                    <a:pt x="275765" y="990874"/>
                    <a:pt x="278826" y="991639"/>
                    <a:pt x="278826" y="988578"/>
                  </a:cubicBezTo>
                  <a:cubicBezTo>
                    <a:pt x="277296" y="987814"/>
                    <a:pt x="276530" y="987814"/>
                    <a:pt x="276530" y="987048"/>
                  </a:cubicBezTo>
                  <a:cubicBezTo>
                    <a:pt x="271174" y="984753"/>
                    <a:pt x="276530" y="990109"/>
                    <a:pt x="271939" y="987814"/>
                  </a:cubicBezTo>
                  <a:cubicBezTo>
                    <a:pt x="275000" y="984753"/>
                    <a:pt x="267348" y="982457"/>
                    <a:pt x="264288" y="980162"/>
                  </a:cubicBezTo>
                  <a:cubicBezTo>
                    <a:pt x="265053" y="978632"/>
                    <a:pt x="268879" y="981692"/>
                    <a:pt x="271174" y="982457"/>
                  </a:cubicBezTo>
                  <a:cubicBezTo>
                    <a:pt x="271939" y="980927"/>
                    <a:pt x="268114" y="979397"/>
                    <a:pt x="265053" y="977866"/>
                  </a:cubicBezTo>
                  <a:cubicBezTo>
                    <a:pt x="261993" y="974806"/>
                    <a:pt x="271174" y="980162"/>
                    <a:pt x="271939" y="979397"/>
                  </a:cubicBezTo>
                  <a:lnTo>
                    <a:pt x="267532" y="977071"/>
                  </a:lnTo>
                  <a:lnTo>
                    <a:pt x="292598" y="987814"/>
                  </a:lnTo>
                  <a:cubicBezTo>
                    <a:pt x="294893" y="992404"/>
                    <a:pt x="307135" y="995465"/>
                    <a:pt x="312492" y="996995"/>
                  </a:cubicBezTo>
                  <a:cubicBezTo>
                    <a:pt x="313257" y="995465"/>
                    <a:pt x="304840" y="995465"/>
                    <a:pt x="307135" y="993169"/>
                  </a:cubicBezTo>
                  <a:cubicBezTo>
                    <a:pt x="310962" y="994699"/>
                    <a:pt x="313257" y="994699"/>
                    <a:pt x="316317" y="995465"/>
                  </a:cubicBezTo>
                  <a:cubicBezTo>
                    <a:pt x="310962" y="998525"/>
                    <a:pt x="327795" y="1002351"/>
                    <a:pt x="331620" y="1003116"/>
                  </a:cubicBezTo>
                  <a:cubicBezTo>
                    <a:pt x="332385" y="1001586"/>
                    <a:pt x="327029" y="1000820"/>
                    <a:pt x="323968" y="999290"/>
                  </a:cubicBezTo>
                  <a:cubicBezTo>
                    <a:pt x="336976" y="997760"/>
                    <a:pt x="350749" y="1008472"/>
                    <a:pt x="366051" y="1010002"/>
                  </a:cubicBezTo>
                  <a:cubicBezTo>
                    <a:pt x="365286" y="1011532"/>
                    <a:pt x="369112" y="1011532"/>
                    <a:pt x="369112" y="1013063"/>
                  </a:cubicBezTo>
                  <a:cubicBezTo>
                    <a:pt x="374467" y="1012298"/>
                    <a:pt x="380589" y="1013063"/>
                    <a:pt x="385945" y="1014593"/>
                  </a:cubicBezTo>
                  <a:cubicBezTo>
                    <a:pt x="392066" y="1015358"/>
                    <a:pt x="397422" y="1016889"/>
                    <a:pt x="402778" y="1016889"/>
                  </a:cubicBezTo>
                  <a:cubicBezTo>
                    <a:pt x="411194" y="1019184"/>
                    <a:pt x="418081" y="1020714"/>
                    <a:pt x="424202" y="1021480"/>
                  </a:cubicBezTo>
                  <a:lnTo>
                    <a:pt x="437976" y="1021480"/>
                  </a:lnTo>
                  <a:lnTo>
                    <a:pt x="442565" y="1022244"/>
                  </a:lnTo>
                  <a:lnTo>
                    <a:pt x="441188" y="1021480"/>
                  </a:lnTo>
                  <a:lnTo>
                    <a:pt x="443330" y="1021480"/>
                  </a:lnTo>
                  <a:lnTo>
                    <a:pt x="447156" y="1021480"/>
                  </a:lnTo>
                  <a:lnTo>
                    <a:pt x="446677" y="1020045"/>
                  </a:lnTo>
                  <a:lnTo>
                    <a:pt x="448686" y="1019184"/>
                  </a:lnTo>
                  <a:cubicBezTo>
                    <a:pt x="443330" y="1018419"/>
                    <a:pt x="440269" y="1016889"/>
                    <a:pt x="439504" y="1014593"/>
                  </a:cubicBezTo>
                  <a:cubicBezTo>
                    <a:pt x="442565" y="1015358"/>
                    <a:pt x="444095" y="1016123"/>
                    <a:pt x="445625" y="1014593"/>
                  </a:cubicBezTo>
                  <a:cubicBezTo>
                    <a:pt x="443330" y="1013828"/>
                    <a:pt x="442565" y="1013063"/>
                    <a:pt x="441035" y="1012298"/>
                  </a:cubicBezTo>
                  <a:lnTo>
                    <a:pt x="433570" y="1014007"/>
                  </a:lnTo>
                  <a:lnTo>
                    <a:pt x="431948" y="1012967"/>
                  </a:lnTo>
                  <a:cubicBezTo>
                    <a:pt x="429749" y="1012489"/>
                    <a:pt x="426879" y="1012298"/>
                    <a:pt x="424202" y="1012298"/>
                  </a:cubicBezTo>
                  <a:cubicBezTo>
                    <a:pt x="418845" y="1011532"/>
                    <a:pt x="415785" y="1012298"/>
                    <a:pt x="421906" y="1013063"/>
                  </a:cubicBezTo>
                  <a:cubicBezTo>
                    <a:pt x="418081" y="1013828"/>
                    <a:pt x="407369" y="1010002"/>
                    <a:pt x="409664" y="1013063"/>
                  </a:cubicBezTo>
                  <a:cubicBezTo>
                    <a:pt x="401248" y="1012298"/>
                    <a:pt x="399717" y="1009237"/>
                    <a:pt x="393596" y="1008472"/>
                  </a:cubicBezTo>
                  <a:cubicBezTo>
                    <a:pt x="389005" y="1008472"/>
                    <a:pt x="385945" y="1010768"/>
                    <a:pt x="381354" y="1010768"/>
                  </a:cubicBezTo>
                  <a:cubicBezTo>
                    <a:pt x="381354" y="1010768"/>
                    <a:pt x="381354" y="1009237"/>
                    <a:pt x="381354" y="1009237"/>
                  </a:cubicBezTo>
                  <a:cubicBezTo>
                    <a:pt x="378294" y="1009237"/>
                    <a:pt x="370642" y="1010768"/>
                    <a:pt x="370642" y="1006177"/>
                  </a:cubicBezTo>
                  <a:cubicBezTo>
                    <a:pt x="372937" y="1008472"/>
                    <a:pt x="379058" y="1008472"/>
                    <a:pt x="379058" y="1006177"/>
                  </a:cubicBezTo>
                  <a:cubicBezTo>
                    <a:pt x="372937" y="1007707"/>
                    <a:pt x="356104" y="999290"/>
                    <a:pt x="343097" y="998525"/>
                  </a:cubicBezTo>
                  <a:cubicBezTo>
                    <a:pt x="341567" y="997760"/>
                    <a:pt x="342332" y="996995"/>
                    <a:pt x="342332" y="996230"/>
                  </a:cubicBezTo>
                  <a:cubicBezTo>
                    <a:pt x="339271" y="995465"/>
                    <a:pt x="335446" y="994699"/>
                    <a:pt x="331620" y="993935"/>
                  </a:cubicBezTo>
                  <a:cubicBezTo>
                    <a:pt x="327795" y="992404"/>
                    <a:pt x="324734" y="990874"/>
                    <a:pt x="320908" y="989344"/>
                  </a:cubicBezTo>
                  <a:cubicBezTo>
                    <a:pt x="314022" y="986283"/>
                    <a:pt x="307135" y="983223"/>
                    <a:pt x="301780" y="982457"/>
                  </a:cubicBezTo>
                  <a:lnTo>
                    <a:pt x="302545" y="980927"/>
                  </a:lnTo>
                  <a:cubicBezTo>
                    <a:pt x="297954" y="981692"/>
                    <a:pt x="295659" y="979397"/>
                    <a:pt x="291068" y="977102"/>
                  </a:cubicBezTo>
                  <a:cubicBezTo>
                    <a:pt x="297189" y="978632"/>
                    <a:pt x="294129" y="975571"/>
                    <a:pt x="301014" y="978632"/>
                  </a:cubicBezTo>
                  <a:lnTo>
                    <a:pt x="285666" y="970260"/>
                  </a:lnTo>
                  <a:lnTo>
                    <a:pt x="285712" y="970215"/>
                  </a:lnTo>
                  <a:lnTo>
                    <a:pt x="285310" y="970066"/>
                  </a:lnTo>
                  <a:lnTo>
                    <a:pt x="284181" y="969450"/>
                  </a:lnTo>
                  <a:lnTo>
                    <a:pt x="284181" y="969647"/>
                  </a:lnTo>
                  <a:lnTo>
                    <a:pt x="282364" y="968972"/>
                  </a:lnTo>
                  <a:lnTo>
                    <a:pt x="280503" y="969293"/>
                  </a:lnTo>
                  <a:lnTo>
                    <a:pt x="275000" y="965624"/>
                  </a:lnTo>
                  <a:cubicBezTo>
                    <a:pt x="273469" y="966390"/>
                    <a:pt x="266584" y="963329"/>
                    <a:pt x="269644" y="966390"/>
                  </a:cubicBezTo>
                  <a:cubicBezTo>
                    <a:pt x="261993" y="962564"/>
                    <a:pt x="253576" y="958738"/>
                    <a:pt x="245160" y="954912"/>
                  </a:cubicBezTo>
                  <a:cubicBezTo>
                    <a:pt x="245924" y="952617"/>
                    <a:pt x="250515" y="955678"/>
                    <a:pt x="248985" y="951852"/>
                  </a:cubicBezTo>
                  <a:cubicBezTo>
                    <a:pt x="252811" y="954147"/>
                    <a:pt x="256254" y="956634"/>
                    <a:pt x="259697" y="958451"/>
                  </a:cubicBezTo>
                  <a:lnTo>
                    <a:pt x="269238" y="960751"/>
                  </a:lnTo>
                  <a:lnTo>
                    <a:pt x="270409" y="961622"/>
                  </a:lnTo>
                  <a:lnTo>
                    <a:pt x="270409" y="963329"/>
                  </a:lnTo>
                  <a:cubicBezTo>
                    <a:pt x="271174" y="964094"/>
                    <a:pt x="271174" y="962564"/>
                    <a:pt x="272705" y="963329"/>
                  </a:cubicBezTo>
                  <a:lnTo>
                    <a:pt x="270409" y="961622"/>
                  </a:lnTo>
                  <a:lnTo>
                    <a:pt x="270409" y="961033"/>
                  </a:lnTo>
                  <a:lnTo>
                    <a:pt x="269238" y="960751"/>
                  </a:lnTo>
                  <a:lnTo>
                    <a:pt x="265244" y="957782"/>
                  </a:lnTo>
                  <a:cubicBezTo>
                    <a:pt x="261993" y="955869"/>
                    <a:pt x="258549" y="954530"/>
                    <a:pt x="256636" y="955678"/>
                  </a:cubicBezTo>
                  <a:cubicBezTo>
                    <a:pt x="254341" y="953382"/>
                    <a:pt x="250515" y="951852"/>
                    <a:pt x="248220" y="949557"/>
                  </a:cubicBezTo>
                  <a:cubicBezTo>
                    <a:pt x="250515" y="947261"/>
                    <a:pt x="251281" y="945731"/>
                    <a:pt x="258167" y="948791"/>
                  </a:cubicBezTo>
                  <a:cubicBezTo>
                    <a:pt x="257402" y="949557"/>
                    <a:pt x="254341" y="947261"/>
                    <a:pt x="254341" y="948791"/>
                  </a:cubicBezTo>
                  <a:cubicBezTo>
                    <a:pt x="252811" y="949557"/>
                    <a:pt x="255872" y="950321"/>
                    <a:pt x="255106" y="951852"/>
                  </a:cubicBezTo>
                  <a:cubicBezTo>
                    <a:pt x="257402" y="952617"/>
                    <a:pt x="265818" y="955678"/>
                    <a:pt x="262757" y="952617"/>
                  </a:cubicBezTo>
                  <a:cubicBezTo>
                    <a:pt x="265818" y="953382"/>
                    <a:pt x="264288" y="954912"/>
                    <a:pt x="265818" y="957208"/>
                  </a:cubicBezTo>
                  <a:cubicBezTo>
                    <a:pt x="268114" y="956443"/>
                    <a:pt x="268879" y="955678"/>
                    <a:pt x="271174" y="958738"/>
                  </a:cubicBezTo>
                  <a:cubicBezTo>
                    <a:pt x="272705" y="958738"/>
                    <a:pt x="273469" y="957973"/>
                    <a:pt x="275000" y="957973"/>
                  </a:cubicBezTo>
                  <a:cubicBezTo>
                    <a:pt x="278826" y="959503"/>
                    <a:pt x="283417" y="961799"/>
                    <a:pt x="288007" y="964094"/>
                  </a:cubicBezTo>
                  <a:cubicBezTo>
                    <a:pt x="292598" y="966390"/>
                    <a:pt x="298719" y="967920"/>
                    <a:pt x="304840" y="970215"/>
                  </a:cubicBezTo>
                  <a:cubicBezTo>
                    <a:pt x="304075" y="970215"/>
                    <a:pt x="303310" y="970215"/>
                    <a:pt x="303310" y="970981"/>
                  </a:cubicBezTo>
                  <a:cubicBezTo>
                    <a:pt x="307901" y="971745"/>
                    <a:pt x="310196" y="972511"/>
                    <a:pt x="318613" y="975571"/>
                  </a:cubicBezTo>
                  <a:cubicBezTo>
                    <a:pt x="318613" y="974806"/>
                    <a:pt x="319378" y="974041"/>
                    <a:pt x="317847" y="973276"/>
                  </a:cubicBezTo>
                  <a:cubicBezTo>
                    <a:pt x="321673" y="974806"/>
                    <a:pt x="326264" y="975571"/>
                    <a:pt x="331620" y="977102"/>
                  </a:cubicBezTo>
                  <a:cubicBezTo>
                    <a:pt x="336976" y="978632"/>
                    <a:pt x="342332" y="978632"/>
                    <a:pt x="346158" y="979397"/>
                  </a:cubicBezTo>
                  <a:cubicBezTo>
                    <a:pt x="343862" y="982457"/>
                    <a:pt x="354574" y="980927"/>
                    <a:pt x="356870" y="985518"/>
                  </a:cubicBezTo>
                  <a:cubicBezTo>
                    <a:pt x="359165" y="984753"/>
                    <a:pt x="363756" y="986283"/>
                    <a:pt x="364521" y="983987"/>
                  </a:cubicBezTo>
                  <a:cubicBezTo>
                    <a:pt x="369877" y="984753"/>
                    <a:pt x="362225" y="984753"/>
                    <a:pt x="365286" y="987048"/>
                  </a:cubicBezTo>
                  <a:cubicBezTo>
                    <a:pt x="369877" y="987814"/>
                    <a:pt x="375233" y="985518"/>
                    <a:pt x="379058" y="987814"/>
                  </a:cubicBezTo>
                  <a:cubicBezTo>
                    <a:pt x="379058" y="987814"/>
                    <a:pt x="379058" y="990109"/>
                    <a:pt x="379824" y="990109"/>
                  </a:cubicBezTo>
                  <a:cubicBezTo>
                    <a:pt x="382884" y="990109"/>
                    <a:pt x="385179" y="988578"/>
                    <a:pt x="388240" y="989344"/>
                  </a:cubicBezTo>
                  <a:cubicBezTo>
                    <a:pt x="387475" y="988578"/>
                    <a:pt x="386710" y="990109"/>
                    <a:pt x="386710" y="990109"/>
                  </a:cubicBezTo>
                  <a:cubicBezTo>
                    <a:pt x="388240" y="990109"/>
                    <a:pt x="392066" y="990109"/>
                    <a:pt x="393596" y="990109"/>
                  </a:cubicBezTo>
                  <a:cubicBezTo>
                    <a:pt x="396657" y="990109"/>
                    <a:pt x="399717" y="993169"/>
                    <a:pt x="403543" y="993935"/>
                  </a:cubicBezTo>
                  <a:cubicBezTo>
                    <a:pt x="406603" y="993935"/>
                    <a:pt x="409664" y="991639"/>
                    <a:pt x="412724" y="991639"/>
                  </a:cubicBezTo>
                  <a:cubicBezTo>
                    <a:pt x="418845" y="991639"/>
                    <a:pt x="423436" y="996230"/>
                    <a:pt x="428792" y="993935"/>
                  </a:cubicBezTo>
                  <a:cubicBezTo>
                    <a:pt x="432618" y="993935"/>
                    <a:pt x="432618" y="995465"/>
                    <a:pt x="435678" y="996230"/>
                  </a:cubicBezTo>
                  <a:cubicBezTo>
                    <a:pt x="447156" y="995465"/>
                    <a:pt x="457102" y="996230"/>
                    <a:pt x="470110" y="994699"/>
                  </a:cubicBezTo>
                  <a:cubicBezTo>
                    <a:pt x="470875" y="993169"/>
                    <a:pt x="476996" y="988578"/>
                    <a:pt x="470875" y="988578"/>
                  </a:cubicBezTo>
                  <a:cubicBezTo>
                    <a:pt x="477761" y="989344"/>
                    <a:pt x="490768" y="986283"/>
                    <a:pt x="483117" y="983987"/>
                  </a:cubicBezTo>
                  <a:cubicBezTo>
                    <a:pt x="480822" y="983223"/>
                    <a:pt x="477761" y="984753"/>
                    <a:pt x="478526" y="984753"/>
                  </a:cubicBezTo>
                  <a:cubicBezTo>
                    <a:pt x="470875" y="983987"/>
                    <a:pt x="460163" y="982457"/>
                    <a:pt x="451747" y="985518"/>
                  </a:cubicBezTo>
                  <a:cubicBezTo>
                    <a:pt x="426497" y="983223"/>
                    <a:pt x="402012" y="981692"/>
                    <a:pt x="379824" y="974806"/>
                  </a:cubicBezTo>
                  <a:cubicBezTo>
                    <a:pt x="380398" y="973276"/>
                    <a:pt x="379680" y="971937"/>
                    <a:pt x="378174" y="970801"/>
                  </a:cubicBezTo>
                  <a:lnTo>
                    <a:pt x="376763" y="970185"/>
                  </a:lnTo>
                  <a:lnTo>
                    <a:pt x="376763" y="964094"/>
                  </a:lnTo>
                  <a:cubicBezTo>
                    <a:pt x="369112" y="963329"/>
                    <a:pt x="356870" y="959503"/>
                    <a:pt x="359930" y="964094"/>
                  </a:cubicBezTo>
                  <a:cubicBezTo>
                    <a:pt x="352279" y="964859"/>
                    <a:pt x="341567" y="951087"/>
                    <a:pt x="333916" y="954912"/>
                  </a:cubicBezTo>
                  <a:lnTo>
                    <a:pt x="333451" y="954748"/>
                  </a:lnTo>
                  <a:lnTo>
                    <a:pt x="331266" y="954982"/>
                  </a:lnTo>
                  <a:lnTo>
                    <a:pt x="324002" y="951413"/>
                  </a:lnTo>
                  <a:lnTo>
                    <a:pt x="320908" y="950321"/>
                  </a:lnTo>
                  <a:cubicBezTo>
                    <a:pt x="317083" y="948791"/>
                    <a:pt x="313257" y="948026"/>
                    <a:pt x="308666" y="947261"/>
                  </a:cubicBezTo>
                  <a:cubicBezTo>
                    <a:pt x="307135" y="947261"/>
                    <a:pt x="304840" y="947261"/>
                    <a:pt x="303310" y="946496"/>
                  </a:cubicBezTo>
                  <a:cubicBezTo>
                    <a:pt x="304075" y="946496"/>
                    <a:pt x="304075" y="947261"/>
                    <a:pt x="304840" y="947261"/>
                  </a:cubicBezTo>
                  <a:lnTo>
                    <a:pt x="315655" y="953750"/>
                  </a:lnTo>
                  <a:lnTo>
                    <a:pt x="299484" y="948791"/>
                  </a:lnTo>
                  <a:cubicBezTo>
                    <a:pt x="298719" y="948026"/>
                    <a:pt x="299484" y="948026"/>
                    <a:pt x="300250" y="947261"/>
                  </a:cubicBezTo>
                  <a:cubicBezTo>
                    <a:pt x="297954" y="946496"/>
                    <a:pt x="296424" y="946496"/>
                    <a:pt x="296424" y="948026"/>
                  </a:cubicBezTo>
                  <a:cubicBezTo>
                    <a:pt x="293363" y="944200"/>
                    <a:pt x="279591" y="940375"/>
                    <a:pt x="282651" y="937314"/>
                  </a:cubicBezTo>
                  <a:cubicBezTo>
                    <a:pt x="280356" y="937314"/>
                    <a:pt x="279591" y="938845"/>
                    <a:pt x="275000" y="935784"/>
                  </a:cubicBezTo>
                  <a:cubicBezTo>
                    <a:pt x="276530" y="934254"/>
                    <a:pt x="276530" y="934254"/>
                    <a:pt x="276530" y="933488"/>
                  </a:cubicBezTo>
                  <a:cubicBezTo>
                    <a:pt x="275765" y="933488"/>
                    <a:pt x="275000" y="933488"/>
                    <a:pt x="274235" y="932724"/>
                  </a:cubicBezTo>
                  <a:cubicBezTo>
                    <a:pt x="275000" y="932724"/>
                    <a:pt x="277296" y="931958"/>
                    <a:pt x="279591" y="931193"/>
                  </a:cubicBezTo>
                  <a:cubicBezTo>
                    <a:pt x="275765" y="928898"/>
                    <a:pt x="272705" y="925837"/>
                    <a:pt x="268879" y="924307"/>
                  </a:cubicBezTo>
                  <a:cubicBezTo>
                    <a:pt x="268114" y="925072"/>
                    <a:pt x="262757" y="925072"/>
                    <a:pt x="266584" y="926603"/>
                  </a:cubicBezTo>
                  <a:cubicBezTo>
                    <a:pt x="262757" y="927367"/>
                    <a:pt x="262757" y="922776"/>
                    <a:pt x="262757" y="921246"/>
                  </a:cubicBezTo>
                  <a:cubicBezTo>
                    <a:pt x="255872" y="916655"/>
                    <a:pt x="252046" y="910534"/>
                    <a:pt x="245160" y="910534"/>
                  </a:cubicBezTo>
                  <a:cubicBezTo>
                    <a:pt x="244777" y="908239"/>
                    <a:pt x="242482" y="906135"/>
                    <a:pt x="240569" y="904222"/>
                  </a:cubicBezTo>
                  <a:lnTo>
                    <a:pt x="238300" y="899117"/>
                  </a:lnTo>
                  <a:lnTo>
                    <a:pt x="244012" y="903744"/>
                  </a:lnTo>
                  <a:cubicBezTo>
                    <a:pt x="246498" y="906709"/>
                    <a:pt x="248985" y="909387"/>
                    <a:pt x="253576" y="909769"/>
                  </a:cubicBezTo>
                  <a:cubicBezTo>
                    <a:pt x="252046" y="909769"/>
                    <a:pt x="252811" y="910534"/>
                    <a:pt x="252811" y="911300"/>
                  </a:cubicBezTo>
                  <a:cubicBezTo>
                    <a:pt x="257402" y="911300"/>
                    <a:pt x="261227" y="921246"/>
                    <a:pt x="264288" y="917421"/>
                  </a:cubicBezTo>
                  <a:lnTo>
                    <a:pt x="275065" y="924206"/>
                  </a:lnTo>
                  <a:lnTo>
                    <a:pt x="275925" y="922057"/>
                  </a:lnTo>
                  <a:cubicBezTo>
                    <a:pt x="280128" y="923458"/>
                    <a:pt x="287133" y="927661"/>
                    <a:pt x="287834" y="924859"/>
                  </a:cubicBezTo>
                  <a:cubicBezTo>
                    <a:pt x="289235" y="925560"/>
                    <a:pt x="290636" y="926260"/>
                    <a:pt x="290636" y="927661"/>
                  </a:cubicBezTo>
                  <a:cubicBezTo>
                    <a:pt x="290636" y="926260"/>
                    <a:pt x="294138" y="929062"/>
                    <a:pt x="294839" y="926260"/>
                  </a:cubicBezTo>
                  <a:cubicBezTo>
                    <a:pt x="295539" y="929062"/>
                    <a:pt x="302545" y="930463"/>
                    <a:pt x="301144" y="933265"/>
                  </a:cubicBezTo>
                  <a:lnTo>
                    <a:pt x="304740" y="931996"/>
                  </a:lnTo>
                  <a:lnTo>
                    <a:pt x="297189" y="926603"/>
                  </a:lnTo>
                  <a:cubicBezTo>
                    <a:pt x="299484" y="926603"/>
                    <a:pt x="300250" y="929663"/>
                    <a:pt x="301014" y="928133"/>
                  </a:cubicBezTo>
                  <a:cubicBezTo>
                    <a:pt x="300250" y="927367"/>
                    <a:pt x="301014" y="926603"/>
                    <a:pt x="301780" y="926603"/>
                  </a:cubicBezTo>
                  <a:cubicBezTo>
                    <a:pt x="300250" y="925837"/>
                    <a:pt x="300250" y="925072"/>
                    <a:pt x="297954" y="924307"/>
                  </a:cubicBezTo>
                  <a:lnTo>
                    <a:pt x="297189" y="925837"/>
                  </a:lnTo>
                  <a:cubicBezTo>
                    <a:pt x="294129" y="924307"/>
                    <a:pt x="293363" y="922012"/>
                    <a:pt x="296424" y="918951"/>
                  </a:cubicBezTo>
                  <a:cubicBezTo>
                    <a:pt x="302545" y="919716"/>
                    <a:pt x="304840" y="918185"/>
                    <a:pt x="313257" y="922012"/>
                  </a:cubicBezTo>
                  <a:cubicBezTo>
                    <a:pt x="310962" y="915125"/>
                    <a:pt x="297954" y="917421"/>
                    <a:pt x="294129" y="915125"/>
                  </a:cubicBezTo>
                  <a:cubicBezTo>
                    <a:pt x="294129" y="912830"/>
                    <a:pt x="298719" y="917421"/>
                    <a:pt x="297954" y="913595"/>
                  </a:cubicBezTo>
                  <a:cubicBezTo>
                    <a:pt x="300250" y="915125"/>
                    <a:pt x="303310" y="915890"/>
                    <a:pt x="304840" y="915125"/>
                  </a:cubicBezTo>
                  <a:cubicBezTo>
                    <a:pt x="303310" y="914360"/>
                    <a:pt x="297954" y="910534"/>
                    <a:pt x="296424" y="913595"/>
                  </a:cubicBezTo>
                  <a:cubicBezTo>
                    <a:pt x="292598" y="909769"/>
                    <a:pt x="288772" y="907474"/>
                    <a:pt x="284947" y="906709"/>
                  </a:cubicBezTo>
                  <a:cubicBezTo>
                    <a:pt x="286477" y="904413"/>
                    <a:pt x="288772" y="905943"/>
                    <a:pt x="290302" y="905179"/>
                  </a:cubicBezTo>
                  <a:cubicBezTo>
                    <a:pt x="290302" y="903648"/>
                    <a:pt x="288772" y="902883"/>
                    <a:pt x="287242" y="902118"/>
                  </a:cubicBezTo>
                  <a:lnTo>
                    <a:pt x="291850" y="901280"/>
                  </a:lnTo>
                  <a:lnTo>
                    <a:pt x="287220" y="897889"/>
                  </a:lnTo>
                  <a:cubicBezTo>
                    <a:pt x="284506" y="896488"/>
                    <a:pt x="282229" y="895087"/>
                    <a:pt x="283630" y="893336"/>
                  </a:cubicBezTo>
                  <a:cubicBezTo>
                    <a:pt x="286432" y="894037"/>
                    <a:pt x="285732" y="895438"/>
                    <a:pt x="285732" y="895438"/>
                  </a:cubicBezTo>
                  <a:lnTo>
                    <a:pt x="294965" y="900714"/>
                  </a:lnTo>
                  <a:lnTo>
                    <a:pt x="295659" y="900588"/>
                  </a:lnTo>
                  <a:cubicBezTo>
                    <a:pt x="294129" y="899057"/>
                    <a:pt x="293363" y="898292"/>
                    <a:pt x="293363" y="896762"/>
                  </a:cubicBezTo>
                  <a:cubicBezTo>
                    <a:pt x="291833" y="895997"/>
                    <a:pt x="290302" y="894467"/>
                    <a:pt x="289538" y="892171"/>
                  </a:cubicBezTo>
                  <a:cubicBezTo>
                    <a:pt x="288007" y="888345"/>
                    <a:pt x="285712" y="887580"/>
                    <a:pt x="282651" y="887580"/>
                  </a:cubicBezTo>
                  <a:cubicBezTo>
                    <a:pt x="279591" y="887580"/>
                    <a:pt x="276530" y="887580"/>
                    <a:pt x="273469" y="886050"/>
                  </a:cubicBezTo>
                  <a:cubicBezTo>
                    <a:pt x="273469" y="886815"/>
                    <a:pt x="273469" y="886815"/>
                    <a:pt x="273469" y="887580"/>
                  </a:cubicBezTo>
                  <a:cubicBezTo>
                    <a:pt x="273469" y="889876"/>
                    <a:pt x="270409" y="886815"/>
                    <a:pt x="269644" y="888345"/>
                  </a:cubicBezTo>
                  <a:cubicBezTo>
                    <a:pt x="267348" y="887580"/>
                    <a:pt x="265818" y="886050"/>
                    <a:pt x="264288" y="884519"/>
                  </a:cubicBezTo>
                  <a:cubicBezTo>
                    <a:pt x="262757" y="884519"/>
                    <a:pt x="260462" y="884519"/>
                    <a:pt x="258932" y="884519"/>
                  </a:cubicBezTo>
                  <a:cubicBezTo>
                    <a:pt x="257402" y="883755"/>
                    <a:pt x="255872" y="885285"/>
                    <a:pt x="254341" y="886050"/>
                  </a:cubicBezTo>
                  <a:cubicBezTo>
                    <a:pt x="255872" y="887580"/>
                    <a:pt x="257402" y="888345"/>
                    <a:pt x="258932" y="889110"/>
                  </a:cubicBezTo>
                  <a:cubicBezTo>
                    <a:pt x="259697" y="889110"/>
                    <a:pt x="259697" y="888345"/>
                    <a:pt x="259697" y="888345"/>
                  </a:cubicBezTo>
                  <a:cubicBezTo>
                    <a:pt x="261227" y="886815"/>
                    <a:pt x="263523" y="886815"/>
                    <a:pt x="265818" y="888345"/>
                  </a:cubicBezTo>
                  <a:cubicBezTo>
                    <a:pt x="266584" y="888345"/>
                    <a:pt x="266584" y="889110"/>
                    <a:pt x="266584" y="889110"/>
                  </a:cubicBezTo>
                  <a:cubicBezTo>
                    <a:pt x="266584" y="889110"/>
                    <a:pt x="265818" y="889876"/>
                    <a:pt x="265818" y="889876"/>
                  </a:cubicBezTo>
                  <a:cubicBezTo>
                    <a:pt x="264288" y="889876"/>
                    <a:pt x="262757" y="889876"/>
                    <a:pt x="261227" y="889876"/>
                  </a:cubicBezTo>
                  <a:cubicBezTo>
                    <a:pt x="263523" y="892171"/>
                    <a:pt x="265818" y="893701"/>
                    <a:pt x="268879" y="895231"/>
                  </a:cubicBezTo>
                  <a:cubicBezTo>
                    <a:pt x="264288" y="894467"/>
                    <a:pt x="258167" y="889876"/>
                    <a:pt x="252046" y="887580"/>
                  </a:cubicBezTo>
                  <a:cubicBezTo>
                    <a:pt x="252046" y="887580"/>
                    <a:pt x="252046" y="887580"/>
                    <a:pt x="251281" y="887580"/>
                  </a:cubicBezTo>
                  <a:cubicBezTo>
                    <a:pt x="250515" y="886815"/>
                    <a:pt x="248985" y="886815"/>
                    <a:pt x="248220" y="886815"/>
                  </a:cubicBezTo>
                  <a:cubicBezTo>
                    <a:pt x="245160" y="885285"/>
                    <a:pt x="246690" y="885285"/>
                    <a:pt x="247455" y="885285"/>
                  </a:cubicBezTo>
                  <a:cubicBezTo>
                    <a:pt x="245160" y="884519"/>
                    <a:pt x="243629" y="884519"/>
                    <a:pt x="241334" y="884519"/>
                  </a:cubicBezTo>
                  <a:cubicBezTo>
                    <a:pt x="239803" y="884519"/>
                    <a:pt x="238273" y="883755"/>
                    <a:pt x="237508" y="882989"/>
                  </a:cubicBezTo>
                  <a:cubicBezTo>
                    <a:pt x="236743" y="881459"/>
                    <a:pt x="236743" y="879929"/>
                    <a:pt x="236743" y="878398"/>
                  </a:cubicBezTo>
                  <a:cubicBezTo>
                    <a:pt x="235213" y="877634"/>
                    <a:pt x="233682" y="876868"/>
                    <a:pt x="232918" y="876103"/>
                  </a:cubicBezTo>
                  <a:cubicBezTo>
                    <a:pt x="232152" y="875338"/>
                    <a:pt x="230622" y="875338"/>
                    <a:pt x="229091" y="876103"/>
                  </a:cubicBezTo>
                  <a:cubicBezTo>
                    <a:pt x="227561" y="876868"/>
                    <a:pt x="227561" y="878398"/>
                    <a:pt x="228327" y="879929"/>
                  </a:cubicBezTo>
                  <a:cubicBezTo>
                    <a:pt x="228327" y="880694"/>
                    <a:pt x="229091" y="881459"/>
                    <a:pt x="229857" y="882224"/>
                  </a:cubicBezTo>
                  <a:cubicBezTo>
                    <a:pt x="229857" y="882224"/>
                    <a:pt x="229857" y="882989"/>
                    <a:pt x="229857" y="882989"/>
                  </a:cubicBezTo>
                  <a:cubicBezTo>
                    <a:pt x="229091" y="882989"/>
                    <a:pt x="228327" y="883755"/>
                    <a:pt x="227561" y="883755"/>
                  </a:cubicBezTo>
                  <a:cubicBezTo>
                    <a:pt x="228327" y="885285"/>
                    <a:pt x="229857" y="886050"/>
                    <a:pt x="231387" y="886815"/>
                  </a:cubicBezTo>
                  <a:cubicBezTo>
                    <a:pt x="235213" y="889110"/>
                    <a:pt x="240569" y="891406"/>
                    <a:pt x="241334" y="895231"/>
                  </a:cubicBezTo>
                  <a:cubicBezTo>
                    <a:pt x="247455" y="895997"/>
                    <a:pt x="253576" y="901352"/>
                    <a:pt x="261993" y="904413"/>
                  </a:cubicBezTo>
                  <a:cubicBezTo>
                    <a:pt x="259697" y="905179"/>
                    <a:pt x="258167" y="905943"/>
                    <a:pt x="255106" y="903648"/>
                  </a:cubicBezTo>
                  <a:cubicBezTo>
                    <a:pt x="260462" y="902883"/>
                    <a:pt x="249751" y="901352"/>
                    <a:pt x="247455" y="898292"/>
                  </a:cubicBezTo>
                  <a:cubicBezTo>
                    <a:pt x="246690" y="898292"/>
                    <a:pt x="245160" y="899057"/>
                    <a:pt x="245160" y="899822"/>
                  </a:cubicBezTo>
                  <a:cubicBezTo>
                    <a:pt x="243629" y="897527"/>
                    <a:pt x="239039" y="895231"/>
                    <a:pt x="235213" y="892171"/>
                  </a:cubicBezTo>
                  <a:cubicBezTo>
                    <a:pt x="230622" y="889876"/>
                    <a:pt x="227561" y="886050"/>
                    <a:pt x="225266" y="882989"/>
                  </a:cubicBezTo>
                  <a:cubicBezTo>
                    <a:pt x="225266" y="882989"/>
                    <a:pt x="224501" y="882224"/>
                    <a:pt x="224501" y="882224"/>
                  </a:cubicBezTo>
                  <a:cubicBezTo>
                    <a:pt x="220675" y="883755"/>
                    <a:pt x="219145" y="877634"/>
                    <a:pt x="216085" y="878398"/>
                  </a:cubicBezTo>
                  <a:cubicBezTo>
                    <a:pt x="216085" y="880694"/>
                    <a:pt x="216085" y="882989"/>
                    <a:pt x="218380" y="884519"/>
                  </a:cubicBezTo>
                  <a:cubicBezTo>
                    <a:pt x="221440" y="886050"/>
                    <a:pt x="222206" y="892936"/>
                    <a:pt x="227561" y="888345"/>
                  </a:cubicBezTo>
                  <a:cubicBezTo>
                    <a:pt x="227561" y="888345"/>
                    <a:pt x="228327" y="888345"/>
                    <a:pt x="228327" y="889110"/>
                  </a:cubicBezTo>
                  <a:cubicBezTo>
                    <a:pt x="228327" y="889876"/>
                    <a:pt x="228327" y="891406"/>
                    <a:pt x="227561" y="892936"/>
                  </a:cubicBezTo>
                  <a:cubicBezTo>
                    <a:pt x="226031" y="896762"/>
                    <a:pt x="224501" y="901352"/>
                    <a:pt x="222970" y="905179"/>
                  </a:cubicBezTo>
                  <a:cubicBezTo>
                    <a:pt x="224501" y="907474"/>
                    <a:pt x="226031" y="910534"/>
                    <a:pt x="227561" y="912830"/>
                  </a:cubicBezTo>
                  <a:cubicBezTo>
                    <a:pt x="228327" y="913595"/>
                    <a:pt x="229091" y="914360"/>
                    <a:pt x="229857" y="914360"/>
                  </a:cubicBezTo>
                  <a:cubicBezTo>
                    <a:pt x="229857" y="914360"/>
                    <a:pt x="229091" y="914360"/>
                    <a:pt x="229091" y="914360"/>
                  </a:cubicBezTo>
                  <a:cubicBezTo>
                    <a:pt x="229857" y="915890"/>
                    <a:pt x="231387" y="917421"/>
                    <a:pt x="232152" y="918951"/>
                  </a:cubicBezTo>
                  <a:cubicBezTo>
                    <a:pt x="232918" y="919716"/>
                    <a:pt x="234448" y="920481"/>
                    <a:pt x="235978" y="920481"/>
                  </a:cubicBezTo>
                  <a:cubicBezTo>
                    <a:pt x="241334" y="920481"/>
                    <a:pt x="243629" y="925072"/>
                    <a:pt x="246690" y="928133"/>
                  </a:cubicBezTo>
                  <a:cubicBezTo>
                    <a:pt x="248985" y="931193"/>
                    <a:pt x="247455" y="934254"/>
                    <a:pt x="247455" y="937314"/>
                  </a:cubicBezTo>
                  <a:cubicBezTo>
                    <a:pt x="246690" y="938845"/>
                    <a:pt x="245924" y="939609"/>
                    <a:pt x="245160" y="938845"/>
                  </a:cubicBezTo>
                  <a:cubicBezTo>
                    <a:pt x="241334" y="936549"/>
                    <a:pt x="238273" y="934254"/>
                    <a:pt x="235213" y="931958"/>
                  </a:cubicBezTo>
                  <a:cubicBezTo>
                    <a:pt x="235213" y="931958"/>
                    <a:pt x="234448" y="931193"/>
                    <a:pt x="234448" y="931193"/>
                  </a:cubicBezTo>
                  <a:cubicBezTo>
                    <a:pt x="229091" y="930428"/>
                    <a:pt x="223736" y="929663"/>
                    <a:pt x="218380" y="928133"/>
                  </a:cubicBezTo>
                  <a:cubicBezTo>
                    <a:pt x="214554" y="925072"/>
                    <a:pt x="209198" y="922012"/>
                    <a:pt x="206903" y="924307"/>
                  </a:cubicBezTo>
                  <a:cubicBezTo>
                    <a:pt x="204607" y="922012"/>
                    <a:pt x="206137" y="920481"/>
                    <a:pt x="203077" y="918951"/>
                  </a:cubicBezTo>
                  <a:cubicBezTo>
                    <a:pt x="200016" y="918185"/>
                    <a:pt x="201547" y="922776"/>
                    <a:pt x="195426" y="916655"/>
                  </a:cubicBezTo>
                  <a:cubicBezTo>
                    <a:pt x="193895" y="915890"/>
                    <a:pt x="193131" y="916655"/>
                    <a:pt x="192365" y="917421"/>
                  </a:cubicBezTo>
                  <a:cubicBezTo>
                    <a:pt x="193131" y="922012"/>
                    <a:pt x="205373" y="925837"/>
                    <a:pt x="201547" y="927367"/>
                  </a:cubicBezTo>
                  <a:cubicBezTo>
                    <a:pt x="203842" y="928898"/>
                    <a:pt x="203842" y="927367"/>
                    <a:pt x="205373" y="928133"/>
                  </a:cubicBezTo>
                  <a:cubicBezTo>
                    <a:pt x="206903" y="926603"/>
                    <a:pt x="200782" y="925072"/>
                    <a:pt x="203842" y="924307"/>
                  </a:cubicBezTo>
                  <a:cubicBezTo>
                    <a:pt x="206903" y="925072"/>
                    <a:pt x="209198" y="927367"/>
                    <a:pt x="206903" y="928898"/>
                  </a:cubicBezTo>
                  <a:cubicBezTo>
                    <a:pt x="212259" y="931958"/>
                    <a:pt x="214554" y="929663"/>
                    <a:pt x="220675" y="933488"/>
                  </a:cubicBezTo>
                  <a:cubicBezTo>
                    <a:pt x="219145" y="934254"/>
                    <a:pt x="216849" y="932724"/>
                    <a:pt x="213789" y="931193"/>
                  </a:cubicBezTo>
                  <a:cubicBezTo>
                    <a:pt x="212259" y="931958"/>
                    <a:pt x="214554" y="933488"/>
                    <a:pt x="213024" y="934254"/>
                  </a:cubicBezTo>
                  <a:cubicBezTo>
                    <a:pt x="207668" y="931193"/>
                    <a:pt x="203842" y="930428"/>
                    <a:pt x="200016" y="928898"/>
                  </a:cubicBezTo>
                  <a:cubicBezTo>
                    <a:pt x="204607" y="927367"/>
                    <a:pt x="182419" y="912830"/>
                    <a:pt x="183949" y="907474"/>
                  </a:cubicBezTo>
                  <a:cubicBezTo>
                    <a:pt x="183183" y="907474"/>
                    <a:pt x="181653" y="906709"/>
                    <a:pt x="180123" y="905179"/>
                  </a:cubicBezTo>
                  <a:cubicBezTo>
                    <a:pt x="180123" y="902118"/>
                    <a:pt x="177828" y="899057"/>
                    <a:pt x="174002" y="895997"/>
                  </a:cubicBezTo>
                  <a:cubicBezTo>
                    <a:pt x="173237" y="888345"/>
                    <a:pt x="164055" y="879164"/>
                    <a:pt x="164055" y="873807"/>
                  </a:cubicBezTo>
                  <a:cubicBezTo>
                    <a:pt x="165586" y="876868"/>
                    <a:pt x="171707" y="879929"/>
                    <a:pt x="170176" y="878398"/>
                  </a:cubicBezTo>
                  <a:cubicBezTo>
                    <a:pt x="174767" y="881459"/>
                    <a:pt x="178593" y="885285"/>
                    <a:pt x="183183" y="889876"/>
                  </a:cubicBezTo>
                  <a:cubicBezTo>
                    <a:pt x="187774" y="894467"/>
                    <a:pt x="193131" y="898292"/>
                    <a:pt x="197721" y="902883"/>
                  </a:cubicBezTo>
                  <a:cubicBezTo>
                    <a:pt x="203842" y="908239"/>
                    <a:pt x="209964" y="912830"/>
                    <a:pt x="216085" y="915890"/>
                  </a:cubicBezTo>
                  <a:cubicBezTo>
                    <a:pt x="216085" y="915125"/>
                    <a:pt x="216085" y="915125"/>
                    <a:pt x="216085" y="914360"/>
                  </a:cubicBezTo>
                  <a:cubicBezTo>
                    <a:pt x="214554" y="913595"/>
                    <a:pt x="213789" y="912830"/>
                    <a:pt x="213024" y="912064"/>
                  </a:cubicBezTo>
                  <a:cubicBezTo>
                    <a:pt x="213789" y="912830"/>
                    <a:pt x="214554" y="912830"/>
                    <a:pt x="215319" y="912830"/>
                  </a:cubicBezTo>
                  <a:cubicBezTo>
                    <a:pt x="215319" y="912064"/>
                    <a:pt x="215319" y="911300"/>
                    <a:pt x="215319" y="910534"/>
                  </a:cubicBezTo>
                  <a:cubicBezTo>
                    <a:pt x="215319" y="909004"/>
                    <a:pt x="215319" y="907474"/>
                    <a:pt x="215319" y="905943"/>
                  </a:cubicBezTo>
                  <a:cubicBezTo>
                    <a:pt x="216085" y="900588"/>
                    <a:pt x="214554" y="895997"/>
                    <a:pt x="209964" y="892936"/>
                  </a:cubicBezTo>
                  <a:cubicBezTo>
                    <a:pt x="205373" y="889110"/>
                    <a:pt x="205373" y="884519"/>
                    <a:pt x="206903" y="879164"/>
                  </a:cubicBezTo>
                  <a:cubicBezTo>
                    <a:pt x="207668" y="876103"/>
                    <a:pt x="209198" y="873043"/>
                    <a:pt x="210728" y="869982"/>
                  </a:cubicBezTo>
                  <a:cubicBezTo>
                    <a:pt x="209198" y="868452"/>
                    <a:pt x="207668" y="866156"/>
                    <a:pt x="206137" y="865391"/>
                  </a:cubicBezTo>
                  <a:cubicBezTo>
                    <a:pt x="205373" y="864626"/>
                    <a:pt x="210728" y="862331"/>
                    <a:pt x="205373" y="861565"/>
                  </a:cubicBezTo>
                  <a:cubicBezTo>
                    <a:pt x="206137" y="858505"/>
                    <a:pt x="211494" y="863861"/>
                    <a:pt x="209964" y="866156"/>
                  </a:cubicBezTo>
                  <a:cubicBezTo>
                    <a:pt x="210728" y="866922"/>
                    <a:pt x="211494" y="866922"/>
                    <a:pt x="212259" y="867686"/>
                  </a:cubicBezTo>
                  <a:cubicBezTo>
                    <a:pt x="213024" y="866156"/>
                    <a:pt x="213024" y="864626"/>
                    <a:pt x="212259" y="863861"/>
                  </a:cubicBezTo>
                  <a:cubicBezTo>
                    <a:pt x="211494" y="863096"/>
                    <a:pt x="210728" y="862331"/>
                    <a:pt x="210728" y="861565"/>
                  </a:cubicBezTo>
                  <a:cubicBezTo>
                    <a:pt x="210728" y="860801"/>
                    <a:pt x="210728" y="859270"/>
                    <a:pt x="211494" y="857740"/>
                  </a:cubicBezTo>
                  <a:cubicBezTo>
                    <a:pt x="209964" y="857740"/>
                    <a:pt x="207668" y="857740"/>
                    <a:pt x="205373" y="856210"/>
                  </a:cubicBezTo>
                  <a:cubicBezTo>
                    <a:pt x="199252" y="856210"/>
                    <a:pt x="196191" y="858505"/>
                    <a:pt x="194661" y="864626"/>
                  </a:cubicBezTo>
                  <a:cubicBezTo>
                    <a:pt x="193895" y="865391"/>
                    <a:pt x="192365" y="866922"/>
                    <a:pt x="191600" y="867686"/>
                  </a:cubicBezTo>
                  <a:cubicBezTo>
                    <a:pt x="190835" y="868452"/>
                    <a:pt x="190070" y="868452"/>
                    <a:pt x="190070" y="868452"/>
                  </a:cubicBezTo>
                  <a:cubicBezTo>
                    <a:pt x="190070" y="867686"/>
                    <a:pt x="189304" y="867686"/>
                    <a:pt x="189304" y="866922"/>
                  </a:cubicBezTo>
                  <a:cubicBezTo>
                    <a:pt x="188540" y="863861"/>
                    <a:pt x="188540" y="860801"/>
                    <a:pt x="190835" y="858505"/>
                  </a:cubicBezTo>
                  <a:cubicBezTo>
                    <a:pt x="189304" y="856210"/>
                    <a:pt x="188540" y="853149"/>
                    <a:pt x="193131" y="853149"/>
                  </a:cubicBezTo>
                  <a:cubicBezTo>
                    <a:pt x="194661" y="853149"/>
                    <a:pt x="193895" y="851619"/>
                    <a:pt x="193131" y="850853"/>
                  </a:cubicBezTo>
                  <a:cubicBezTo>
                    <a:pt x="191600" y="849323"/>
                    <a:pt x="187774" y="850853"/>
                    <a:pt x="189304" y="847793"/>
                  </a:cubicBezTo>
                  <a:cubicBezTo>
                    <a:pt x="190070" y="845498"/>
                    <a:pt x="190835" y="843968"/>
                    <a:pt x="187774" y="843968"/>
                  </a:cubicBezTo>
                  <a:cubicBezTo>
                    <a:pt x="184714" y="843968"/>
                    <a:pt x="182419" y="843202"/>
                    <a:pt x="181653" y="839377"/>
                  </a:cubicBezTo>
                  <a:cubicBezTo>
                    <a:pt x="181653" y="837081"/>
                    <a:pt x="182419" y="837081"/>
                    <a:pt x="180888" y="837846"/>
                  </a:cubicBezTo>
                  <a:cubicBezTo>
                    <a:pt x="180888" y="837846"/>
                    <a:pt x="180123" y="837846"/>
                    <a:pt x="180123" y="838611"/>
                  </a:cubicBezTo>
                  <a:cubicBezTo>
                    <a:pt x="179358" y="839377"/>
                    <a:pt x="179358" y="840907"/>
                    <a:pt x="178593" y="842437"/>
                  </a:cubicBezTo>
                  <a:cubicBezTo>
                    <a:pt x="177062" y="845498"/>
                    <a:pt x="174767" y="849323"/>
                    <a:pt x="174767" y="853149"/>
                  </a:cubicBezTo>
                  <a:cubicBezTo>
                    <a:pt x="174767" y="856210"/>
                    <a:pt x="178593" y="859270"/>
                    <a:pt x="180123" y="862331"/>
                  </a:cubicBezTo>
                  <a:cubicBezTo>
                    <a:pt x="182419" y="866156"/>
                    <a:pt x="187009" y="869217"/>
                    <a:pt x="189304" y="873043"/>
                  </a:cubicBezTo>
                  <a:cubicBezTo>
                    <a:pt x="190070" y="873807"/>
                    <a:pt x="190070" y="873807"/>
                    <a:pt x="190835" y="874573"/>
                  </a:cubicBezTo>
                  <a:cubicBezTo>
                    <a:pt x="190835" y="874573"/>
                    <a:pt x="190070" y="874573"/>
                    <a:pt x="190070" y="874573"/>
                  </a:cubicBezTo>
                  <a:cubicBezTo>
                    <a:pt x="190835" y="875338"/>
                    <a:pt x="191600" y="876103"/>
                    <a:pt x="191600" y="876868"/>
                  </a:cubicBezTo>
                  <a:cubicBezTo>
                    <a:pt x="191600" y="878398"/>
                    <a:pt x="193131" y="879929"/>
                    <a:pt x="194661" y="879929"/>
                  </a:cubicBezTo>
                  <a:cubicBezTo>
                    <a:pt x="196956" y="880694"/>
                    <a:pt x="199252" y="881459"/>
                    <a:pt x="198486" y="883755"/>
                  </a:cubicBezTo>
                  <a:cubicBezTo>
                    <a:pt x="198486" y="883755"/>
                    <a:pt x="198486" y="884519"/>
                    <a:pt x="198486" y="884519"/>
                  </a:cubicBezTo>
                  <a:cubicBezTo>
                    <a:pt x="200782" y="886815"/>
                    <a:pt x="203077" y="890640"/>
                    <a:pt x="204607" y="892171"/>
                  </a:cubicBezTo>
                  <a:cubicBezTo>
                    <a:pt x="202312" y="890640"/>
                    <a:pt x="199252" y="888345"/>
                    <a:pt x="196956" y="886815"/>
                  </a:cubicBezTo>
                  <a:cubicBezTo>
                    <a:pt x="196191" y="886815"/>
                    <a:pt x="196191" y="887580"/>
                    <a:pt x="196191" y="887580"/>
                  </a:cubicBezTo>
                  <a:cubicBezTo>
                    <a:pt x="195426" y="888345"/>
                    <a:pt x="196191" y="889876"/>
                    <a:pt x="195426" y="890640"/>
                  </a:cubicBezTo>
                  <a:cubicBezTo>
                    <a:pt x="194661" y="892171"/>
                    <a:pt x="193131" y="892171"/>
                    <a:pt x="193131" y="891406"/>
                  </a:cubicBezTo>
                  <a:cubicBezTo>
                    <a:pt x="191600" y="885285"/>
                    <a:pt x="184714" y="885285"/>
                    <a:pt x="181653" y="880694"/>
                  </a:cubicBezTo>
                  <a:cubicBezTo>
                    <a:pt x="178593" y="876868"/>
                    <a:pt x="174767" y="873807"/>
                    <a:pt x="172471" y="869217"/>
                  </a:cubicBezTo>
                  <a:cubicBezTo>
                    <a:pt x="167881" y="867686"/>
                    <a:pt x="164820" y="863861"/>
                    <a:pt x="161760" y="860801"/>
                  </a:cubicBezTo>
                  <a:cubicBezTo>
                    <a:pt x="157934" y="856974"/>
                    <a:pt x="152578" y="853149"/>
                    <a:pt x="152578" y="846263"/>
                  </a:cubicBezTo>
                  <a:cubicBezTo>
                    <a:pt x="152578" y="845498"/>
                    <a:pt x="151813" y="844732"/>
                    <a:pt x="151048" y="843968"/>
                  </a:cubicBezTo>
                  <a:cubicBezTo>
                    <a:pt x="147222" y="840907"/>
                    <a:pt x="147222" y="836316"/>
                    <a:pt x="147222" y="831725"/>
                  </a:cubicBezTo>
                  <a:cubicBezTo>
                    <a:pt x="147222" y="826369"/>
                    <a:pt x="145692" y="825604"/>
                    <a:pt x="140336" y="823308"/>
                  </a:cubicBezTo>
                  <a:cubicBezTo>
                    <a:pt x="133450" y="821013"/>
                    <a:pt x="133450" y="819483"/>
                    <a:pt x="128859" y="812596"/>
                  </a:cubicBezTo>
                  <a:cubicBezTo>
                    <a:pt x="126563" y="808006"/>
                    <a:pt x="125033" y="803415"/>
                    <a:pt x="127329" y="799590"/>
                  </a:cubicBezTo>
                  <a:cubicBezTo>
                    <a:pt x="130389" y="793468"/>
                    <a:pt x="128859" y="788112"/>
                    <a:pt x="128859" y="781991"/>
                  </a:cubicBezTo>
                  <a:cubicBezTo>
                    <a:pt x="128859" y="781226"/>
                    <a:pt x="128094" y="781226"/>
                    <a:pt x="128094" y="780461"/>
                  </a:cubicBezTo>
                  <a:cubicBezTo>
                    <a:pt x="127329" y="781226"/>
                    <a:pt x="127329" y="781991"/>
                    <a:pt x="126563" y="782757"/>
                  </a:cubicBezTo>
                  <a:cubicBezTo>
                    <a:pt x="125799" y="783521"/>
                    <a:pt x="125799" y="786582"/>
                    <a:pt x="124268" y="784287"/>
                  </a:cubicBezTo>
                  <a:cubicBezTo>
                    <a:pt x="121208" y="779696"/>
                    <a:pt x="120442" y="774340"/>
                    <a:pt x="115851" y="770514"/>
                  </a:cubicBezTo>
                  <a:cubicBezTo>
                    <a:pt x="113556" y="768984"/>
                    <a:pt x="114321" y="765923"/>
                    <a:pt x="114321" y="763628"/>
                  </a:cubicBezTo>
                  <a:cubicBezTo>
                    <a:pt x="114321" y="759802"/>
                    <a:pt x="114321" y="755976"/>
                    <a:pt x="110496" y="752916"/>
                  </a:cubicBezTo>
                  <a:cubicBezTo>
                    <a:pt x="106670" y="750621"/>
                    <a:pt x="104375" y="746795"/>
                    <a:pt x="105139" y="741439"/>
                  </a:cubicBezTo>
                  <a:cubicBezTo>
                    <a:pt x="105139" y="740674"/>
                    <a:pt x="104375" y="739143"/>
                    <a:pt x="103609" y="737613"/>
                  </a:cubicBezTo>
                  <a:cubicBezTo>
                    <a:pt x="100549" y="733022"/>
                    <a:pt x="98254" y="728431"/>
                    <a:pt x="95958" y="723076"/>
                  </a:cubicBezTo>
                  <a:cubicBezTo>
                    <a:pt x="94428" y="718485"/>
                    <a:pt x="92133" y="713894"/>
                    <a:pt x="90602" y="709303"/>
                  </a:cubicBezTo>
                  <a:cubicBezTo>
                    <a:pt x="89072" y="705477"/>
                    <a:pt x="87542" y="702417"/>
                    <a:pt x="82951" y="700886"/>
                  </a:cubicBezTo>
                  <a:cubicBezTo>
                    <a:pt x="79890" y="700122"/>
                    <a:pt x="83716" y="697826"/>
                    <a:pt x="82951" y="696296"/>
                  </a:cubicBezTo>
                  <a:cubicBezTo>
                    <a:pt x="80655" y="693235"/>
                    <a:pt x="76830" y="691705"/>
                    <a:pt x="76830" y="687879"/>
                  </a:cubicBezTo>
                  <a:cubicBezTo>
                    <a:pt x="76830" y="687879"/>
                    <a:pt x="76064" y="687114"/>
                    <a:pt x="76064" y="687114"/>
                  </a:cubicBezTo>
                  <a:cubicBezTo>
                    <a:pt x="76064" y="687114"/>
                    <a:pt x="75300" y="687114"/>
                    <a:pt x="75300" y="687879"/>
                  </a:cubicBezTo>
                  <a:cubicBezTo>
                    <a:pt x="74534" y="693235"/>
                    <a:pt x="73769" y="698591"/>
                    <a:pt x="75300" y="703182"/>
                  </a:cubicBezTo>
                  <a:cubicBezTo>
                    <a:pt x="76830" y="705477"/>
                    <a:pt x="77595" y="707007"/>
                    <a:pt x="75300" y="709303"/>
                  </a:cubicBezTo>
                  <a:cubicBezTo>
                    <a:pt x="73004" y="711598"/>
                    <a:pt x="70709" y="713894"/>
                    <a:pt x="67648" y="716189"/>
                  </a:cubicBezTo>
                  <a:cubicBezTo>
                    <a:pt x="66883" y="716955"/>
                    <a:pt x="63822" y="716955"/>
                    <a:pt x="63822" y="715424"/>
                  </a:cubicBezTo>
                  <a:cubicBezTo>
                    <a:pt x="63822" y="712364"/>
                    <a:pt x="58467" y="710068"/>
                    <a:pt x="62292" y="706243"/>
                  </a:cubicBezTo>
                  <a:cubicBezTo>
                    <a:pt x="63822" y="704712"/>
                    <a:pt x="63822" y="701652"/>
                    <a:pt x="64588" y="699356"/>
                  </a:cubicBezTo>
                  <a:cubicBezTo>
                    <a:pt x="65352" y="697061"/>
                    <a:pt x="64588" y="696296"/>
                    <a:pt x="62292" y="695531"/>
                  </a:cubicBezTo>
                  <a:cubicBezTo>
                    <a:pt x="60762" y="694765"/>
                    <a:pt x="60762" y="693235"/>
                    <a:pt x="59997" y="691705"/>
                  </a:cubicBezTo>
                  <a:cubicBezTo>
                    <a:pt x="58467" y="687114"/>
                    <a:pt x="57701" y="681758"/>
                    <a:pt x="55406" y="677932"/>
                  </a:cubicBezTo>
                  <a:cubicBezTo>
                    <a:pt x="53110" y="674107"/>
                    <a:pt x="54641" y="671811"/>
                    <a:pt x="56936" y="669516"/>
                  </a:cubicBezTo>
                  <a:cubicBezTo>
                    <a:pt x="56936" y="667986"/>
                    <a:pt x="56171" y="665690"/>
                    <a:pt x="55406" y="664160"/>
                  </a:cubicBezTo>
                  <a:cubicBezTo>
                    <a:pt x="54641" y="663395"/>
                    <a:pt x="54641" y="663395"/>
                    <a:pt x="54641" y="662630"/>
                  </a:cubicBezTo>
                  <a:cubicBezTo>
                    <a:pt x="53876" y="660335"/>
                    <a:pt x="53110" y="658804"/>
                    <a:pt x="52346" y="657274"/>
                  </a:cubicBezTo>
                  <a:cubicBezTo>
                    <a:pt x="49285" y="655744"/>
                    <a:pt x="45459" y="654213"/>
                    <a:pt x="41634" y="651918"/>
                  </a:cubicBezTo>
                  <a:cubicBezTo>
                    <a:pt x="37808" y="650387"/>
                    <a:pt x="37043" y="644266"/>
                    <a:pt x="30922" y="645796"/>
                  </a:cubicBezTo>
                  <a:cubicBezTo>
                    <a:pt x="30922" y="645796"/>
                    <a:pt x="30156" y="644266"/>
                    <a:pt x="29391" y="643501"/>
                  </a:cubicBezTo>
                  <a:cubicBezTo>
                    <a:pt x="26331" y="636615"/>
                    <a:pt x="22505" y="629729"/>
                    <a:pt x="23270" y="622078"/>
                  </a:cubicBezTo>
                  <a:cubicBezTo>
                    <a:pt x="21740" y="618252"/>
                    <a:pt x="20210" y="613661"/>
                    <a:pt x="20210" y="609070"/>
                  </a:cubicBezTo>
                  <a:cubicBezTo>
                    <a:pt x="20210" y="607540"/>
                    <a:pt x="18680" y="606009"/>
                    <a:pt x="17149" y="604479"/>
                  </a:cubicBezTo>
                  <a:cubicBezTo>
                    <a:pt x="13323" y="601419"/>
                    <a:pt x="11793" y="596828"/>
                    <a:pt x="9498" y="593002"/>
                  </a:cubicBezTo>
                  <a:cubicBezTo>
                    <a:pt x="7968" y="589942"/>
                    <a:pt x="7968" y="586881"/>
                    <a:pt x="8732" y="580760"/>
                  </a:cubicBezTo>
                  <a:cubicBezTo>
                    <a:pt x="8732" y="577700"/>
                    <a:pt x="9498" y="574639"/>
                    <a:pt x="7202" y="572343"/>
                  </a:cubicBezTo>
                  <a:cubicBezTo>
                    <a:pt x="5672" y="570813"/>
                    <a:pt x="7202" y="570048"/>
                    <a:pt x="7968" y="568518"/>
                  </a:cubicBezTo>
                  <a:cubicBezTo>
                    <a:pt x="8732" y="566988"/>
                    <a:pt x="9498" y="564692"/>
                    <a:pt x="8732" y="563927"/>
                  </a:cubicBezTo>
                  <a:cubicBezTo>
                    <a:pt x="4142" y="555510"/>
                    <a:pt x="6437" y="547094"/>
                    <a:pt x="5672" y="538677"/>
                  </a:cubicBezTo>
                  <a:cubicBezTo>
                    <a:pt x="5672" y="536382"/>
                    <a:pt x="5672" y="534852"/>
                    <a:pt x="5672" y="532556"/>
                  </a:cubicBezTo>
                  <a:cubicBezTo>
                    <a:pt x="5672" y="530261"/>
                    <a:pt x="4142" y="529496"/>
                    <a:pt x="1847" y="528731"/>
                  </a:cubicBezTo>
                  <a:cubicBezTo>
                    <a:pt x="316" y="527965"/>
                    <a:pt x="-449" y="525670"/>
                    <a:pt x="316" y="524905"/>
                  </a:cubicBezTo>
                  <a:cubicBezTo>
                    <a:pt x="4907" y="520314"/>
                    <a:pt x="3377" y="514193"/>
                    <a:pt x="3377" y="508837"/>
                  </a:cubicBezTo>
                  <a:cubicBezTo>
                    <a:pt x="3377" y="503481"/>
                    <a:pt x="4142" y="497360"/>
                    <a:pt x="316" y="492769"/>
                  </a:cubicBezTo>
                  <a:cubicBezTo>
                    <a:pt x="1081" y="489708"/>
                    <a:pt x="2611" y="486648"/>
                    <a:pt x="316" y="483587"/>
                  </a:cubicBezTo>
                  <a:cubicBezTo>
                    <a:pt x="-449" y="483587"/>
                    <a:pt x="316" y="481292"/>
                    <a:pt x="1081" y="481292"/>
                  </a:cubicBezTo>
                  <a:cubicBezTo>
                    <a:pt x="4142" y="479762"/>
                    <a:pt x="6437" y="478232"/>
                    <a:pt x="5672" y="474406"/>
                  </a:cubicBezTo>
                  <a:cubicBezTo>
                    <a:pt x="4907" y="469815"/>
                    <a:pt x="7202" y="465990"/>
                    <a:pt x="7968" y="461399"/>
                  </a:cubicBezTo>
                  <a:cubicBezTo>
                    <a:pt x="8732" y="457573"/>
                    <a:pt x="7968" y="452982"/>
                    <a:pt x="7968" y="449157"/>
                  </a:cubicBezTo>
                  <a:cubicBezTo>
                    <a:pt x="13323" y="443800"/>
                    <a:pt x="8732" y="435384"/>
                    <a:pt x="13323" y="429263"/>
                  </a:cubicBezTo>
                  <a:cubicBezTo>
                    <a:pt x="12558" y="427733"/>
                    <a:pt x="9498" y="424672"/>
                    <a:pt x="12558" y="423142"/>
                  </a:cubicBezTo>
                  <a:cubicBezTo>
                    <a:pt x="14089" y="422376"/>
                    <a:pt x="14853" y="421612"/>
                    <a:pt x="15619" y="420846"/>
                  </a:cubicBezTo>
                  <a:cubicBezTo>
                    <a:pt x="15619" y="420081"/>
                    <a:pt x="16384" y="419316"/>
                    <a:pt x="16384" y="418551"/>
                  </a:cubicBezTo>
                  <a:cubicBezTo>
                    <a:pt x="16384" y="418551"/>
                    <a:pt x="16384" y="419316"/>
                    <a:pt x="16384" y="419316"/>
                  </a:cubicBezTo>
                  <a:cubicBezTo>
                    <a:pt x="17149" y="418551"/>
                    <a:pt x="17149" y="417786"/>
                    <a:pt x="17914" y="417021"/>
                  </a:cubicBezTo>
                  <a:cubicBezTo>
                    <a:pt x="19444" y="414725"/>
                    <a:pt x="20975" y="413195"/>
                    <a:pt x="23270" y="411664"/>
                  </a:cubicBezTo>
                  <a:cubicBezTo>
                    <a:pt x="27096" y="408604"/>
                    <a:pt x="23270" y="406309"/>
                    <a:pt x="23270" y="404013"/>
                  </a:cubicBezTo>
                  <a:cubicBezTo>
                    <a:pt x="24801" y="404013"/>
                    <a:pt x="26331" y="402483"/>
                    <a:pt x="26331" y="400953"/>
                  </a:cubicBezTo>
                  <a:cubicBezTo>
                    <a:pt x="27096" y="400953"/>
                    <a:pt x="27861" y="400953"/>
                    <a:pt x="28626" y="400188"/>
                  </a:cubicBezTo>
                  <a:cubicBezTo>
                    <a:pt x="38573" y="394067"/>
                    <a:pt x="38573" y="394067"/>
                    <a:pt x="38573" y="384120"/>
                  </a:cubicBezTo>
                  <a:cubicBezTo>
                    <a:pt x="38573" y="381059"/>
                    <a:pt x="40868" y="378764"/>
                    <a:pt x="43164" y="377234"/>
                  </a:cubicBezTo>
                  <a:cubicBezTo>
                    <a:pt x="44694" y="376468"/>
                    <a:pt x="45459" y="375703"/>
                    <a:pt x="46989" y="374938"/>
                  </a:cubicBezTo>
                  <a:cubicBezTo>
                    <a:pt x="47755" y="372643"/>
                    <a:pt x="48519" y="370347"/>
                    <a:pt x="49285" y="368052"/>
                  </a:cubicBezTo>
                  <a:cubicBezTo>
                    <a:pt x="50050" y="367286"/>
                    <a:pt x="50050" y="367286"/>
                    <a:pt x="50050" y="366522"/>
                  </a:cubicBezTo>
                  <a:cubicBezTo>
                    <a:pt x="49285" y="365756"/>
                    <a:pt x="48519" y="364991"/>
                    <a:pt x="48519" y="364226"/>
                  </a:cubicBezTo>
                  <a:cubicBezTo>
                    <a:pt x="49285" y="364226"/>
                    <a:pt x="50050" y="364226"/>
                    <a:pt x="50815" y="364226"/>
                  </a:cubicBezTo>
                  <a:cubicBezTo>
                    <a:pt x="58467" y="340507"/>
                    <a:pt x="68413" y="318318"/>
                    <a:pt x="86776" y="299954"/>
                  </a:cubicBezTo>
                  <a:cubicBezTo>
                    <a:pt x="89837" y="290773"/>
                    <a:pt x="95193" y="285417"/>
                    <a:pt x="99018" y="275470"/>
                  </a:cubicBezTo>
                  <a:cubicBezTo>
                    <a:pt x="100549" y="274705"/>
                    <a:pt x="102079" y="273940"/>
                    <a:pt x="102844" y="273940"/>
                  </a:cubicBezTo>
                  <a:cubicBezTo>
                    <a:pt x="105139" y="273175"/>
                    <a:pt x="106670" y="277000"/>
                    <a:pt x="107435" y="279296"/>
                  </a:cubicBezTo>
                  <a:cubicBezTo>
                    <a:pt x="99018" y="285417"/>
                    <a:pt x="105139" y="288478"/>
                    <a:pt x="97488" y="290773"/>
                  </a:cubicBezTo>
                  <a:cubicBezTo>
                    <a:pt x="91367" y="307606"/>
                    <a:pt x="76064" y="325969"/>
                    <a:pt x="69943" y="343568"/>
                  </a:cubicBezTo>
                  <a:cubicBezTo>
                    <a:pt x="69178" y="345863"/>
                    <a:pt x="68413" y="348923"/>
                    <a:pt x="67648" y="351984"/>
                  </a:cubicBezTo>
                  <a:cubicBezTo>
                    <a:pt x="69178" y="349689"/>
                    <a:pt x="70709" y="348158"/>
                    <a:pt x="73769" y="346628"/>
                  </a:cubicBezTo>
                  <a:lnTo>
                    <a:pt x="74962" y="344754"/>
                  </a:lnTo>
                  <a:lnTo>
                    <a:pt x="74879" y="344837"/>
                  </a:lnTo>
                  <a:cubicBezTo>
                    <a:pt x="74178" y="344837"/>
                    <a:pt x="74178" y="344137"/>
                    <a:pt x="73478" y="344137"/>
                  </a:cubicBezTo>
                  <a:lnTo>
                    <a:pt x="75355" y="344137"/>
                  </a:lnTo>
                  <a:lnTo>
                    <a:pt x="79125" y="338211"/>
                  </a:lnTo>
                  <a:cubicBezTo>
                    <a:pt x="79125" y="336681"/>
                    <a:pt x="76064" y="333620"/>
                    <a:pt x="80655" y="333620"/>
                  </a:cubicBezTo>
                  <a:cubicBezTo>
                    <a:pt x="85246" y="333620"/>
                    <a:pt x="87542" y="330560"/>
                    <a:pt x="89837" y="328265"/>
                  </a:cubicBezTo>
                  <a:cubicBezTo>
                    <a:pt x="91367" y="326735"/>
                    <a:pt x="90602" y="325969"/>
                    <a:pt x="90602" y="323674"/>
                  </a:cubicBezTo>
                  <a:cubicBezTo>
                    <a:pt x="90602" y="319848"/>
                    <a:pt x="92897" y="316023"/>
                    <a:pt x="95958" y="313727"/>
                  </a:cubicBezTo>
                  <a:cubicBezTo>
                    <a:pt x="96723" y="313727"/>
                    <a:pt x="96723" y="312962"/>
                    <a:pt x="97488" y="312962"/>
                  </a:cubicBezTo>
                  <a:cubicBezTo>
                    <a:pt x="97488" y="314492"/>
                    <a:pt x="98254" y="315257"/>
                    <a:pt x="98254" y="316023"/>
                  </a:cubicBezTo>
                  <a:cubicBezTo>
                    <a:pt x="98254" y="317553"/>
                    <a:pt x="98254" y="318318"/>
                    <a:pt x="97488" y="319083"/>
                  </a:cubicBezTo>
                  <a:cubicBezTo>
                    <a:pt x="95193" y="321378"/>
                    <a:pt x="98254" y="322144"/>
                    <a:pt x="99018" y="323674"/>
                  </a:cubicBezTo>
                  <a:cubicBezTo>
                    <a:pt x="101314" y="325969"/>
                    <a:pt x="102079" y="323674"/>
                    <a:pt x="102844" y="322909"/>
                  </a:cubicBezTo>
                  <a:cubicBezTo>
                    <a:pt x="104375" y="321378"/>
                    <a:pt x="106670" y="319083"/>
                    <a:pt x="108200" y="317553"/>
                  </a:cubicBezTo>
                  <a:cubicBezTo>
                    <a:pt x="109730" y="316023"/>
                    <a:pt x="111261" y="314492"/>
                    <a:pt x="111261" y="313727"/>
                  </a:cubicBezTo>
                  <a:cubicBezTo>
                    <a:pt x="110496" y="306075"/>
                    <a:pt x="116617" y="303780"/>
                    <a:pt x="121972" y="301485"/>
                  </a:cubicBezTo>
                  <a:cubicBezTo>
                    <a:pt x="125799" y="299190"/>
                    <a:pt x="128094" y="296894"/>
                    <a:pt x="131154" y="293833"/>
                  </a:cubicBezTo>
                  <a:cubicBezTo>
                    <a:pt x="136510" y="288478"/>
                    <a:pt x="141866" y="283887"/>
                    <a:pt x="149517" y="281591"/>
                  </a:cubicBezTo>
                  <a:cubicBezTo>
                    <a:pt x="150283" y="281591"/>
                    <a:pt x="151048" y="280061"/>
                    <a:pt x="151048" y="279296"/>
                  </a:cubicBezTo>
                  <a:cubicBezTo>
                    <a:pt x="153343" y="278531"/>
                    <a:pt x="156404" y="279296"/>
                    <a:pt x="157169" y="276236"/>
                  </a:cubicBezTo>
                  <a:cubicBezTo>
                    <a:pt x="158699" y="270879"/>
                    <a:pt x="164055" y="268584"/>
                    <a:pt x="167116" y="264758"/>
                  </a:cubicBezTo>
                  <a:cubicBezTo>
                    <a:pt x="167881" y="263993"/>
                    <a:pt x="169411" y="263993"/>
                    <a:pt x="170176" y="263993"/>
                  </a:cubicBezTo>
                  <a:cubicBezTo>
                    <a:pt x="175532" y="263993"/>
                    <a:pt x="177828" y="260933"/>
                    <a:pt x="179358" y="257107"/>
                  </a:cubicBezTo>
                  <a:cubicBezTo>
                    <a:pt x="180888" y="254812"/>
                    <a:pt x="181653" y="253281"/>
                    <a:pt x="184714" y="252516"/>
                  </a:cubicBezTo>
                  <a:cubicBezTo>
                    <a:pt x="187774" y="255576"/>
                    <a:pt x="189304" y="252516"/>
                    <a:pt x="190835" y="250986"/>
                  </a:cubicBezTo>
                  <a:cubicBezTo>
                    <a:pt x="191600" y="250986"/>
                    <a:pt x="192365" y="249455"/>
                    <a:pt x="192365" y="248691"/>
                  </a:cubicBezTo>
                  <a:cubicBezTo>
                    <a:pt x="193131" y="247160"/>
                    <a:pt x="193895" y="246395"/>
                    <a:pt x="195426" y="246395"/>
                  </a:cubicBezTo>
                  <a:cubicBezTo>
                    <a:pt x="200782" y="246395"/>
                    <a:pt x="205373" y="246395"/>
                    <a:pt x="209198" y="243334"/>
                  </a:cubicBezTo>
                  <a:cubicBezTo>
                    <a:pt x="209198" y="242569"/>
                    <a:pt x="209964" y="242569"/>
                    <a:pt x="210728" y="241804"/>
                  </a:cubicBezTo>
                  <a:cubicBezTo>
                    <a:pt x="210728" y="241039"/>
                    <a:pt x="211494" y="241039"/>
                    <a:pt x="211494" y="240274"/>
                  </a:cubicBezTo>
                  <a:cubicBezTo>
                    <a:pt x="212259" y="240274"/>
                    <a:pt x="212259" y="240274"/>
                    <a:pt x="212259" y="240274"/>
                  </a:cubicBezTo>
                  <a:cubicBezTo>
                    <a:pt x="215319" y="237213"/>
                    <a:pt x="218380" y="234918"/>
                    <a:pt x="222206" y="231858"/>
                  </a:cubicBezTo>
                  <a:cubicBezTo>
                    <a:pt x="222970" y="231092"/>
                    <a:pt x="223736" y="230327"/>
                    <a:pt x="223736" y="229562"/>
                  </a:cubicBezTo>
                  <a:cubicBezTo>
                    <a:pt x="226031" y="224971"/>
                    <a:pt x="231387" y="222676"/>
                    <a:pt x="235978" y="221910"/>
                  </a:cubicBezTo>
                  <a:cubicBezTo>
                    <a:pt x="235978" y="221910"/>
                    <a:pt x="236743" y="221910"/>
                    <a:pt x="236743" y="221910"/>
                  </a:cubicBezTo>
                  <a:cubicBezTo>
                    <a:pt x="237508" y="220380"/>
                    <a:pt x="239039" y="219615"/>
                    <a:pt x="239803" y="218085"/>
                  </a:cubicBezTo>
                  <a:cubicBezTo>
                    <a:pt x="243629" y="214259"/>
                    <a:pt x="248220" y="210434"/>
                    <a:pt x="250515" y="206608"/>
                  </a:cubicBezTo>
                  <a:cubicBezTo>
                    <a:pt x="246690" y="204313"/>
                    <a:pt x="236743" y="208903"/>
                    <a:pt x="236743" y="203547"/>
                  </a:cubicBezTo>
                  <a:cubicBezTo>
                    <a:pt x="242099" y="202017"/>
                    <a:pt x="245924" y="204313"/>
                    <a:pt x="250515" y="204313"/>
                  </a:cubicBezTo>
                  <a:cubicBezTo>
                    <a:pt x="263523" y="197426"/>
                    <a:pt x="274235" y="189010"/>
                    <a:pt x="284947" y="179828"/>
                  </a:cubicBezTo>
                  <a:cubicBezTo>
                    <a:pt x="290302" y="175237"/>
                    <a:pt x="295659" y="171411"/>
                    <a:pt x="301780" y="166820"/>
                  </a:cubicBezTo>
                  <a:cubicBezTo>
                    <a:pt x="307901" y="162995"/>
                    <a:pt x="314022" y="159169"/>
                    <a:pt x="320908" y="155344"/>
                  </a:cubicBezTo>
                  <a:cubicBezTo>
                    <a:pt x="318613" y="149987"/>
                    <a:pt x="310196" y="154578"/>
                    <a:pt x="307135" y="150753"/>
                  </a:cubicBezTo>
                  <a:cubicBezTo>
                    <a:pt x="309431" y="150753"/>
                    <a:pt x="313257" y="148457"/>
                    <a:pt x="317083" y="146927"/>
                  </a:cubicBezTo>
                  <a:cubicBezTo>
                    <a:pt x="314787" y="143866"/>
                    <a:pt x="310196" y="143866"/>
                    <a:pt x="305605" y="143866"/>
                  </a:cubicBezTo>
                  <a:cubicBezTo>
                    <a:pt x="302545" y="146927"/>
                    <a:pt x="309431" y="146162"/>
                    <a:pt x="306371" y="149223"/>
                  </a:cubicBezTo>
                  <a:cubicBezTo>
                    <a:pt x="298719" y="152283"/>
                    <a:pt x="293363" y="152283"/>
                    <a:pt x="291068" y="146927"/>
                  </a:cubicBezTo>
                  <a:cubicBezTo>
                    <a:pt x="284181" y="149223"/>
                    <a:pt x="280356" y="153048"/>
                    <a:pt x="275765" y="149223"/>
                  </a:cubicBezTo>
                  <a:cubicBezTo>
                    <a:pt x="255872" y="157639"/>
                    <a:pt x="241334" y="167586"/>
                    <a:pt x="228327" y="177532"/>
                  </a:cubicBezTo>
                  <a:cubicBezTo>
                    <a:pt x="221440" y="182123"/>
                    <a:pt x="215319" y="186714"/>
                    <a:pt x="208433" y="191305"/>
                  </a:cubicBezTo>
                  <a:cubicBezTo>
                    <a:pt x="204607" y="193601"/>
                    <a:pt x="201547" y="195896"/>
                    <a:pt x="197721" y="198192"/>
                  </a:cubicBezTo>
                  <a:cubicBezTo>
                    <a:pt x="193895" y="200487"/>
                    <a:pt x="190070" y="202782"/>
                    <a:pt x="186244" y="205077"/>
                  </a:cubicBezTo>
                  <a:cubicBezTo>
                    <a:pt x="179358" y="210434"/>
                    <a:pt x="171707" y="218085"/>
                    <a:pt x="163290" y="224971"/>
                  </a:cubicBezTo>
                  <a:lnTo>
                    <a:pt x="142792" y="242541"/>
                  </a:lnTo>
                  <a:lnTo>
                    <a:pt x="153822" y="230040"/>
                  </a:lnTo>
                  <a:cubicBezTo>
                    <a:pt x="163290" y="219807"/>
                    <a:pt x="173237" y="210051"/>
                    <a:pt x="183949" y="202017"/>
                  </a:cubicBezTo>
                  <a:cubicBezTo>
                    <a:pt x="194661" y="193601"/>
                    <a:pt x="203842" y="188244"/>
                    <a:pt x="219910" y="176002"/>
                  </a:cubicBezTo>
                  <a:cubicBezTo>
                    <a:pt x="222206" y="174472"/>
                    <a:pt x="222970" y="172177"/>
                    <a:pt x="225266" y="169881"/>
                  </a:cubicBezTo>
                  <a:cubicBezTo>
                    <a:pt x="243629" y="153048"/>
                    <a:pt x="270409" y="144632"/>
                    <a:pt x="291833" y="130859"/>
                  </a:cubicBezTo>
                  <a:cubicBezTo>
                    <a:pt x="288772" y="126269"/>
                    <a:pt x="281886" y="125503"/>
                    <a:pt x="275000" y="126269"/>
                  </a:cubicBezTo>
                  <a:cubicBezTo>
                    <a:pt x="245160" y="140806"/>
                    <a:pt x="232918" y="152283"/>
                    <a:pt x="216849" y="163760"/>
                  </a:cubicBezTo>
                  <a:cubicBezTo>
                    <a:pt x="214554" y="153048"/>
                    <a:pt x="225266" y="146162"/>
                    <a:pt x="238273" y="134685"/>
                  </a:cubicBezTo>
                  <a:cubicBezTo>
                    <a:pt x="243629" y="132390"/>
                    <a:pt x="249751" y="129329"/>
                    <a:pt x="253576" y="130094"/>
                  </a:cubicBezTo>
                  <a:cubicBezTo>
                    <a:pt x="278826" y="114791"/>
                    <a:pt x="304075" y="101019"/>
                    <a:pt x="330855" y="91837"/>
                  </a:cubicBezTo>
                  <a:cubicBezTo>
                    <a:pt x="357634" y="82656"/>
                    <a:pt x="385945" y="76534"/>
                    <a:pt x="416550" y="78065"/>
                  </a:cubicBezTo>
                  <a:cubicBezTo>
                    <a:pt x="413490" y="78830"/>
                    <a:pt x="416550" y="78830"/>
                    <a:pt x="418081" y="78830"/>
                  </a:cubicBezTo>
                  <a:cubicBezTo>
                    <a:pt x="412724" y="80360"/>
                    <a:pt x="405073" y="82656"/>
                    <a:pt x="398952" y="84952"/>
                  </a:cubicBezTo>
                  <a:cubicBezTo>
                    <a:pt x="399717" y="83421"/>
                    <a:pt x="402012" y="82656"/>
                    <a:pt x="405073" y="81891"/>
                  </a:cubicBezTo>
                  <a:cubicBezTo>
                    <a:pt x="399717" y="77300"/>
                    <a:pt x="392066" y="86482"/>
                    <a:pt x="389005" y="81125"/>
                  </a:cubicBezTo>
                  <a:cubicBezTo>
                    <a:pt x="384415" y="82656"/>
                    <a:pt x="387475" y="82656"/>
                    <a:pt x="388240" y="84952"/>
                  </a:cubicBezTo>
                  <a:cubicBezTo>
                    <a:pt x="383649" y="84952"/>
                    <a:pt x="381354" y="81891"/>
                    <a:pt x="372937" y="85717"/>
                  </a:cubicBezTo>
                  <a:cubicBezTo>
                    <a:pt x="369112" y="87246"/>
                    <a:pt x="369112" y="89542"/>
                    <a:pt x="367582" y="91837"/>
                  </a:cubicBezTo>
                  <a:cubicBezTo>
                    <a:pt x="373703" y="91073"/>
                    <a:pt x="374467" y="88777"/>
                    <a:pt x="380589" y="88012"/>
                  </a:cubicBezTo>
                  <a:cubicBezTo>
                    <a:pt x="382884" y="90307"/>
                    <a:pt x="387475" y="91073"/>
                    <a:pt x="390536" y="92603"/>
                  </a:cubicBezTo>
                  <a:cubicBezTo>
                    <a:pt x="392066" y="91837"/>
                    <a:pt x="392066" y="89542"/>
                    <a:pt x="395127" y="89542"/>
                  </a:cubicBezTo>
                  <a:cubicBezTo>
                    <a:pt x="402012" y="88012"/>
                    <a:pt x="395891" y="91073"/>
                    <a:pt x="395891" y="92603"/>
                  </a:cubicBezTo>
                  <a:cubicBezTo>
                    <a:pt x="400482" y="93367"/>
                    <a:pt x="405838" y="93367"/>
                    <a:pt x="410429" y="92603"/>
                  </a:cubicBezTo>
                  <a:cubicBezTo>
                    <a:pt x="415020" y="91837"/>
                    <a:pt x="418845" y="90307"/>
                    <a:pt x="420376" y="86482"/>
                  </a:cubicBezTo>
                  <a:cubicBezTo>
                    <a:pt x="429557" y="89542"/>
                    <a:pt x="456337" y="91837"/>
                    <a:pt x="464753" y="81891"/>
                  </a:cubicBezTo>
                  <a:cubicBezTo>
                    <a:pt x="469344" y="83421"/>
                    <a:pt x="475465" y="83421"/>
                    <a:pt x="483117" y="83421"/>
                  </a:cubicBezTo>
                  <a:cubicBezTo>
                    <a:pt x="486943" y="83421"/>
                    <a:pt x="490768" y="82656"/>
                    <a:pt x="494594" y="82656"/>
                  </a:cubicBezTo>
                  <a:cubicBezTo>
                    <a:pt x="498419" y="82656"/>
                    <a:pt x="503010" y="81891"/>
                    <a:pt x="506836" y="81891"/>
                  </a:cubicBezTo>
                  <a:cubicBezTo>
                    <a:pt x="523669" y="81125"/>
                    <a:pt x="540502" y="82656"/>
                    <a:pt x="549684" y="90307"/>
                  </a:cubicBezTo>
                  <a:cubicBezTo>
                    <a:pt x="558100" y="90307"/>
                    <a:pt x="564987" y="91073"/>
                    <a:pt x="571873" y="92603"/>
                  </a:cubicBezTo>
                  <a:cubicBezTo>
                    <a:pt x="578759" y="94133"/>
                    <a:pt x="584880" y="96428"/>
                    <a:pt x="591001" y="99489"/>
                  </a:cubicBezTo>
                  <a:cubicBezTo>
                    <a:pt x="619311" y="102550"/>
                    <a:pt x="653742" y="111731"/>
                    <a:pt x="685113" y="126269"/>
                  </a:cubicBezTo>
                  <a:cubicBezTo>
                    <a:pt x="714188" y="140041"/>
                    <a:pt x="740968" y="157639"/>
                    <a:pt x="760861" y="176002"/>
                  </a:cubicBezTo>
                  <a:cubicBezTo>
                    <a:pt x="762392" y="176768"/>
                    <a:pt x="763156" y="177532"/>
                    <a:pt x="764687" y="178298"/>
                  </a:cubicBezTo>
                  <a:cubicBezTo>
                    <a:pt x="765452" y="179828"/>
                    <a:pt x="766217" y="180593"/>
                    <a:pt x="767747" y="182123"/>
                  </a:cubicBezTo>
                  <a:cubicBezTo>
                    <a:pt x="771573" y="183653"/>
                    <a:pt x="774634" y="185184"/>
                    <a:pt x="778459" y="187480"/>
                  </a:cubicBezTo>
                  <a:cubicBezTo>
                    <a:pt x="778459" y="187480"/>
                    <a:pt x="779225" y="186714"/>
                    <a:pt x="779225" y="186714"/>
                  </a:cubicBezTo>
                  <a:cubicBezTo>
                    <a:pt x="779225" y="187480"/>
                    <a:pt x="779989" y="187480"/>
                    <a:pt x="779989" y="188244"/>
                  </a:cubicBezTo>
                  <a:cubicBezTo>
                    <a:pt x="779225" y="189010"/>
                    <a:pt x="779225" y="189010"/>
                    <a:pt x="779225" y="189010"/>
                  </a:cubicBezTo>
                  <a:cubicBezTo>
                    <a:pt x="779989" y="189775"/>
                    <a:pt x="780755" y="190540"/>
                    <a:pt x="782285" y="191305"/>
                  </a:cubicBezTo>
                  <a:cubicBezTo>
                    <a:pt x="786876" y="195131"/>
                    <a:pt x="792232" y="198956"/>
                    <a:pt x="797588" y="204313"/>
                  </a:cubicBezTo>
                  <a:cubicBezTo>
                    <a:pt x="796822" y="202782"/>
                    <a:pt x="796058" y="202017"/>
                    <a:pt x="795292" y="200487"/>
                  </a:cubicBezTo>
                  <a:cubicBezTo>
                    <a:pt x="795292" y="200487"/>
                    <a:pt x="795292" y="199722"/>
                    <a:pt x="795292" y="199722"/>
                  </a:cubicBezTo>
                  <a:cubicBezTo>
                    <a:pt x="792997" y="197426"/>
                    <a:pt x="791467" y="196661"/>
                    <a:pt x="789171" y="195131"/>
                  </a:cubicBezTo>
                  <a:cubicBezTo>
                    <a:pt x="789171" y="193601"/>
                    <a:pt x="789171" y="192835"/>
                    <a:pt x="789937" y="192070"/>
                  </a:cubicBezTo>
                  <a:cubicBezTo>
                    <a:pt x="790701" y="195131"/>
                    <a:pt x="793762" y="197426"/>
                    <a:pt x="796058" y="198192"/>
                  </a:cubicBezTo>
                  <a:cubicBezTo>
                    <a:pt x="796058" y="197426"/>
                    <a:pt x="796058" y="197426"/>
                    <a:pt x="796058" y="197426"/>
                  </a:cubicBezTo>
                  <a:cubicBezTo>
                    <a:pt x="796058" y="197426"/>
                    <a:pt x="796822" y="196661"/>
                    <a:pt x="796822" y="196661"/>
                  </a:cubicBezTo>
                  <a:cubicBezTo>
                    <a:pt x="797588" y="196661"/>
                    <a:pt x="799118" y="196661"/>
                    <a:pt x="799118" y="197426"/>
                  </a:cubicBezTo>
                  <a:cubicBezTo>
                    <a:pt x="800649" y="200487"/>
                    <a:pt x="801413" y="204313"/>
                    <a:pt x="800649" y="207373"/>
                  </a:cubicBezTo>
                  <a:cubicBezTo>
                    <a:pt x="802179" y="208138"/>
                    <a:pt x="804474" y="209668"/>
                    <a:pt x="806004" y="210434"/>
                  </a:cubicBezTo>
                  <a:cubicBezTo>
                    <a:pt x="806770" y="208903"/>
                    <a:pt x="806770" y="208138"/>
                    <a:pt x="807534" y="207373"/>
                  </a:cubicBezTo>
                  <a:cubicBezTo>
                    <a:pt x="809065" y="205077"/>
                    <a:pt x="814421" y="205077"/>
                    <a:pt x="816716" y="207373"/>
                  </a:cubicBezTo>
                  <a:cubicBezTo>
                    <a:pt x="818246" y="208903"/>
                    <a:pt x="819012" y="211964"/>
                    <a:pt x="820542" y="213494"/>
                  </a:cubicBezTo>
                  <a:cubicBezTo>
                    <a:pt x="822072" y="215025"/>
                    <a:pt x="824367" y="215789"/>
                    <a:pt x="825898" y="216555"/>
                  </a:cubicBezTo>
                  <a:cubicBezTo>
                    <a:pt x="826663" y="215789"/>
                    <a:pt x="825898" y="215025"/>
                    <a:pt x="825133" y="214259"/>
                  </a:cubicBezTo>
                  <a:cubicBezTo>
                    <a:pt x="825898" y="211964"/>
                    <a:pt x="827428" y="215025"/>
                    <a:pt x="826663" y="215789"/>
                  </a:cubicBezTo>
                  <a:cubicBezTo>
                    <a:pt x="826663" y="216555"/>
                    <a:pt x="827428" y="217320"/>
                    <a:pt x="827428" y="217320"/>
                  </a:cubicBezTo>
                  <a:cubicBezTo>
                    <a:pt x="828193" y="218085"/>
                    <a:pt x="828958" y="218085"/>
                    <a:pt x="829724" y="218085"/>
                  </a:cubicBezTo>
                  <a:cubicBezTo>
                    <a:pt x="829724" y="218085"/>
                    <a:pt x="828958" y="217320"/>
                    <a:pt x="828193" y="216555"/>
                  </a:cubicBezTo>
                  <a:lnTo>
                    <a:pt x="829724" y="215025"/>
                  </a:lnTo>
                  <a:cubicBezTo>
                    <a:pt x="829724" y="216555"/>
                    <a:pt x="830488" y="217320"/>
                    <a:pt x="831254" y="218850"/>
                  </a:cubicBezTo>
                  <a:cubicBezTo>
                    <a:pt x="837375" y="220380"/>
                    <a:pt x="842731" y="221910"/>
                    <a:pt x="848852" y="224971"/>
                  </a:cubicBezTo>
                  <a:cubicBezTo>
                    <a:pt x="848852" y="224206"/>
                    <a:pt x="848852" y="223441"/>
                    <a:pt x="848852" y="222676"/>
                  </a:cubicBezTo>
                  <a:cubicBezTo>
                    <a:pt x="848087" y="221910"/>
                    <a:pt x="847321" y="221146"/>
                    <a:pt x="846557" y="220380"/>
                  </a:cubicBezTo>
                  <a:cubicBezTo>
                    <a:pt x="846557" y="220380"/>
                    <a:pt x="847321" y="220380"/>
                    <a:pt x="848087" y="221146"/>
                  </a:cubicBezTo>
                  <a:cubicBezTo>
                    <a:pt x="847321" y="219615"/>
                    <a:pt x="846557" y="218085"/>
                    <a:pt x="845791" y="216555"/>
                  </a:cubicBezTo>
                  <a:cubicBezTo>
                    <a:pt x="846557" y="216555"/>
                    <a:pt x="847321" y="217320"/>
                    <a:pt x="848087" y="217320"/>
                  </a:cubicBezTo>
                  <a:cubicBezTo>
                    <a:pt x="847321" y="215789"/>
                    <a:pt x="846557" y="215025"/>
                    <a:pt x="845791" y="213494"/>
                  </a:cubicBezTo>
                  <a:cubicBezTo>
                    <a:pt x="841966" y="210434"/>
                    <a:pt x="837375" y="208138"/>
                    <a:pt x="835079" y="203547"/>
                  </a:cubicBezTo>
                  <a:cubicBezTo>
                    <a:pt x="835845" y="203547"/>
                    <a:pt x="836610" y="203547"/>
                    <a:pt x="837375" y="202782"/>
                  </a:cubicBezTo>
                  <a:cubicBezTo>
                    <a:pt x="832784" y="197426"/>
                    <a:pt x="828193" y="194365"/>
                    <a:pt x="824367" y="191305"/>
                  </a:cubicBezTo>
                  <a:cubicBezTo>
                    <a:pt x="819777" y="188244"/>
                    <a:pt x="816716" y="185184"/>
                    <a:pt x="813655" y="179828"/>
                  </a:cubicBezTo>
                  <a:cubicBezTo>
                    <a:pt x="815186" y="179828"/>
                    <a:pt x="815760" y="180976"/>
                    <a:pt x="816525" y="182411"/>
                  </a:cubicBezTo>
                  <a:lnTo>
                    <a:pt x="817327" y="183270"/>
                  </a:lnTo>
                  <a:lnTo>
                    <a:pt x="820542" y="186714"/>
                  </a:lnTo>
                  <a:lnTo>
                    <a:pt x="819976" y="185478"/>
                  </a:lnTo>
                  <a:lnTo>
                    <a:pt x="816908" y="178776"/>
                  </a:lnTo>
                  <a:cubicBezTo>
                    <a:pt x="814804" y="176194"/>
                    <a:pt x="812126" y="173707"/>
                    <a:pt x="809830" y="171411"/>
                  </a:cubicBezTo>
                  <a:cubicBezTo>
                    <a:pt x="812125" y="170647"/>
                    <a:pt x="816716" y="175237"/>
                    <a:pt x="818246" y="172942"/>
                  </a:cubicBezTo>
                  <a:cubicBezTo>
                    <a:pt x="820542" y="177532"/>
                    <a:pt x="822837" y="179828"/>
                    <a:pt x="825898" y="182889"/>
                  </a:cubicBezTo>
                  <a:cubicBezTo>
                    <a:pt x="828958" y="185184"/>
                    <a:pt x="832784" y="188244"/>
                    <a:pt x="836610" y="192070"/>
                  </a:cubicBezTo>
                  <a:cubicBezTo>
                    <a:pt x="835845" y="192835"/>
                    <a:pt x="833549" y="189010"/>
                    <a:pt x="832784" y="190540"/>
                  </a:cubicBezTo>
                  <a:cubicBezTo>
                    <a:pt x="838140" y="195131"/>
                    <a:pt x="840436" y="197426"/>
                    <a:pt x="844261" y="200487"/>
                  </a:cubicBezTo>
                  <a:cubicBezTo>
                    <a:pt x="844261" y="199722"/>
                    <a:pt x="844261" y="199722"/>
                    <a:pt x="844261" y="198956"/>
                  </a:cubicBezTo>
                  <a:cubicBezTo>
                    <a:pt x="837375" y="191305"/>
                    <a:pt x="832019" y="184419"/>
                    <a:pt x="827428" y="178298"/>
                  </a:cubicBezTo>
                  <a:cubicBezTo>
                    <a:pt x="822837" y="172177"/>
                    <a:pt x="817482" y="166820"/>
                    <a:pt x="810595" y="160699"/>
                  </a:cubicBezTo>
                  <a:cubicBezTo>
                    <a:pt x="802944" y="155344"/>
                    <a:pt x="795292" y="154578"/>
                    <a:pt x="788406" y="149987"/>
                  </a:cubicBezTo>
                  <a:cubicBezTo>
                    <a:pt x="779225" y="144632"/>
                    <a:pt x="775399" y="135450"/>
                    <a:pt x="765452" y="133154"/>
                  </a:cubicBezTo>
                  <a:cubicBezTo>
                    <a:pt x="763922" y="130859"/>
                    <a:pt x="766983" y="128564"/>
                    <a:pt x="763922" y="126269"/>
                  </a:cubicBezTo>
                  <a:cubicBezTo>
                    <a:pt x="746324" y="121678"/>
                    <a:pt x="725665" y="104079"/>
                    <a:pt x="701946" y="95663"/>
                  </a:cubicBezTo>
                  <a:cubicBezTo>
                    <a:pt x="676697" y="87246"/>
                    <a:pt x="652977" y="84952"/>
                    <a:pt x="633083" y="84952"/>
                  </a:cubicBezTo>
                  <a:cubicBezTo>
                    <a:pt x="630023" y="84186"/>
                    <a:pt x="629258" y="82656"/>
                    <a:pt x="626962" y="81891"/>
                  </a:cubicBezTo>
                  <a:lnTo>
                    <a:pt x="620263" y="81776"/>
                  </a:lnTo>
                  <a:lnTo>
                    <a:pt x="620576" y="82146"/>
                  </a:lnTo>
                  <a:lnTo>
                    <a:pt x="619219" y="81758"/>
                  </a:lnTo>
                  <a:lnTo>
                    <a:pt x="615772" y="81700"/>
                  </a:lnTo>
                  <a:cubicBezTo>
                    <a:pt x="612425" y="81317"/>
                    <a:pt x="608982" y="80744"/>
                    <a:pt x="604008" y="80360"/>
                  </a:cubicBezTo>
                  <a:cubicBezTo>
                    <a:pt x="607069" y="78065"/>
                    <a:pt x="604774" y="78830"/>
                    <a:pt x="605539" y="75004"/>
                  </a:cubicBezTo>
                  <a:close/>
                  <a:moveTo>
                    <a:pt x="736861" y="71639"/>
                  </a:moveTo>
                  <a:cubicBezTo>
                    <a:pt x="739663" y="70238"/>
                    <a:pt x="748069" y="75841"/>
                    <a:pt x="753673" y="77942"/>
                  </a:cubicBezTo>
                  <a:cubicBezTo>
                    <a:pt x="750871" y="77242"/>
                    <a:pt x="749470" y="78643"/>
                    <a:pt x="748069" y="76541"/>
                  </a:cubicBezTo>
                  <a:cubicBezTo>
                    <a:pt x="745968" y="75140"/>
                    <a:pt x="745968" y="78643"/>
                    <a:pt x="748069" y="79343"/>
                  </a:cubicBezTo>
                  <a:cubicBezTo>
                    <a:pt x="747369" y="80044"/>
                    <a:pt x="745267" y="77942"/>
                    <a:pt x="744566" y="78643"/>
                  </a:cubicBezTo>
                  <a:cubicBezTo>
                    <a:pt x="746668" y="77242"/>
                    <a:pt x="741765" y="72338"/>
                    <a:pt x="736861" y="71639"/>
                  </a:cubicBezTo>
                  <a:close/>
                  <a:moveTo>
                    <a:pt x="727754" y="66735"/>
                  </a:moveTo>
                  <a:cubicBezTo>
                    <a:pt x="727754" y="64634"/>
                    <a:pt x="732657" y="69537"/>
                    <a:pt x="735459" y="70238"/>
                  </a:cubicBezTo>
                  <a:cubicBezTo>
                    <a:pt x="734759" y="70938"/>
                    <a:pt x="731257" y="68136"/>
                    <a:pt x="727754" y="66735"/>
                  </a:cubicBezTo>
                  <a:close/>
                  <a:moveTo>
                    <a:pt x="555642" y="55358"/>
                  </a:moveTo>
                  <a:lnTo>
                    <a:pt x="556452" y="55474"/>
                  </a:lnTo>
                  <a:lnTo>
                    <a:pt x="556129" y="55527"/>
                  </a:lnTo>
                  <a:close/>
                  <a:moveTo>
                    <a:pt x="564536" y="54126"/>
                  </a:moveTo>
                  <a:cubicBezTo>
                    <a:pt x="568038" y="56228"/>
                    <a:pt x="573643" y="56228"/>
                    <a:pt x="579246" y="56928"/>
                  </a:cubicBezTo>
                  <a:cubicBezTo>
                    <a:pt x="584150" y="57629"/>
                    <a:pt x="589754" y="58329"/>
                    <a:pt x="591856" y="61832"/>
                  </a:cubicBezTo>
                  <a:cubicBezTo>
                    <a:pt x="586251" y="61131"/>
                    <a:pt x="581348" y="59730"/>
                    <a:pt x="576444" y="59031"/>
                  </a:cubicBezTo>
                  <a:cubicBezTo>
                    <a:pt x="571541" y="57629"/>
                    <a:pt x="566637" y="56928"/>
                    <a:pt x="561733" y="56228"/>
                  </a:cubicBezTo>
                  <a:lnTo>
                    <a:pt x="556452" y="55474"/>
                  </a:lnTo>
                  <a:close/>
                  <a:moveTo>
                    <a:pt x="545797" y="51937"/>
                  </a:moveTo>
                  <a:lnTo>
                    <a:pt x="555642" y="55358"/>
                  </a:lnTo>
                  <a:lnTo>
                    <a:pt x="532312" y="52025"/>
                  </a:lnTo>
                  <a:cubicBezTo>
                    <a:pt x="534414" y="50624"/>
                    <a:pt x="540368" y="50974"/>
                    <a:pt x="545797" y="51937"/>
                  </a:cubicBezTo>
                  <a:close/>
                  <a:moveTo>
                    <a:pt x="507794" y="47122"/>
                  </a:moveTo>
                  <a:cubicBezTo>
                    <a:pt x="514800" y="48523"/>
                    <a:pt x="502190" y="49223"/>
                    <a:pt x="507794" y="49924"/>
                  </a:cubicBezTo>
                  <a:cubicBezTo>
                    <a:pt x="506393" y="52024"/>
                    <a:pt x="498687" y="49924"/>
                    <a:pt x="500088" y="47822"/>
                  </a:cubicBezTo>
                  <a:cubicBezTo>
                    <a:pt x="502190" y="47122"/>
                    <a:pt x="507794" y="49223"/>
                    <a:pt x="507794" y="47122"/>
                  </a:cubicBezTo>
                  <a:close/>
                  <a:moveTo>
                    <a:pt x="528809" y="46419"/>
                  </a:moveTo>
                  <a:cubicBezTo>
                    <a:pt x="526007" y="49221"/>
                    <a:pt x="519002" y="48521"/>
                    <a:pt x="517601" y="51323"/>
                  </a:cubicBezTo>
                  <a:cubicBezTo>
                    <a:pt x="513398" y="50622"/>
                    <a:pt x="519703" y="49922"/>
                    <a:pt x="517601" y="47820"/>
                  </a:cubicBezTo>
                  <a:cubicBezTo>
                    <a:pt x="523205" y="48521"/>
                    <a:pt x="523205" y="45719"/>
                    <a:pt x="528809" y="46419"/>
                  </a:cubicBezTo>
                  <a:close/>
                  <a:moveTo>
                    <a:pt x="584149" y="10693"/>
                  </a:moveTo>
                  <a:cubicBezTo>
                    <a:pt x="584849" y="9994"/>
                    <a:pt x="586951" y="9994"/>
                    <a:pt x="589053" y="10693"/>
                  </a:cubicBezTo>
                  <a:cubicBezTo>
                    <a:pt x="589053" y="12094"/>
                    <a:pt x="590454" y="12795"/>
                    <a:pt x="589753" y="13495"/>
                  </a:cubicBezTo>
                  <a:lnTo>
                    <a:pt x="586250" y="12795"/>
                  </a:lnTo>
                  <a:cubicBezTo>
                    <a:pt x="588352" y="12094"/>
                    <a:pt x="587652" y="11394"/>
                    <a:pt x="584149" y="10693"/>
                  </a:cubicBezTo>
                  <a:close/>
                  <a:moveTo>
                    <a:pt x="550525" y="4390"/>
                  </a:moveTo>
                  <a:lnTo>
                    <a:pt x="550637" y="4479"/>
                  </a:lnTo>
                  <a:lnTo>
                    <a:pt x="550473" y="4442"/>
                  </a:lnTo>
                  <a:close/>
                  <a:moveTo>
                    <a:pt x="561734" y="3689"/>
                  </a:moveTo>
                  <a:cubicBezTo>
                    <a:pt x="565237" y="5791"/>
                    <a:pt x="575044" y="5090"/>
                    <a:pt x="572942" y="7192"/>
                  </a:cubicBezTo>
                  <a:cubicBezTo>
                    <a:pt x="574343" y="7192"/>
                    <a:pt x="575044" y="7192"/>
                    <a:pt x="575044" y="7893"/>
                  </a:cubicBezTo>
                  <a:cubicBezTo>
                    <a:pt x="578546" y="7192"/>
                    <a:pt x="573643" y="4390"/>
                    <a:pt x="579247" y="5791"/>
                  </a:cubicBezTo>
                  <a:cubicBezTo>
                    <a:pt x="575044" y="7192"/>
                    <a:pt x="582049" y="7893"/>
                    <a:pt x="583449" y="9294"/>
                  </a:cubicBezTo>
                  <a:cubicBezTo>
                    <a:pt x="577145" y="11395"/>
                    <a:pt x="561734" y="7192"/>
                    <a:pt x="554028" y="7192"/>
                  </a:cubicBezTo>
                  <a:lnTo>
                    <a:pt x="550637" y="4479"/>
                  </a:lnTo>
                  <a:lnTo>
                    <a:pt x="553327" y="5090"/>
                  </a:lnTo>
                  <a:cubicBezTo>
                    <a:pt x="553327" y="2288"/>
                    <a:pt x="558231" y="3689"/>
                    <a:pt x="560333" y="5791"/>
                  </a:cubicBezTo>
                  <a:cubicBezTo>
                    <a:pt x="563835" y="5791"/>
                    <a:pt x="558932" y="4390"/>
                    <a:pt x="561734" y="3689"/>
                  </a:cubicBezTo>
                  <a:close/>
                  <a:moveTo>
                    <a:pt x="526708" y="186"/>
                  </a:moveTo>
                  <a:cubicBezTo>
                    <a:pt x="536515" y="-514"/>
                    <a:pt x="535114" y="887"/>
                    <a:pt x="547723" y="2288"/>
                  </a:cubicBezTo>
                  <a:cubicBezTo>
                    <a:pt x="545972" y="3339"/>
                    <a:pt x="547549" y="3864"/>
                    <a:pt x="549475" y="4215"/>
                  </a:cubicBezTo>
                  <a:lnTo>
                    <a:pt x="550473" y="4442"/>
                  </a:lnTo>
                  <a:lnTo>
                    <a:pt x="549124" y="5791"/>
                  </a:lnTo>
                  <a:cubicBezTo>
                    <a:pt x="541418" y="5090"/>
                    <a:pt x="537216" y="186"/>
                    <a:pt x="529510" y="1587"/>
                  </a:cubicBezTo>
                  <a:cubicBezTo>
                    <a:pt x="530211" y="2989"/>
                    <a:pt x="535815" y="2288"/>
                    <a:pt x="536515" y="3689"/>
                  </a:cubicBezTo>
                  <a:cubicBezTo>
                    <a:pt x="533713" y="4390"/>
                    <a:pt x="531612" y="2288"/>
                    <a:pt x="527408" y="3689"/>
                  </a:cubicBezTo>
                  <a:cubicBezTo>
                    <a:pt x="526708" y="1587"/>
                    <a:pt x="527408" y="2288"/>
                    <a:pt x="526708" y="186"/>
                  </a:cubicBezTo>
                  <a:close/>
                </a:path>
              </a:pathLst>
            </a:custGeom>
            <a:solidFill>
              <a:srgbClr val="B3935B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6" name="文本框 145">
              <a:extLst>
                <a:ext uri="{FF2B5EF4-FFF2-40B4-BE49-F238E27FC236}">
                  <a16:creationId xmlns:a16="http://schemas.microsoft.com/office/drawing/2014/main" id="{6B2C5B5D-5DE3-9FBB-5AE2-47D3E9C76FE3}"/>
                </a:ext>
              </a:extLst>
            </p:cNvPr>
            <p:cNvSpPr txBox="1"/>
            <p:nvPr/>
          </p:nvSpPr>
          <p:spPr>
            <a:xfrm>
              <a:off x="8945761" y="4191121"/>
              <a:ext cx="62288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rgbClr val="B3935B"/>
                  </a:solidFill>
                  <a:cs typeface="+mn-ea"/>
                  <a:sym typeface="+mn-lt"/>
                </a:rPr>
                <a:t>方言</a:t>
              </a:r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E96160E-84AD-CC11-60C0-780B6AFD696B}"/>
                </a:ext>
              </a:extLst>
            </p:cNvPr>
            <p:cNvSpPr/>
            <p:nvPr/>
          </p:nvSpPr>
          <p:spPr>
            <a:xfrm>
              <a:off x="6974643" y="4288859"/>
              <a:ext cx="7872" cy="105005"/>
            </a:xfrm>
            <a:custGeom>
              <a:avLst/>
              <a:gdLst>
                <a:gd name="connsiteX0" fmla="*/ 101445 w 114541"/>
                <a:gd name="connsiteY0" fmla="*/ 1527810 h 1527810"/>
                <a:gd name="connsiteX1" fmla="*/ 12859 w 114541"/>
                <a:gd name="connsiteY1" fmla="*/ 1527810 h 1527810"/>
                <a:gd name="connsiteX2" fmla="*/ 0 w 114541"/>
                <a:gd name="connsiteY2" fmla="*/ 1514951 h 1527810"/>
                <a:gd name="connsiteX3" fmla="*/ 0 w 114541"/>
                <a:gd name="connsiteY3" fmla="*/ 12859 h 1527810"/>
                <a:gd name="connsiteX4" fmla="*/ 12859 w 114541"/>
                <a:gd name="connsiteY4" fmla="*/ 0 h 1527810"/>
                <a:gd name="connsiteX5" fmla="*/ 101687 w 114541"/>
                <a:gd name="connsiteY5" fmla="*/ 0 h 1527810"/>
                <a:gd name="connsiteX6" fmla="*/ 114542 w 114541"/>
                <a:gd name="connsiteY6" fmla="*/ 12859 h 1527810"/>
                <a:gd name="connsiteX7" fmla="*/ 114542 w 114541"/>
                <a:gd name="connsiteY7" fmla="*/ 1514713 h 1527810"/>
                <a:gd name="connsiteX8" fmla="*/ 101445 w 114541"/>
                <a:gd name="connsiteY8" fmla="*/ 1527810 h 152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541" h="1527810">
                  <a:moveTo>
                    <a:pt x="101445" y="1527810"/>
                  </a:moveTo>
                  <a:lnTo>
                    <a:pt x="12859" y="1527810"/>
                  </a:lnTo>
                  <a:cubicBezTo>
                    <a:pt x="5715" y="1527810"/>
                    <a:pt x="0" y="1522095"/>
                    <a:pt x="0" y="1514951"/>
                  </a:cubicBezTo>
                  <a:lnTo>
                    <a:pt x="0" y="12859"/>
                  </a:lnTo>
                  <a:cubicBezTo>
                    <a:pt x="0" y="5715"/>
                    <a:pt x="5715" y="0"/>
                    <a:pt x="12859" y="0"/>
                  </a:cubicBezTo>
                  <a:lnTo>
                    <a:pt x="101687" y="0"/>
                  </a:lnTo>
                  <a:cubicBezTo>
                    <a:pt x="108831" y="0"/>
                    <a:pt x="114542" y="5715"/>
                    <a:pt x="114542" y="12859"/>
                  </a:cubicBezTo>
                  <a:lnTo>
                    <a:pt x="114542" y="1514713"/>
                  </a:lnTo>
                  <a:cubicBezTo>
                    <a:pt x="114300" y="1521857"/>
                    <a:pt x="108347" y="1527810"/>
                    <a:pt x="101445" y="152781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67F121C2-A236-A1A3-C795-C0C0ACD6A179}"/>
                </a:ext>
              </a:extLst>
            </p:cNvPr>
            <p:cNvSpPr/>
            <p:nvPr/>
          </p:nvSpPr>
          <p:spPr>
            <a:xfrm>
              <a:off x="6969258" y="4283671"/>
              <a:ext cx="14386" cy="111928"/>
            </a:xfrm>
            <a:custGeom>
              <a:avLst/>
              <a:gdLst>
                <a:gd name="connsiteX0" fmla="*/ 136922 w 209311"/>
                <a:gd name="connsiteY0" fmla="*/ 1628537 h 1628536"/>
                <a:gd name="connsiteX1" fmla="*/ 72390 w 209311"/>
                <a:gd name="connsiteY1" fmla="*/ 1628537 h 1628536"/>
                <a:gd name="connsiteX2" fmla="*/ 0 w 209311"/>
                <a:gd name="connsiteY2" fmla="*/ 1556147 h 1628536"/>
                <a:gd name="connsiteX3" fmla="*/ 0 w 209311"/>
                <a:gd name="connsiteY3" fmla="*/ 72390 h 1628536"/>
                <a:gd name="connsiteX4" fmla="*/ 72390 w 209311"/>
                <a:gd name="connsiteY4" fmla="*/ 0 h 1628536"/>
                <a:gd name="connsiteX5" fmla="*/ 136922 w 209311"/>
                <a:gd name="connsiteY5" fmla="*/ 0 h 1628536"/>
                <a:gd name="connsiteX6" fmla="*/ 209312 w 209311"/>
                <a:gd name="connsiteY6" fmla="*/ 72390 h 1628536"/>
                <a:gd name="connsiteX7" fmla="*/ 209312 w 209311"/>
                <a:gd name="connsiteY7" fmla="*/ 1556385 h 1628536"/>
                <a:gd name="connsiteX8" fmla="*/ 136922 w 209311"/>
                <a:gd name="connsiteY8" fmla="*/ 1628537 h 1628536"/>
                <a:gd name="connsiteX9" fmla="*/ 72390 w 209311"/>
                <a:gd name="connsiteY9" fmla="*/ 50959 h 1628536"/>
                <a:gd name="connsiteX10" fmla="*/ 50959 w 209311"/>
                <a:gd name="connsiteY10" fmla="*/ 72390 h 1628536"/>
                <a:gd name="connsiteX11" fmla="*/ 50959 w 209311"/>
                <a:gd name="connsiteY11" fmla="*/ 1556385 h 1628536"/>
                <a:gd name="connsiteX12" fmla="*/ 72390 w 209311"/>
                <a:gd name="connsiteY12" fmla="*/ 1577816 h 1628536"/>
                <a:gd name="connsiteX13" fmla="*/ 136922 w 209311"/>
                <a:gd name="connsiteY13" fmla="*/ 1577816 h 1628536"/>
                <a:gd name="connsiteX14" fmla="*/ 158353 w 209311"/>
                <a:gd name="connsiteY14" fmla="*/ 1556385 h 1628536"/>
                <a:gd name="connsiteX15" fmla="*/ 158353 w 209311"/>
                <a:gd name="connsiteY15" fmla="*/ 72390 h 1628536"/>
                <a:gd name="connsiteX16" fmla="*/ 136922 w 209311"/>
                <a:gd name="connsiteY16" fmla="*/ 50959 h 1628536"/>
                <a:gd name="connsiteX17" fmla="*/ 72390 w 209311"/>
                <a:gd name="connsiteY17" fmla="*/ 50959 h 1628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311" h="1628536">
                  <a:moveTo>
                    <a:pt x="136922" y="1628537"/>
                  </a:moveTo>
                  <a:lnTo>
                    <a:pt x="72390" y="1628537"/>
                  </a:lnTo>
                  <a:cubicBezTo>
                    <a:pt x="32623" y="1628537"/>
                    <a:pt x="0" y="1596152"/>
                    <a:pt x="0" y="1556147"/>
                  </a:cubicBezTo>
                  <a:lnTo>
                    <a:pt x="0" y="72390"/>
                  </a:lnTo>
                  <a:cubicBezTo>
                    <a:pt x="0" y="32623"/>
                    <a:pt x="32385" y="0"/>
                    <a:pt x="72390" y="0"/>
                  </a:cubicBezTo>
                  <a:lnTo>
                    <a:pt x="136922" y="0"/>
                  </a:lnTo>
                  <a:cubicBezTo>
                    <a:pt x="176681" y="0"/>
                    <a:pt x="209312" y="32385"/>
                    <a:pt x="209312" y="72390"/>
                  </a:cubicBezTo>
                  <a:lnTo>
                    <a:pt x="209312" y="1556385"/>
                  </a:lnTo>
                  <a:cubicBezTo>
                    <a:pt x="209312" y="1596152"/>
                    <a:pt x="176681" y="1628537"/>
                    <a:pt x="136922" y="1628537"/>
                  </a:cubicBezTo>
                  <a:close/>
                  <a:moveTo>
                    <a:pt x="72390" y="50959"/>
                  </a:moveTo>
                  <a:cubicBezTo>
                    <a:pt x="60484" y="50959"/>
                    <a:pt x="50959" y="60722"/>
                    <a:pt x="50959" y="72390"/>
                  </a:cubicBezTo>
                  <a:lnTo>
                    <a:pt x="50959" y="1556385"/>
                  </a:lnTo>
                  <a:cubicBezTo>
                    <a:pt x="50959" y="1568291"/>
                    <a:pt x="60484" y="1577816"/>
                    <a:pt x="72390" y="1577816"/>
                  </a:cubicBezTo>
                  <a:lnTo>
                    <a:pt x="136922" y="1577816"/>
                  </a:lnTo>
                  <a:cubicBezTo>
                    <a:pt x="148828" y="1577816"/>
                    <a:pt x="158353" y="1568291"/>
                    <a:pt x="158353" y="1556385"/>
                  </a:cubicBezTo>
                  <a:lnTo>
                    <a:pt x="158353" y="72390"/>
                  </a:lnTo>
                  <a:cubicBezTo>
                    <a:pt x="158353" y="60484"/>
                    <a:pt x="148828" y="50959"/>
                    <a:pt x="136922" y="50959"/>
                  </a:cubicBezTo>
                  <a:lnTo>
                    <a:pt x="72390" y="50959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8EB288FE-31BA-61B2-9A58-56487A0D69E2}"/>
                </a:ext>
              </a:extLst>
            </p:cNvPr>
            <p:cNvSpPr/>
            <p:nvPr/>
          </p:nvSpPr>
          <p:spPr>
            <a:xfrm>
              <a:off x="6871732" y="4304865"/>
              <a:ext cx="73909" cy="73909"/>
            </a:xfrm>
            <a:custGeom>
              <a:avLst/>
              <a:gdLst>
                <a:gd name="connsiteX0" fmla="*/ 0 w 1075372"/>
                <a:gd name="connsiteY0" fmla="*/ 537686 h 1075372"/>
                <a:gd name="connsiteX1" fmla="*/ 537686 w 1075372"/>
                <a:gd name="connsiteY1" fmla="*/ 1075373 h 1075372"/>
                <a:gd name="connsiteX2" fmla="*/ 1075373 w 1075372"/>
                <a:gd name="connsiteY2" fmla="*/ 537686 h 1075372"/>
                <a:gd name="connsiteX3" fmla="*/ 537686 w 1075372"/>
                <a:gd name="connsiteY3" fmla="*/ 0 h 1075372"/>
                <a:gd name="connsiteX4" fmla="*/ 0 w 1075372"/>
                <a:gd name="connsiteY4" fmla="*/ 537686 h 107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372" h="1075372">
                  <a:moveTo>
                    <a:pt x="0" y="537686"/>
                  </a:moveTo>
                  <a:cubicBezTo>
                    <a:pt x="0" y="834643"/>
                    <a:pt x="240729" y="1075373"/>
                    <a:pt x="537686" y="1075373"/>
                  </a:cubicBezTo>
                  <a:cubicBezTo>
                    <a:pt x="834643" y="1075373"/>
                    <a:pt x="1075373" y="834643"/>
                    <a:pt x="1075373" y="537686"/>
                  </a:cubicBezTo>
                  <a:cubicBezTo>
                    <a:pt x="1075373" y="240729"/>
                    <a:pt x="834643" y="0"/>
                    <a:pt x="537686" y="0"/>
                  </a:cubicBezTo>
                  <a:cubicBezTo>
                    <a:pt x="240729" y="0"/>
                    <a:pt x="0" y="240729"/>
                    <a:pt x="0" y="5376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5725E008-423B-EFB0-3935-6816CBAB908B}"/>
                </a:ext>
              </a:extLst>
            </p:cNvPr>
            <p:cNvSpPr/>
            <p:nvPr/>
          </p:nvSpPr>
          <p:spPr>
            <a:xfrm>
              <a:off x="6857854" y="4288810"/>
              <a:ext cx="101650" cy="101650"/>
            </a:xfrm>
            <a:custGeom>
              <a:avLst/>
              <a:gdLst>
                <a:gd name="connsiteX0" fmla="*/ 1406843 w 1478994"/>
                <a:gd name="connsiteY0" fmla="*/ 1478994 h 1478994"/>
                <a:gd name="connsiteX1" fmla="*/ 72390 w 1478994"/>
                <a:gd name="connsiteY1" fmla="*/ 1478994 h 1478994"/>
                <a:gd name="connsiteX2" fmla="*/ 0 w 1478994"/>
                <a:gd name="connsiteY2" fmla="*/ 1406604 h 1478994"/>
                <a:gd name="connsiteX3" fmla="*/ 0 w 1478994"/>
                <a:gd name="connsiteY3" fmla="*/ 72390 h 1478994"/>
                <a:gd name="connsiteX4" fmla="*/ 72390 w 1478994"/>
                <a:gd name="connsiteY4" fmla="*/ 0 h 1478994"/>
                <a:gd name="connsiteX5" fmla="*/ 1406604 w 1478994"/>
                <a:gd name="connsiteY5" fmla="*/ 0 h 1478994"/>
                <a:gd name="connsiteX6" fmla="*/ 1478994 w 1478994"/>
                <a:gd name="connsiteY6" fmla="*/ 72390 h 1478994"/>
                <a:gd name="connsiteX7" fmla="*/ 1478994 w 1478994"/>
                <a:gd name="connsiteY7" fmla="*/ 1406604 h 1478994"/>
                <a:gd name="connsiteX8" fmla="*/ 1406843 w 1478994"/>
                <a:gd name="connsiteY8" fmla="*/ 1478994 h 1478994"/>
                <a:gd name="connsiteX9" fmla="*/ 72390 w 1478994"/>
                <a:gd name="connsiteY9" fmla="*/ 50959 h 1478994"/>
                <a:gd name="connsiteX10" fmla="*/ 50959 w 1478994"/>
                <a:gd name="connsiteY10" fmla="*/ 72390 h 1478994"/>
                <a:gd name="connsiteX11" fmla="*/ 50959 w 1478994"/>
                <a:gd name="connsiteY11" fmla="*/ 1406604 h 1478994"/>
                <a:gd name="connsiteX12" fmla="*/ 72390 w 1478994"/>
                <a:gd name="connsiteY12" fmla="*/ 1428036 h 1478994"/>
                <a:gd name="connsiteX13" fmla="*/ 1406604 w 1478994"/>
                <a:gd name="connsiteY13" fmla="*/ 1428036 h 1478994"/>
                <a:gd name="connsiteX14" fmla="*/ 1428036 w 1478994"/>
                <a:gd name="connsiteY14" fmla="*/ 1406604 h 1478994"/>
                <a:gd name="connsiteX15" fmla="*/ 1428036 w 1478994"/>
                <a:gd name="connsiteY15" fmla="*/ 72390 h 1478994"/>
                <a:gd name="connsiteX16" fmla="*/ 1406604 w 1478994"/>
                <a:gd name="connsiteY16" fmla="*/ 50959 h 1478994"/>
                <a:gd name="connsiteX17" fmla="*/ 72390 w 1478994"/>
                <a:gd name="connsiteY17" fmla="*/ 50959 h 1478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994" h="1478994">
                  <a:moveTo>
                    <a:pt x="1406843" y="1478994"/>
                  </a:moveTo>
                  <a:lnTo>
                    <a:pt x="72390" y="1478994"/>
                  </a:lnTo>
                  <a:cubicBezTo>
                    <a:pt x="32623" y="1478994"/>
                    <a:pt x="0" y="1446609"/>
                    <a:pt x="0" y="1406604"/>
                  </a:cubicBezTo>
                  <a:lnTo>
                    <a:pt x="0" y="72390"/>
                  </a:lnTo>
                  <a:cubicBezTo>
                    <a:pt x="0" y="32623"/>
                    <a:pt x="32385" y="0"/>
                    <a:pt x="72390" y="0"/>
                  </a:cubicBezTo>
                  <a:lnTo>
                    <a:pt x="1406604" y="0"/>
                  </a:lnTo>
                  <a:cubicBezTo>
                    <a:pt x="1446371" y="0"/>
                    <a:pt x="1478994" y="32385"/>
                    <a:pt x="1478994" y="72390"/>
                  </a:cubicBezTo>
                  <a:lnTo>
                    <a:pt x="1478994" y="1406604"/>
                  </a:lnTo>
                  <a:cubicBezTo>
                    <a:pt x="1478994" y="1446609"/>
                    <a:pt x="1446609" y="1478994"/>
                    <a:pt x="1406843" y="1478994"/>
                  </a:cubicBezTo>
                  <a:close/>
                  <a:moveTo>
                    <a:pt x="72390" y="50959"/>
                  </a:moveTo>
                  <a:cubicBezTo>
                    <a:pt x="60484" y="50959"/>
                    <a:pt x="50959" y="60722"/>
                    <a:pt x="50959" y="72390"/>
                  </a:cubicBezTo>
                  <a:lnTo>
                    <a:pt x="50959" y="1406604"/>
                  </a:lnTo>
                  <a:cubicBezTo>
                    <a:pt x="50959" y="1418511"/>
                    <a:pt x="60722" y="1428036"/>
                    <a:pt x="72390" y="1428036"/>
                  </a:cubicBezTo>
                  <a:lnTo>
                    <a:pt x="1406604" y="1428036"/>
                  </a:lnTo>
                  <a:cubicBezTo>
                    <a:pt x="1418511" y="1428036"/>
                    <a:pt x="1428036" y="1418273"/>
                    <a:pt x="1428036" y="1406604"/>
                  </a:cubicBezTo>
                  <a:lnTo>
                    <a:pt x="1428036" y="72390"/>
                  </a:lnTo>
                  <a:cubicBezTo>
                    <a:pt x="1428036" y="60484"/>
                    <a:pt x="1418273" y="50959"/>
                    <a:pt x="1406604" y="50959"/>
                  </a:cubicBezTo>
                  <a:lnTo>
                    <a:pt x="72390" y="50959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901B774D-CBA3-F22B-7CDD-EAEB3B5770D2}"/>
                </a:ext>
              </a:extLst>
            </p:cNvPr>
            <p:cNvSpPr/>
            <p:nvPr/>
          </p:nvSpPr>
          <p:spPr>
            <a:xfrm>
              <a:off x="6852715" y="4283671"/>
              <a:ext cx="111944" cy="111928"/>
            </a:xfrm>
            <a:custGeom>
              <a:avLst/>
              <a:gdLst>
                <a:gd name="connsiteX0" fmla="*/ 1556385 w 1628775"/>
                <a:gd name="connsiteY0" fmla="*/ 1628537 h 1628536"/>
                <a:gd name="connsiteX1" fmla="*/ 72390 w 1628775"/>
                <a:gd name="connsiteY1" fmla="*/ 1628537 h 1628536"/>
                <a:gd name="connsiteX2" fmla="*/ 0 w 1628775"/>
                <a:gd name="connsiteY2" fmla="*/ 1556385 h 1628536"/>
                <a:gd name="connsiteX3" fmla="*/ 0 w 1628775"/>
                <a:gd name="connsiteY3" fmla="*/ 72390 h 1628536"/>
                <a:gd name="connsiteX4" fmla="*/ 72390 w 1628775"/>
                <a:gd name="connsiteY4" fmla="*/ 0 h 1628536"/>
                <a:gd name="connsiteX5" fmla="*/ 1556385 w 1628775"/>
                <a:gd name="connsiteY5" fmla="*/ 0 h 1628536"/>
                <a:gd name="connsiteX6" fmla="*/ 1628775 w 1628775"/>
                <a:gd name="connsiteY6" fmla="*/ 72390 h 1628536"/>
                <a:gd name="connsiteX7" fmla="*/ 1628775 w 1628775"/>
                <a:gd name="connsiteY7" fmla="*/ 1556385 h 1628536"/>
                <a:gd name="connsiteX8" fmla="*/ 1556385 w 1628775"/>
                <a:gd name="connsiteY8" fmla="*/ 1628537 h 1628536"/>
                <a:gd name="connsiteX9" fmla="*/ 72390 w 1628775"/>
                <a:gd name="connsiteY9" fmla="*/ 50959 h 1628536"/>
                <a:gd name="connsiteX10" fmla="*/ 50959 w 1628775"/>
                <a:gd name="connsiteY10" fmla="*/ 72390 h 1628536"/>
                <a:gd name="connsiteX11" fmla="*/ 50959 w 1628775"/>
                <a:gd name="connsiteY11" fmla="*/ 1556385 h 1628536"/>
                <a:gd name="connsiteX12" fmla="*/ 72390 w 1628775"/>
                <a:gd name="connsiteY12" fmla="*/ 1577816 h 1628536"/>
                <a:gd name="connsiteX13" fmla="*/ 1556385 w 1628775"/>
                <a:gd name="connsiteY13" fmla="*/ 1577816 h 1628536"/>
                <a:gd name="connsiteX14" fmla="*/ 1577816 w 1628775"/>
                <a:gd name="connsiteY14" fmla="*/ 1556385 h 1628536"/>
                <a:gd name="connsiteX15" fmla="*/ 1577816 w 1628775"/>
                <a:gd name="connsiteY15" fmla="*/ 72390 h 1628536"/>
                <a:gd name="connsiteX16" fmla="*/ 1556385 w 1628775"/>
                <a:gd name="connsiteY16" fmla="*/ 50959 h 1628536"/>
                <a:gd name="connsiteX17" fmla="*/ 72390 w 1628775"/>
                <a:gd name="connsiteY17" fmla="*/ 50959 h 1628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8775" h="1628536">
                  <a:moveTo>
                    <a:pt x="1556385" y="1628537"/>
                  </a:moveTo>
                  <a:lnTo>
                    <a:pt x="72390" y="1628537"/>
                  </a:lnTo>
                  <a:cubicBezTo>
                    <a:pt x="32623" y="1628537"/>
                    <a:pt x="0" y="1596152"/>
                    <a:pt x="0" y="1556385"/>
                  </a:cubicBezTo>
                  <a:lnTo>
                    <a:pt x="0" y="72390"/>
                  </a:lnTo>
                  <a:cubicBezTo>
                    <a:pt x="0" y="32623"/>
                    <a:pt x="32385" y="0"/>
                    <a:pt x="72390" y="0"/>
                  </a:cubicBezTo>
                  <a:lnTo>
                    <a:pt x="1556385" y="0"/>
                  </a:lnTo>
                  <a:cubicBezTo>
                    <a:pt x="1596152" y="0"/>
                    <a:pt x="1628775" y="32385"/>
                    <a:pt x="1628775" y="72390"/>
                  </a:cubicBezTo>
                  <a:lnTo>
                    <a:pt x="1628775" y="1556385"/>
                  </a:lnTo>
                  <a:cubicBezTo>
                    <a:pt x="1628537" y="1596152"/>
                    <a:pt x="1596152" y="1628537"/>
                    <a:pt x="1556385" y="1628537"/>
                  </a:cubicBezTo>
                  <a:close/>
                  <a:moveTo>
                    <a:pt x="72390" y="50959"/>
                  </a:moveTo>
                  <a:cubicBezTo>
                    <a:pt x="60484" y="50959"/>
                    <a:pt x="50959" y="60722"/>
                    <a:pt x="50959" y="72390"/>
                  </a:cubicBezTo>
                  <a:lnTo>
                    <a:pt x="50959" y="1556385"/>
                  </a:lnTo>
                  <a:cubicBezTo>
                    <a:pt x="50959" y="1568291"/>
                    <a:pt x="60722" y="1577816"/>
                    <a:pt x="72390" y="1577816"/>
                  </a:cubicBezTo>
                  <a:lnTo>
                    <a:pt x="1556385" y="1577816"/>
                  </a:lnTo>
                  <a:cubicBezTo>
                    <a:pt x="1568291" y="1577816"/>
                    <a:pt x="1577816" y="1568291"/>
                    <a:pt x="1577816" y="1556385"/>
                  </a:cubicBezTo>
                  <a:lnTo>
                    <a:pt x="1577816" y="72390"/>
                  </a:lnTo>
                  <a:cubicBezTo>
                    <a:pt x="1577816" y="60484"/>
                    <a:pt x="1568291" y="50959"/>
                    <a:pt x="1556385" y="50959"/>
                  </a:cubicBezTo>
                  <a:lnTo>
                    <a:pt x="72390" y="50959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FE0C0CC4-9458-170A-326C-19CD8A649DA4}"/>
                </a:ext>
              </a:extLst>
            </p:cNvPr>
            <p:cNvSpPr/>
            <p:nvPr/>
          </p:nvSpPr>
          <p:spPr>
            <a:xfrm>
              <a:off x="6867805" y="4298761"/>
              <a:ext cx="81765" cy="81765"/>
            </a:xfrm>
            <a:custGeom>
              <a:avLst/>
              <a:gdLst>
                <a:gd name="connsiteX0" fmla="*/ 594836 w 1189672"/>
                <a:gd name="connsiteY0" fmla="*/ 1189673 h 1189672"/>
                <a:gd name="connsiteX1" fmla="*/ 0 w 1189672"/>
                <a:gd name="connsiteY1" fmla="*/ 594836 h 1189672"/>
                <a:gd name="connsiteX2" fmla="*/ 594836 w 1189672"/>
                <a:gd name="connsiteY2" fmla="*/ 0 h 1189672"/>
                <a:gd name="connsiteX3" fmla="*/ 1189673 w 1189672"/>
                <a:gd name="connsiteY3" fmla="*/ 594836 h 1189672"/>
                <a:gd name="connsiteX4" fmla="*/ 594836 w 1189672"/>
                <a:gd name="connsiteY4" fmla="*/ 1189673 h 1189672"/>
                <a:gd name="connsiteX5" fmla="*/ 594836 w 1189672"/>
                <a:gd name="connsiteY5" fmla="*/ 50959 h 1189672"/>
                <a:gd name="connsiteX6" fmla="*/ 50721 w 1189672"/>
                <a:gd name="connsiteY6" fmla="*/ 594836 h 1189672"/>
                <a:gd name="connsiteX7" fmla="*/ 594836 w 1189672"/>
                <a:gd name="connsiteY7" fmla="*/ 1138714 h 1189672"/>
                <a:gd name="connsiteX8" fmla="*/ 1138714 w 1189672"/>
                <a:gd name="connsiteY8" fmla="*/ 594836 h 1189672"/>
                <a:gd name="connsiteX9" fmla="*/ 594836 w 1189672"/>
                <a:gd name="connsiteY9" fmla="*/ 50959 h 118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9672" h="1189672">
                  <a:moveTo>
                    <a:pt x="594836" y="1189673"/>
                  </a:moveTo>
                  <a:cubicBezTo>
                    <a:pt x="266938" y="1189673"/>
                    <a:pt x="0" y="922734"/>
                    <a:pt x="0" y="594836"/>
                  </a:cubicBezTo>
                  <a:cubicBezTo>
                    <a:pt x="0" y="266938"/>
                    <a:pt x="266938" y="0"/>
                    <a:pt x="594836" y="0"/>
                  </a:cubicBezTo>
                  <a:cubicBezTo>
                    <a:pt x="922734" y="0"/>
                    <a:pt x="1189673" y="266938"/>
                    <a:pt x="1189673" y="594836"/>
                  </a:cubicBezTo>
                  <a:cubicBezTo>
                    <a:pt x="1189673" y="922734"/>
                    <a:pt x="922734" y="1189673"/>
                    <a:pt x="594836" y="1189673"/>
                  </a:cubicBezTo>
                  <a:close/>
                  <a:moveTo>
                    <a:pt x="594836" y="50959"/>
                  </a:moveTo>
                  <a:cubicBezTo>
                    <a:pt x="294799" y="50959"/>
                    <a:pt x="50721" y="294799"/>
                    <a:pt x="50721" y="594836"/>
                  </a:cubicBezTo>
                  <a:cubicBezTo>
                    <a:pt x="50721" y="894874"/>
                    <a:pt x="294799" y="1138714"/>
                    <a:pt x="594836" y="1138714"/>
                  </a:cubicBezTo>
                  <a:cubicBezTo>
                    <a:pt x="894874" y="1138714"/>
                    <a:pt x="1138714" y="894874"/>
                    <a:pt x="1138714" y="594836"/>
                  </a:cubicBezTo>
                  <a:cubicBezTo>
                    <a:pt x="1138714" y="294799"/>
                    <a:pt x="894874" y="50959"/>
                    <a:pt x="594836" y="5095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42BB9F66-ACC3-77A9-8A5B-830B7A17F758}"/>
                </a:ext>
              </a:extLst>
            </p:cNvPr>
            <p:cNvSpPr/>
            <p:nvPr/>
          </p:nvSpPr>
          <p:spPr>
            <a:xfrm>
              <a:off x="7823541" y="4323869"/>
              <a:ext cx="110433" cy="13879"/>
            </a:xfrm>
            <a:custGeom>
              <a:avLst/>
              <a:gdLst>
                <a:gd name="connsiteX0" fmla="*/ 0 w 1356598"/>
                <a:gd name="connsiteY0" fmla="*/ 0 h 170497"/>
                <a:gd name="connsiteX1" fmla="*/ 1356598 w 1356598"/>
                <a:gd name="connsiteY1" fmla="*/ 0 h 170497"/>
                <a:gd name="connsiteX2" fmla="*/ 1356598 w 1356598"/>
                <a:gd name="connsiteY2" fmla="*/ 170498 h 170497"/>
                <a:gd name="connsiteX3" fmla="*/ 0 w 1356598"/>
                <a:gd name="connsiteY3" fmla="*/ 170498 h 17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6598" h="170497">
                  <a:moveTo>
                    <a:pt x="0" y="0"/>
                  </a:moveTo>
                  <a:lnTo>
                    <a:pt x="1356598" y="0"/>
                  </a:lnTo>
                  <a:lnTo>
                    <a:pt x="1356598" y="170498"/>
                  </a:lnTo>
                  <a:lnTo>
                    <a:pt x="0" y="17049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F2011EC4-F7C1-0B7F-8CAE-27598604A7C3}"/>
                </a:ext>
              </a:extLst>
            </p:cNvPr>
            <p:cNvSpPr/>
            <p:nvPr/>
          </p:nvSpPr>
          <p:spPr>
            <a:xfrm>
              <a:off x="7809352" y="4269515"/>
              <a:ext cx="138850" cy="154726"/>
            </a:xfrm>
            <a:custGeom>
              <a:avLst/>
              <a:gdLst>
                <a:gd name="connsiteX0" fmla="*/ 1635681 w 1705689"/>
                <a:gd name="connsiteY0" fmla="*/ 329327 h 1900717"/>
                <a:gd name="connsiteX1" fmla="*/ 1635681 w 1705689"/>
                <a:gd name="connsiteY1" fmla="*/ 54769 h 1900717"/>
                <a:gd name="connsiteX2" fmla="*/ 1580912 w 1705689"/>
                <a:gd name="connsiteY2" fmla="*/ 0 h 1900717"/>
                <a:gd name="connsiteX3" fmla="*/ 1540431 w 1705689"/>
                <a:gd name="connsiteY3" fmla="*/ 0 h 1900717"/>
                <a:gd name="connsiteX4" fmla="*/ 1485662 w 1705689"/>
                <a:gd name="connsiteY4" fmla="*/ 54769 h 1900717"/>
                <a:gd name="connsiteX5" fmla="*/ 1485662 w 1705689"/>
                <a:gd name="connsiteY5" fmla="*/ 328136 h 1900717"/>
                <a:gd name="connsiteX6" fmla="*/ 219789 w 1705689"/>
                <a:gd name="connsiteY6" fmla="*/ 328136 h 1900717"/>
                <a:gd name="connsiteX7" fmla="*/ 219789 w 1705689"/>
                <a:gd name="connsiteY7" fmla="*/ 54769 h 1900717"/>
                <a:gd name="connsiteX8" fmla="*/ 165021 w 1705689"/>
                <a:gd name="connsiteY8" fmla="*/ 0 h 1900717"/>
                <a:gd name="connsiteX9" fmla="*/ 124539 w 1705689"/>
                <a:gd name="connsiteY9" fmla="*/ 0 h 1900717"/>
                <a:gd name="connsiteX10" fmla="*/ 69771 w 1705689"/>
                <a:gd name="connsiteY10" fmla="*/ 54769 h 1900717"/>
                <a:gd name="connsiteX11" fmla="*/ 69771 w 1705689"/>
                <a:gd name="connsiteY11" fmla="*/ 329327 h 1900717"/>
                <a:gd name="connsiteX12" fmla="*/ 0 w 1705689"/>
                <a:gd name="connsiteY12" fmla="*/ 411956 h 1900717"/>
                <a:gd name="connsiteX13" fmla="*/ 83820 w 1705689"/>
                <a:gd name="connsiteY13" fmla="*/ 495776 h 1900717"/>
                <a:gd name="connsiteX14" fmla="*/ 130731 w 1705689"/>
                <a:gd name="connsiteY14" fmla="*/ 495776 h 1900717"/>
                <a:gd name="connsiteX15" fmla="*/ 155258 w 1705689"/>
                <a:gd name="connsiteY15" fmla="*/ 520303 h 1900717"/>
                <a:gd name="connsiteX16" fmla="*/ 155258 w 1705689"/>
                <a:gd name="connsiteY16" fmla="*/ 862727 h 1900717"/>
                <a:gd name="connsiteX17" fmla="*/ 343614 w 1705689"/>
                <a:gd name="connsiteY17" fmla="*/ 1205151 h 1900717"/>
                <a:gd name="connsiteX18" fmla="*/ 309086 w 1705689"/>
                <a:gd name="connsiteY18" fmla="*/ 1856661 h 1900717"/>
                <a:gd name="connsiteX19" fmla="*/ 320993 w 1705689"/>
                <a:gd name="connsiteY19" fmla="*/ 1888086 h 1900717"/>
                <a:gd name="connsiteX20" fmla="*/ 347663 w 1705689"/>
                <a:gd name="connsiteY20" fmla="*/ 1899043 h 1900717"/>
                <a:gd name="connsiteX21" fmla="*/ 349568 w 1705689"/>
                <a:gd name="connsiteY21" fmla="*/ 1899043 h 1900717"/>
                <a:gd name="connsiteX22" fmla="*/ 446723 w 1705689"/>
                <a:gd name="connsiteY22" fmla="*/ 1898801 h 1900717"/>
                <a:gd name="connsiteX23" fmla="*/ 447913 w 1705689"/>
                <a:gd name="connsiteY23" fmla="*/ 1898801 h 1900717"/>
                <a:gd name="connsiteX24" fmla="*/ 490538 w 1705689"/>
                <a:gd name="connsiteY24" fmla="*/ 1857851 h 1900717"/>
                <a:gd name="connsiteX25" fmla="*/ 579834 w 1705689"/>
                <a:gd name="connsiteY25" fmla="*/ 1268492 h 1900717"/>
                <a:gd name="connsiteX26" fmla="*/ 771763 w 1705689"/>
                <a:gd name="connsiteY26" fmla="*/ 1268492 h 1900717"/>
                <a:gd name="connsiteX27" fmla="*/ 771763 w 1705689"/>
                <a:gd name="connsiteY27" fmla="*/ 1845945 h 1900717"/>
                <a:gd name="connsiteX28" fmla="*/ 826532 w 1705689"/>
                <a:gd name="connsiteY28" fmla="*/ 1900717 h 1900717"/>
                <a:gd name="connsiteX29" fmla="*/ 879158 w 1705689"/>
                <a:gd name="connsiteY29" fmla="*/ 1900717 h 1900717"/>
                <a:gd name="connsiteX30" fmla="*/ 933926 w 1705689"/>
                <a:gd name="connsiteY30" fmla="*/ 1845945 h 1900717"/>
                <a:gd name="connsiteX31" fmla="*/ 933926 w 1705689"/>
                <a:gd name="connsiteY31" fmla="*/ 1268492 h 1900717"/>
                <a:gd name="connsiteX32" fmla="*/ 1125855 w 1705689"/>
                <a:gd name="connsiteY32" fmla="*/ 1268492 h 1900717"/>
                <a:gd name="connsiteX33" fmla="*/ 1215152 w 1705689"/>
                <a:gd name="connsiteY33" fmla="*/ 1857851 h 1900717"/>
                <a:gd name="connsiteX34" fmla="*/ 1257776 w 1705689"/>
                <a:gd name="connsiteY34" fmla="*/ 1899043 h 1900717"/>
                <a:gd name="connsiteX35" fmla="*/ 1258967 w 1705689"/>
                <a:gd name="connsiteY35" fmla="*/ 1899043 h 1900717"/>
                <a:gd name="connsiteX36" fmla="*/ 1356122 w 1705689"/>
                <a:gd name="connsiteY36" fmla="*/ 1899285 h 1900717"/>
                <a:gd name="connsiteX37" fmla="*/ 1358027 w 1705689"/>
                <a:gd name="connsiteY37" fmla="*/ 1899285 h 1900717"/>
                <a:gd name="connsiteX38" fmla="*/ 1384697 w 1705689"/>
                <a:gd name="connsiteY38" fmla="*/ 1888328 h 1900717"/>
                <a:gd name="connsiteX39" fmla="*/ 1396603 w 1705689"/>
                <a:gd name="connsiteY39" fmla="*/ 1856899 h 1900717"/>
                <a:gd name="connsiteX40" fmla="*/ 1362075 w 1705689"/>
                <a:gd name="connsiteY40" fmla="*/ 1205389 h 1900717"/>
                <a:gd name="connsiteX41" fmla="*/ 1550432 w 1705689"/>
                <a:gd name="connsiteY41" fmla="*/ 862965 h 1900717"/>
                <a:gd name="connsiteX42" fmla="*/ 1550432 w 1705689"/>
                <a:gd name="connsiteY42" fmla="*/ 520541 h 1900717"/>
                <a:gd name="connsiteX43" fmla="*/ 1574959 w 1705689"/>
                <a:gd name="connsiteY43" fmla="*/ 496014 h 1900717"/>
                <a:gd name="connsiteX44" fmla="*/ 1621869 w 1705689"/>
                <a:gd name="connsiteY44" fmla="*/ 496014 h 1900717"/>
                <a:gd name="connsiteX45" fmla="*/ 1705689 w 1705689"/>
                <a:gd name="connsiteY45" fmla="*/ 412194 h 1900717"/>
                <a:gd name="connsiteX46" fmla="*/ 1635681 w 1705689"/>
                <a:gd name="connsiteY46" fmla="*/ 329327 h 1900717"/>
                <a:gd name="connsiteX47" fmla="*/ 1524000 w 1705689"/>
                <a:gd name="connsiteY47" fmla="*/ 54769 h 1900717"/>
                <a:gd name="connsiteX48" fmla="*/ 1540193 w 1705689"/>
                <a:gd name="connsiteY48" fmla="*/ 38576 h 1900717"/>
                <a:gd name="connsiteX49" fmla="*/ 1580674 w 1705689"/>
                <a:gd name="connsiteY49" fmla="*/ 38576 h 1900717"/>
                <a:gd name="connsiteX50" fmla="*/ 1596866 w 1705689"/>
                <a:gd name="connsiteY50" fmla="*/ 54769 h 1900717"/>
                <a:gd name="connsiteX51" fmla="*/ 1596866 w 1705689"/>
                <a:gd name="connsiteY51" fmla="*/ 328136 h 1900717"/>
                <a:gd name="connsiteX52" fmla="*/ 1523762 w 1705689"/>
                <a:gd name="connsiteY52" fmla="*/ 328136 h 1900717"/>
                <a:gd name="connsiteX53" fmla="*/ 1523762 w 1705689"/>
                <a:gd name="connsiteY53" fmla="*/ 54769 h 1900717"/>
                <a:gd name="connsiteX54" fmla="*/ 108347 w 1705689"/>
                <a:gd name="connsiteY54" fmla="*/ 54769 h 1900717"/>
                <a:gd name="connsiteX55" fmla="*/ 124539 w 1705689"/>
                <a:gd name="connsiteY55" fmla="*/ 38576 h 1900717"/>
                <a:gd name="connsiteX56" fmla="*/ 165021 w 1705689"/>
                <a:gd name="connsiteY56" fmla="*/ 38576 h 1900717"/>
                <a:gd name="connsiteX57" fmla="*/ 181213 w 1705689"/>
                <a:gd name="connsiteY57" fmla="*/ 54769 h 1900717"/>
                <a:gd name="connsiteX58" fmla="*/ 181213 w 1705689"/>
                <a:gd name="connsiteY58" fmla="*/ 328136 h 1900717"/>
                <a:gd name="connsiteX59" fmla="*/ 108347 w 1705689"/>
                <a:gd name="connsiteY59" fmla="*/ 328136 h 1900717"/>
                <a:gd name="connsiteX60" fmla="*/ 108347 w 1705689"/>
                <a:gd name="connsiteY60" fmla="*/ 54769 h 1900717"/>
                <a:gd name="connsiteX61" fmla="*/ 1511856 w 1705689"/>
                <a:gd name="connsiteY61" fmla="*/ 812483 h 1900717"/>
                <a:gd name="connsiteX62" fmla="*/ 193596 w 1705689"/>
                <a:gd name="connsiteY62" fmla="*/ 812483 h 1900717"/>
                <a:gd name="connsiteX63" fmla="*/ 193596 w 1705689"/>
                <a:gd name="connsiteY63" fmla="*/ 611743 h 1900717"/>
                <a:gd name="connsiteX64" fmla="*/ 1511618 w 1705689"/>
                <a:gd name="connsiteY64" fmla="*/ 611743 h 1900717"/>
                <a:gd name="connsiteX65" fmla="*/ 1511618 w 1705689"/>
                <a:gd name="connsiteY65" fmla="*/ 812483 h 1900717"/>
                <a:gd name="connsiteX66" fmla="*/ 452199 w 1705689"/>
                <a:gd name="connsiteY66" fmla="*/ 1852374 h 1900717"/>
                <a:gd name="connsiteX67" fmla="*/ 445532 w 1705689"/>
                <a:gd name="connsiteY67" fmla="*/ 1860701 h 1900717"/>
                <a:gd name="connsiteX68" fmla="*/ 348853 w 1705689"/>
                <a:gd name="connsiteY68" fmla="*/ 1860943 h 1900717"/>
                <a:gd name="connsiteX69" fmla="*/ 347901 w 1705689"/>
                <a:gd name="connsiteY69" fmla="*/ 1860943 h 1900717"/>
                <a:gd name="connsiteX70" fmla="*/ 347663 w 1705689"/>
                <a:gd name="connsiteY70" fmla="*/ 1859046 h 1900717"/>
                <a:gd name="connsiteX71" fmla="*/ 381238 w 1705689"/>
                <a:gd name="connsiteY71" fmla="*/ 1226582 h 1900717"/>
                <a:gd name="connsiteX72" fmla="*/ 541020 w 1705689"/>
                <a:gd name="connsiteY72" fmla="*/ 1268254 h 1900717"/>
                <a:gd name="connsiteX73" fmla="*/ 452199 w 1705689"/>
                <a:gd name="connsiteY73" fmla="*/ 1852374 h 1900717"/>
                <a:gd name="connsiteX74" fmla="*/ 895350 w 1705689"/>
                <a:gd name="connsiteY74" fmla="*/ 1845945 h 1900717"/>
                <a:gd name="connsiteX75" fmla="*/ 879158 w 1705689"/>
                <a:gd name="connsiteY75" fmla="*/ 1862134 h 1900717"/>
                <a:gd name="connsiteX76" fmla="*/ 826532 w 1705689"/>
                <a:gd name="connsiteY76" fmla="*/ 1862134 h 1900717"/>
                <a:gd name="connsiteX77" fmla="*/ 810339 w 1705689"/>
                <a:gd name="connsiteY77" fmla="*/ 1845945 h 1900717"/>
                <a:gd name="connsiteX78" fmla="*/ 810339 w 1705689"/>
                <a:gd name="connsiteY78" fmla="*/ 1268492 h 1900717"/>
                <a:gd name="connsiteX79" fmla="*/ 895588 w 1705689"/>
                <a:gd name="connsiteY79" fmla="*/ 1268492 h 1900717"/>
                <a:gd name="connsiteX80" fmla="*/ 895588 w 1705689"/>
                <a:gd name="connsiteY80" fmla="*/ 1845945 h 1900717"/>
                <a:gd name="connsiteX81" fmla="*/ 1358027 w 1705689"/>
                <a:gd name="connsiteY81" fmla="*/ 1858804 h 1900717"/>
                <a:gd name="connsiteX82" fmla="*/ 1357789 w 1705689"/>
                <a:gd name="connsiteY82" fmla="*/ 1860701 h 1900717"/>
                <a:gd name="connsiteX83" fmla="*/ 1356836 w 1705689"/>
                <a:gd name="connsiteY83" fmla="*/ 1860701 h 1900717"/>
                <a:gd name="connsiteX84" fmla="*/ 1260158 w 1705689"/>
                <a:gd name="connsiteY84" fmla="*/ 1860478 h 1900717"/>
                <a:gd name="connsiteX85" fmla="*/ 1253490 w 1705689"/>
                <a:gd name="connsiteY85" fmla="*/ 1852136 h 1900717"/>
                <a:gd name="connsiteX86" fmla="*/ 1164669 w 1705689"/>
                <a:gd name="connsiteY86" fmla="*/ 1268016 h 1900717"/>
                <a:gd name="connsiteX87" fmla="*/ 1324451 w 1705689"/>
                <a:gd name="connsiteY87" fmla="*/ 1226344 h 1900717"/>
                <a:gd name="connsiteX88" fmla="*/ 1358027 w 1705689"/>
                <a:gd name="connsiteY88" fmla="*/ 1858804 h 1900717"/>
                <a:gd name="connsiteX89" fmla="*/ 1334691 w 1705689"/>
                <a:gd name="connsiteY89" fmla="*/ 1176814 h 1900717"/>
                <a:gd name="connsiteX90" fmla="*/ 1329928 w 1705689"/>
                <a:gd name="connsiteY90" fmla="*/ 1179671 h 1900717"/>
                <a:gd name="connsiteX91" fmla="*/ 1144429 w 1705689"/>
                <a:gd name="connsiteY91" fmla="*/ 1230154 h 1900717"/>
                <a:gd name="connsiteX92" fmla="*/ 561023 w 1705689"/>
                <a:gd name="connsiteY92" fmla="*/ 1230154 h 1900717"/>
                <a:gd name="connsiteX93" fmla="*/ 375523 w 1705689"/>
                <a:gd name="connsiteY93" fmla="*/ 1179671 h 1900717"/>
                <a:gd name="connsiteX94" fmla="*/ 370761 w 1705689"/>
                <a:gd name="connsiteY94" fmla="*/ 1176814 h 1900717"/>
                <a:gd name="connsiteX95" fmla="*/ 193834 w 1705689"/>
                <a:gd name="connsiteY95" fmla="*/ 862727 h 1900717"/>
                <a:gd name="connsiteX96" fmla="*/ 193834 w 1705689"/>
                <a:gd name="connsiteY96" fmla="*/ 850821 h 1900717"/>
                <a:gd name="connsiteX97" fmla="*/ 1511856 w 1705689"/>
                <a:gd name="connsiteY97" fmla="*/ 850821 h 1900717"/>
                <a:gd name="connsiteX98" fmla="*/ 1511856 w 1705689"/>
                <a:gd name="connsiteY98" fmla="*/ 862727 h 1900717"/>
                <a:gd name="connsiteX99" fmla="*/ 1334691 w 1705689"/>
                <a:gd name="connsiteY99" fmla="*/ 1176814 h 1900717"/>
                <a:gd name="connsiteX100" fmla="*/ 1511856 w 1705689"/>
                <a:gd name="connsiteY100" fmla="*/ 518398 h 1900717"/>
                <a:gd name="connsiteX101" fmla="*/ 1511856 w 1705689"/>
                <a:gd name="connsiteY101" fmla="*/ 573167 h 1900717"/>
                <a:gd name="connsiteX102" fmla="*/ 193596 w 1705689"/>
                <a:gd name="connsiteY102" fmla="*/ 573167 h 1900717"/>
                <a:gd name="connsiteX103" fmla="*/ 193596 w 1705689"/>
                <a:gd name="connsiteY103" fmla="*/ 520303 h 1900717"/>
                <a:gd name="connsiteX104" fmla="*/ 193596 w 1705689"/>
                <a:gd name="connsiteY104" fmla="*/ 518398 h 1900717"/>
                <a:gd name="connsiteX105" fmla="*/ 188595 w 1705689"/>
                <a:gd name="connsiteY105" fmla="*/ 495776 h 1900717"/>
                <a:gd name="connsiteX106" fmla="*/ 1516618 w 1705689"/>
                <a:gd name="connsiteY106" fmla="*/ 495776 h 1900717"/>
                <a:gd name="connsiteX107" fmla="*/ 1511856 w 1705689"/>
                <a:gd name="connsiteY107" fmla="*/ 518398 h 1900717"/>
                <a:gd name="connsiteX108" fmla="*/ 1621631 w 1705689"/>
                <a:gd name="connsiteY108" fmla="*/ 457200 h 1900717"/>
                <a:gd name="connsiteX109" fmla="*/ 83820 w 1705689"/>
                <a:gd name="connsiteY109" fmla="*/ 457200 h 1900717"/>
                <a:gd name="connsiteX110" fmla="*/ 38576 w 1705689"/>
                <a:gd name="connsiteY110" fmla="*/ 411956 h 1900717"/>
                <a:gd name="connsiteX111" fmla="*/ 83820 w 1705689"/>
                <a:gd name="connsiteY111" fmla="*/ 366713 h 1900717"/>
                <a:gd name="connsiteX112" fmla="*/ 1621393 w 1705689"/>
                <a:gd name="connsiteY112" fmla="*/ 366713 h 1900717"/>
                <a:gd name="connsiteX113" fmla="*/ 1666637 w 1705689"/>
                <a:gd name="connsiteY113" fmla="*/ 411956 h 1900717"/>
                <a:gd name="connsiteX114" fmla="*/ 1621631 w 1705689"/>
                <a:gd name="connsiteY114" fmla="*/ 457200 h 190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05689" h="1900717">
                  <a:moveTo>
                    <a:pt x="1635681" y="329327"/>
                  </a:moveTo>
                  <a:lnTo>
                    <a:pt x="1635681" y="54769"/>
                  </a:lnTo>
                  <a:cubicBezTo>
                    <a:pt x="1635681" y="24527"/>
                    <a:pt x="1611154" y="0"/>
                    <a:pt x="1580912" y="0"/>
                  </a:cubicBezTo>
                  <a:lnTo>
                    <a:pt x="1540431" y="0"/>
                  </a:lnTo>
                  <a:cubicBezTo>
                    <a:pt x="1510189" y="0"/>
                    <a:pt x="1485662" y="24527"/>
                    <a:pt x="1485662" y="54769"/>
                  </a:cubicBezTo>
                  <a:lnTo>
                    <a:pt x="1485662" y="328136"/>
                  </a:lnTo>
                  <a:lnTo>
                    <a:pt x="219789" y="328136"/>
                  </a:lnTo>
                  <a:lnTo>
                    <a:pt x="219789" y="54769"/>
                  </a:lnTo>
                  <a:cubicBezTo>
                    <a:pt x="219789" y="24527"/>
                    <a:pt x="195262" y="0"/>
                    <a:pt x="165021" y="0"/>
                  </a:cubicBezTo>
                  <a:lnTo>
                    <a:pt x="124539" y="0"/>
                  </a:lnTo>
                  <a:cubicBezTo>
                    <a:pt x="94298" y="0"/>
                    <a:pt x="69771" y="24527"/>
                    <a:pt x="69771" y="54769"/>
                  </a:cubicBezTo>
                  <a:lnTo>
                    <a:pt x="69771" y="329327"/>
                  </a:lnTo>
                  <a:cubicBezTo>
                    <a:pt x="30242" y="335994"/>
                    <a:pt x="0" y="370523"/>
                    <a:pt x="0" y="411956"/>
                  </a:cubicBezTo>
                  <a:cubicBezTo>
                    <a:pt x="0" y="458153"/>
                    <a:pt x="37624" y="495776"/>
                    <a:pt x="83820" y="495776"/>
                  </a:cubicBezTo>
                  <a:lnTo>
                    <a:pt x="130731" y="495776"/>
                  </a:lnTo>
                  <a:cubicBezTo>
                    <a:pt x="144304" y="495776"/>
                    <a:pt x="155258" y="506730"/>
                    <a:pt x="155258" y="520303"/>
                  </a:cubicBezTo>
                  <a:lnTo>
                    <a:pt x="155258" y="862727"/>
                  </a:lnTo>
                  <a:cubicBezTo>
                    <a:pt x="155258" y="1006554"/>
                    <a:pt x="230505" y="1132999"/>
                    <a:pt x="343614" y="1205151"/>
                  </a:cubicBezTo>
                  <a:lnTo>
                    <a:pt x="309086" y="1856661"/>
                  </a:lnTo>
                  <a:cubicBezTo>
                    <a:pt x="308372" y="1868571"/>
                    <a:pt x="312896" y="1880235"/>
                    <a:pt x="320993" y="1888086"/>
                  </a:cubicBezTo>
                  <a:cubicBezTo>
                    <a:pt x="328136" y="1895230"/>
                    <a:pt x="337661" y="1899043"/>
                    <a:pt x="347663" y="1899043"/>
                  </a:cubicBezTo>
                  <a:lnTo>
                    <a:pt x="349568" y="1899043"/>
                  </a:lnTo>
                  <a:lnTo>
                    <a:pt x="446723" y="1898801"/>
                  </a:lnTo>
                  <a:lnTo>
                    <a:pt x="447913" y="1898801"/>
                  </a:lnTo>
                  <a:cubicBezTo>
                    <a:pt x="468868" y="1897387"/>
                    <a:pt x="487204" y="1879751"/>
                    <a:pt x="490538" y="1857851"/>
                  </a:cubicBezTo>
                  <a:lnTo>
                    <a:pt x="579834" y="1268492"/>
                  </a:lnTo>
                  <a:lnTo>
                    <a:pt x="771763" y="1268492"/>
                  </a:lnTo>
                  <a:lnTo>
                    <a:pt x="771763" y="1845945"/>
                  </a:lnTo>
                  <a:cubicBezTo>
                    <a:pt x="771763" y="1876179"/>
                    <a:pt x="796290" y="1900717"/>
                    <a:pt x="826532" y="1900717"/>
                  </a:cubicBezTo>
                  <a:lnTo>
                    <a:pt x="879158" y="1900717"/>
                  </a:lnTo>
                  <a:cubicBezTo>
                    <a:pt x="909399" y="1900717"/>
                    <a:pt x="933926" y="1876179"/>
                    <a:pt x="933926" y="1845945"/>
                  </a:cubicBezTo>
                  <a:lnTo>
                    <a:pt x="933926" y="1268492"/>
                  </a:lnTo>
                  <a:lnTo>
                    <a:pt x="1125855" y="1268492"/>
                  </a:lnTo>
                  <a:lnTo>
                    <a:pt x="1215152" y="1857851"/>
                  </a:lnTo>
                  <a:cubicBezTo>
                    <a:pt x="1218486" y="1879993"/>
                    <a:pt x="1236821" y="1897611"/>
                    <a:pt x="1257776" y="1899043"/>
                  </a:cubicBezTo>
                  <a:lnTo>
                    <a:pt x="1258967" y="1899043"/>
                  </a:lnTo>
                  <a:lnTo>
                    <a:pt x="1356122" y="1899285"/>
                  </a:lnTo>
                  <a:lnTo>
                    <a:pt x="1358027" y="1899285"/>
                  </a:lnTo>
                  <a:cubicBezTo>
                    <a:pt x="1368028" y="1899285"/>
                    <a:pt x="1377553" y="1895471"/>
                    <a:pt x="1384697" y="1888328"/>
                  </a:cubicBezTo>
                  <a:cubicBezTo>
                    <a:pt x="1392793" y="1880235"/>
                    <a:pt x="1397079" y="1868813"/>
                    <a:pt x="1396603" y="1856899"/>
                  </a:cubicBezTo>
                  <a:lnTo>
                    <a:pt x="1362075" y="1205389"/>
                  </a:lnTo>
                  <a:cubicBezTo>
                    <a:pt x="1475184" y="1133237"/>
                    <a:pt x="1550432" y="1006793"/>
                    <a:pt x="1550432" y="862965"/>
                  </a:cubicBezTo>
                  <a:lnTo>
                    <a:pt x="1550432" y="520541"/>
                  </a:lnTo>
                  <a:cubicBezTo>
                    <a:pt x="1550432" y="506968"/>
                    <a:pt x="1561386" y="496014"/>
                    <a:pt x="1574959" y="496014"/>
                  </a:cubicBezTo>
                  <a:lnTo>
                    <a:pt x="1621869" y="496014"/>
                  </a:lnTo>
                  <a:cubicBezTo>
                    <a:pt x="1668066" y="496014"/>
                    <a:pt x="1705689" y="458391"/>
                    <a:pt x="1705689" y="412194"/>
                  </a:cubicBezTo>
                  <a:cubicBezTo>
                    <a:pt x="1705451" y="370523"/>
                    <a:pt x="1675209" y="335994"/>
                    <a:pt x="1635681" y="329327"/>
                  </a:cubicBezTo>
                  <a:close/>
                  <a:moveTo>
                    <a:pt x="1524000" y="54769"/>
                  </a:moveTo>
                  <a:cubicBezTo>
                    <a:pt x="1524000" y="45720"/>
                    <a:pt x="1531382" y="38576"/>
                    <a:pt x="1540193" y="38576"/>
                  </a:cubicBezTo>
                  <a:lnTo>
                    <a:pt x="1580674" y="38576"/>
                  </a:lnTo>
                  <a:cubicBezTo>
                    <a:pt x="1589723" y="38576"/>
                    <a:pt x="1596866" y="45958"/>
                    <a:pt x="1596866" y="54769"/>
                  </a:cubicBezTo>
                  <a:lnTo>
                    <a:pt x="1596866" y="328136"/>
                  </a:lnTo>
                  <a:lnTo>
                    <a:pt x="1523762" y="328136"/>
                  </a:lnTo>
                  <a:lnTo>
                    <a:pt x="1523762" y="54769"/>
                  </a:lnTo>
                  <a:close/>
                  <a:moveTo>
                    <a:pt x="108347" y="54769"/>
                  </a:moveTo>
                  <a:cubicBezTo>
                    <a:pt x="108347" y="45720"/>
                    <a:pt x="115729" y="38576"/>
                    <a:pt x="124539" y="38576"/>
                  </a:cubicBezTo>
                  <a:lnTo>
                    <a:pt x="165021" y="38576"/>
                  </a:lnTo>
                  <a:cubicBezTo>
                    <a:pt x="174069" y="38576"/>
                    <a:pt x="181213" y="45958"/>
                    <a:pt x="181213" y="54769"/>
                  </a:cubicBezTo>
                  <a:lnTo>
                    <a:pt x="181213" y="328136"/>
                  </a:lnTo>
                  <a:lnTo>
                    <a:pt x="108347" y="328136"/>
                  </a:lnTo>
                  <a:lnTo>
                    <a:pt x="108347" y="54769"/>
                  </a:lnTo>
                  <a:close/>
                  <a:moveTo>
                    <a:pt x="1511856" y="812483"/>
                  </a:moveTo>
                  <a:lnTo>
                    <a:pt x="193596" y="812483"/>
                  </a:lnTo>
                  <a:lnTo>
                    <a:pt x="193596" y="611743"/>
                  </a:lnTo>
                  <a:lnTo>
                    <a:pt x="1511618" y="611743"/>
                  </a:lnTo>
                  <a:lnTo>
                    <a:pt x="1511618" y="812483"/>
                  </a:lnTo>
                  <a:close/>
                  <a:moveTo>
                    <a:pt x="452199" y="1852374"/>
                  </a:moveTo>
                  <a:cubicBezTo>
                    <a:pt x="451485" y="1856661"/>
                    <a:pt x="447437" y="1860236"/>
                    <a:pt x="445532" y="1860701"/>
                  </a:cubicBezTo>
                  <a:lnTo>
                    <a:pt x="348853" y="1860943"/>
                  </a:lnTo>
                  <a:lnTo>
                    <a:pt x="347901" y="1860943"/>
                  </a:lnTo>
                  <a:cubicBezTo>
                    <a:pt x="347663" y="1860701"/>
                    <a:pt x="347424" y="1859994"/>
                    <a:pt x="347663" y="1859046"/>
                  </a:cubicBezTo>
                  <a:lnTo>
                    <a:pt x="381238" y="1226582"/>
                  </a:lnTo>
                  <a:cubicBezTo>
                    <a:pt x="429816" y="1250633"/>
                    <a:pt x="483870" y="1265396"/>
                    <a:pt x="541020" y="1268254"/>
                  </a:cubicBezTo>
                  <a:lnTo>
                    <a:pt x="452199" y="1852374"/>
                  </a:lnTo>
                  <a:close/>
                  <a:moveTo>
                    <a:pt x="895350" y="1845945"/>
                  </a:moveTo>
                  <a:cubicBezTo>
                    <a:pt x="895350" y="1854994"/>
                    <a:pt x="887968" y="1862134"/>
                    <a:pt x="879158" y="1862134"/>
                  </a:cubicBezTo>
                  <a:lnTo>
                    <a:pt x="826532" y="1862134"/>
                  </a:lnTo>
                  <a:cubicBezTo>
                    <a:pt x="817483" y="1862134"/>
                    <a:pt x="810339" y="1854756"/>
                    <a:pt x="810339" y="1845945"/>
                  </a:cubicBezTo>
                  <a:lnTo>
                    <a:pt x="810339" y="1268492"/>
                  </a:lnTo>
                  <a:lnTo>
                    <a:pt x="895588" y="1268492"/>
                  </a:lnTo>
                  <a:lnTo>
                    <a:pt x="895588" y="1845945"/>
                  </a:lnTo>
                  <a:close/>
                  <a:moveTo>
                    <a:pt x="1358027" y="1858804"/>
                  </a:moveTo>
                  <a:cubicBezTo>
                    <a:pt x="1358027" y="1859753"/>
                    <a:pt x="1357789" y="1860478"/>
                    <a:pt x="1357789" y="1860701"/>
                  </a:cubicBezTo>
                  <a:lnTo>
                    <a:pt x="1356836" y="1860701"/>
                  </a:lnTo>
                  <a:lnTo>
                    <a:pt x="1260158" y="1860478"/>
                  </a:lnTo>
                  <a:cubicBezTo>
                    <a:pt x="1258014" y="1859994"/>
                    <a:pt x="1253966" y="1856661"/>
                    <a:pt x="1253490" y="1852136"/>
                  </a:cubicBezTo>
                  <a:lnTo>
                    <a:pt x="1164669" y="1268016"/>
                  </a:lnTo>
                  <a:cubicBezTo>
                    <a:pt x="1221819" y="1265158"/>
                    <a:pt x="1275874" y="1250633"/>
                    <a:pt x="1324451" y="1226344"/>
                  </a:cubicBezTo>
                  <a:lnTo>
                    <a:pt x="1358027" y="1858804"/>
                  </a:lnTo>
                  <a:close/>
                  <a:moveTo>
                    <a:pt x="1334691" y="1176814"/>
                  </a:moveTo>
                  <a:cubicBezTo>
                    <a:pt x="1333024" y="1177528"/>
                    <a:pt x="1331357" y="1178481"/>
                    <a:pt x="1329928" y="1179671"/>
                  </a:cubicBezTo>
                  <a:cubicBezTo>
                    <a:pt x="1275398" y="1211580"/>
                    <a:pt x="1212056" y="1230154"/>
                    <a:pt x="1144429" y="1230154"/>
                  </a:cubicBezTo>
                  <a:lnTo>
                    <a:pt x="561023" y="1230154"/>
                  </a:lnTo>
                  <a:cubicBezTo>
                    <a:pt x="493395" y="1230154"/>
                    <a:pt x="430054" y="1211818"/>
                    <a:pt x="375523" y="1179671"/>
                  </a:cubicBezTo>
                  <a:cubicBezTo>
                    <a:pt x="374094" y="1178481"/>
                    <a:pt x="372428" y="1177528"/>
                    <a:pt x="370761" y="1176814"/>
                  </a:cubicBezTo>
                  <a:cubicBezTo>
                    <a:pt x="264795" y="1112282"/>
                    <a:pt x="193834" y="995839"/>
                    <a:pt x="193834" y="862727"/>
                  </a:cubicBezTo>
                  <a:lnTo>
                    <a:pt x="193834" y="850821"/>
                  </a:lnTo>
                  <a:lnTo>
                    <a:pt x="1511856" y="850821"/>
                  </a:lnTo>
                  <a:lnTo>
                    <a:pt x="1511856" y="862727"/>
                  </a:lnTo>
                  <a:cubicBezTo>
                    <a:pt x="1511856" y="995839"/>
                    <a:pt x="1440894" y="1112520"/>
                    <a:pt x="1334691" y="1176814"/>
                  </a:cubicBezTo>
                  <a:close/>
                  <a:moveTo>
                    <a:pt x="1511856" y="518398"/>
                  </a:moveTo>
                  <a:lnTo>
                    <a:pt x="1511856" y="573167"/>
                  </a:lnTo>
                  <a:lnTo>
                    <a:pt x="193596" y="573167"/>
                  </a:lnTo>
                  <a:lnTo>
                    <a:pt x="193596" y="520303"/>
                  </a:lnTo>
                  <a:lnTo>
                    <a:pt x="193596" y="518398"/>
                  </a:lnTo>
                  <a:cubicBezTo>
                    <a:pt x="193357" y="510302"/>
                    <a:pt x="191691" y="502682"/>
                    <a:pt x="188595" y="495776"/>
                  </a:cubicBezTo>
                  <a:lnTo>
                    <a:pt x="1516618" y="495776"/>
                  </a:lnTo>
                  <a:cubicBezTo>
                    <a:pt x="1513761" y="502682"/>
                    <a:pt x="1512094" y="510302"/>
                    <a:pt x="1511856" y="518398"/>
                  </a:cubicBezTo>
                  <a:close/>
                  <a:moveTo>
                    <a:pt x="1621631" y="457200"/>
                  </a:moveTo>
                  <a:lnTo>
                    <a:pt x="83820" y="457200"/>
                  </a:lnTo>
                  <a:cubicBezTo>
                    <a:pt x="58817" y="457200"/>
                    <a:pt x="38576" y="436959"/>
                    <a:pt x="38576" y="411956"/>
                  </a:cubicBezTo>
                  <a:cubicBezTo>
                    <a:pt x="38576" y="386953"/>
                    <a:pt x="58817" y="366713"/>
                    <a:pt x="83820" y="366713"/>
                  </a:cubicBezTo>
                  <a:lnTo>
                    <a:pt x="1621393" y="366713"/>
                  </a:lnTo>
                  <a:cubicBezTo>
                    <a:pt x="1646396" y="366713"/>
                    <a:pt x="1666637" y="386953"/>
                    <a:pt x="1666637" y="411956"/>
                  </a:cubicBezTo>
                  <a:cubicBezTo>
                    <a:pt x="1666637" y="436959"/>
                    <a:pt x="1646634" y="457200"/>
                    <a:pt x="1621631" y="45720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70" name="组合 169">
              <a:extLst>
                <a:ext uri="{FF2B5EF4-FFF2-40B4-BE49-F238E27FC236}">
                  <a16:creationId xmlns:a16="http://schemas.microsoft.com/office/drawing/2014/main" id="{4E7E7F9B-2579-7929-C911-EBC4D376EFB7}"/>
                </a:ext>
              </a:extLst>
            </p:cNvPr>
            <p:cNvGrpSpPr/>
            <p:nvPr/>
          </p:nvGrpSpPr>
          <p:grpSpPr>
            <a:xfrm>
              <a:off x="8805879" y="4281772"/>
              <a:ext cx="94408" cy="134370"/>
              <a:chOff x="8785112" y="4252214"/>
              <a:chExt cx="135942" cy="193486"/>
            </a:xfrm>
          </p:grpSpPr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71A200E2-F801-5A45-2FB7-2E01C2259BAB}"/>
                  </a:ext>
                </a:extLst>
              </p:cNvPr>
              <p:cNvSpPr/>
              <p:nvPr/>
            </p:nvSpPr>
            <p:spPr>
              <a:xfrm>
                <a:off x="8809083" y="4277685"/>
                <a:ext cx="8635" cy="112865"/>
              </a:xfrm>
              <a:custGeom>
                <a:avLst/>
                <a:gdLst>
                  <a:gd name="connsiteX0" fmla="*/ 0 w 85010"/>
                  <a:gd name="connsiteY0" fmla="*/ 0 h 1111091"/>
                  <a:gd name="connsiteX1" fmla="*/ 85011 w 85010"/>
                  <a:gd name="connsiteY1" fmla="*/ 0 h 1111091"/>
                  <a:gd name="connsiteX2" fmla="*/ 85011 w 85010"/>
                  <a:gd name="connsiteY2" fmla="*/ 1111091 h 1111091"/>
                  <a:gd name="connsiteX3" fmla="*/ 0 w 85010"/>
                  <a:gd name="connsiteY3" fmla="*/ 1111091 h 1111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010" h="1111091">
                    <a:moveTo>
                      <a:pt x="0" y="0"/>
                    </a:moveTo>
                    <a:lnTo>
                      <a:pt x="85011" y="0"/>
                    </a:lnTo>
                    <a:lnTo>
                      <a:pt x="85011" y="1111091"/>
                    </a:lnTo>
                    <a:lnTo>
                      <a:pt x="0" y="1111091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0FBA20DC-17FF-06AC-3A4D-6850D3B1A330}"/>
                  </a:ext>
                </a:extLst>
              </p:cNvPr>
              <p:cNvSpPr/>
              <p:nvPr/>
            </p:nvSpPr>
            <p:spPr>
              <a:xfrm>
                <a:off x="8785112" y="4252214"/>
                <a:ext cx="135942" cy="193486"/>
              </a:xfrm>
              <a:custGeom>
                <a:avLst/>
                <a:gdLst>
                  <a:gd name="connsiteX0" fmla="*/ 1318974 w 1338262"/>
                  <a:gd name="connsiteY0" fmla="*/ 0 h 1904758"/>
                  <a:gd name="connsiteX1" fmla="*/ 19288 w 1338262"/>
                  <a:gd name="connsiteY1" fmla="*/ 0 h 1904758"/>
                  <a:gd name="connsiteX2" fmla="*/ 0 w 1338262"/>
                  <a:gd name="connsiteY2" fmla="*/ 19288 h 1904758"/>
                  <a:gd name="connsiteX3" fmla="*/ 0 w 1338262"/>
                  <a:gd name="connsiteY3" fmla="*/ 1885466 h 1904758"/>
                  <a:gd name="connsiteX4" fmla="*/ 19288 w 1338262"/>
                  <a:gd name="connsiteY4" fmla="*/ 1904758 h 1904758"/>
                  <a:gd name="connsiteX5" fmla="*/ 1318974 w 1338262"/>
                  <a:gd name="connsiteY5" fmla="*/ 1904758 h 1904758"/>
                  <a:gd name="connsiteX6" fmla="*/ 1338263 w 1338262"/>
                  <a:gd name="connsiteY6" fmla="*/ 1885466 h 1904758"/>
                  <a:gd name="connsiteX7" fmla="*/ 1338263 w 1338262"/>
                  <a:gd name="connsiteY7" fmla="*/ 19288 h 1904758"/>
                  <a:gd name="connsiteX8" fmla="*/ 1318974 w 1338262"/>
                  <a:gd name="connsiteY8" fmla="*/ 0 h 1904758"/>
                  <a:gd name="connsiteX9" fmla="*/ 1204674 w 1338262"/>
                  <a:gd name="connsiteY9" fmla="*/ 409575 h 1904758"/>
                  <a:gd name="connsiteX10" fmla="*/ 1299686 w 1338262"/>
                  <a:gd name="connsiteY10" fmla="*/ 409575 h 1904758"/>
                  <a:gd name="connsiteX11" fmla="*/ 1299686 w 1338262"/>
                  <a:gd name="connsiteY11" fmla="*/ 875348 h 1904758"/>
                  <a:gd name="connsiteX12" fmla="*/ 1204674 w 1338262"/>
                  <a:gd name="connsiteY12" fmla="*/ 875348 h 1904758"/>
                  <a:gd name="connsiteX13" fmla="*/ 1204674 w 1338262"/>
                  <a:gd name="connsiteY13" fmla="*/ 409575 h 1904758"/>
                  <a:gd name="connsiteX14" fmla="*/ 1204674 w 1338262"/>
                  <a:gd name="connsiteY14" fmla="*/ 913924 h 1904758"/>
                  <a:gd name="connsiteX15" fmla="*/ 1299686 w 1338262"/>
                  <a:gd name="connsiteY15" fmla="*/ 913924 h 1904758"/>
                  <a:gd name="connsiteX16" fmla="*/ 1299686 w 1338262"/>
                  <a:gd name="connsiteY16" fmla="*/ 1379696 h 1904758"/>
                  <a:gd name="connsiteX17" fmla="*/ 1204674 w 1338262"/>
                  <a:gd name="connsiteY17" fmla="*/ 1379696 h 1904758"/>
                  <a:gd name="connsiteX18" fmla="*/ 1204674 w 1338262"/>
                  <a:gd name="connsiteY18" fmla="*/ 913924 h 1904758"/>
                  <a:gd name="connsiteX19" fmla="*/ 1299686 w 1338262"/>
                  <a:gd name="connsiteY19" fmla="*/ 370999 h 1904758"/>
                  <a:gd name="connsiteX20" fmla="*/ 1204674 w 1338262"/>
                  <a:gd name="connsiteY20" fmla="*/ 370999 h 1904758"/>
                  <a:gd name="connsiteX21" fmla="*/ 1204674 w 1338262"/>
                  <a:gd name="connsiteY21" fmla="*/ 38576 h 1904758"/>
                  <a:gd name="connsiteX22" fmla="*/ 1299686 w 1338262"/>
                  <a:gd name="connsiteY22" fmla="*/ 38576 h 1904758"/>
                  <a:gd name="connsiteX23" fmla="*/ 1299686 w 1338262"/>
                  <a:gd name="connsiteY23" fmla="*/ 370999 h 1904758"/>
                  <a:gd name="connsiteX24" fmla="*/ 38576 w 1338262"/>
                  <a:gd name="connsiteY24" fmla="*/ 38576 h 1904758"/>
                  <a:gd name="connsiteX25" fmla="*/ 1166098 w 1338262"/>
                  <a:gd name="connsiteY25" fmla="*/ 38576 h 1904758"/>
                  <a:gd name="connsiteX26" fmla="*/ 1166098 w 1338262"/>
                  <a:gd name="connsiteY26" fmla="*/ 1866416 h 1904758"/>
                  <a:gd name="connsiteX27" fmla="*/ 38576 w 1338262"/>
                  <a:gd name="connsiteY27" fmla="*/ 1866416 h 1904758"/>
                  <a:gd name="connsiteX28" fmla="*/ 38576 w 1338262"/>
                  <a:gd name="connsiteY28" fmla="*/ 38576 h 1904758"/>
                  <a:gd name="connsiteX29" fmla="*/ 1204674 w 1338262"/>
                  <a:gd name="connsiteY29" fmla="*/ 1866416 h 1904758"/>
                  <a:gd name="connsiteX30" fmla="*/ 1204674 w 1338262"/>
                  <a:gd name="connsiteY30" fmla="*/ 1418273 h 1904758"/>
                  <a:gd name="connsiteX31" fmla="*/ 1299686 w 1338262"/>
                  <a:gd name="connsiteY31" fmla="*/ 1418273 h 1904758"/>
                  <a:gd name="connsiteX32" fmla="*/ 1299686 w 1338262"/>
                  <a:gd name="connsiteY32" fmla="*/ 1866193 h 1904758"/>
                  <a:gd name="connsiteX33" fmla="*/ 1204674 w 1338262"/>
                  <a:gd name="connsiteY33" fmla="*/ 1866193 h 1904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338262" h="1904758">
                    <a:moveTo>
                      <a:pt x="1318974" y="0"/>
                    </a:moveTo>
                    <a:lnTo>
                      <a:pt x="19288" y="0"/>
                    </a:lnTo>
                    <a:cubicBezTo>
                      <a:pt x="8572" y="0"/>
                      <a:pt x="0" y="8573"/>
                      <a:pt x="0" y="19288"/>
                    </a:cubicBezTo>
                    <a:lnTo>
                      <a:pt x="0" y="1885466"/>
                    </a:lnTo>
                    <a:cubicBezTo>
                      <a:pt x="0" y="1896182"/>
                      <a:pt x="8572" y="1904758"/>
                      <a:pt x="19288" y="1904758"/>
                    </a:cubicBezTo>
                    <a:lnTo>
                      <a:pt x="1318974" y="1904758"/>
                    </a:lnTo>
                    <a:cubicBezTo>
                      <a:pt x="1329690" y="1904758"/>
                      <a:pt x="1338263" y="1896182"/>
                      <a:pt x="1338263" y="1885466"/>
                    </a:cubicBezTo>
                    <a:lnTo>
                      <a:pt x="1338263" y="19288"/>
                    </a:lnTo>
                    <a:cubicBezTo>
                      <a:pt x="1338263" y="8811"/>
                      <a:pt x="1329690" y="0"/>
                      <a:pt x="1318974" y="0"/>
                    </a:cubicBezTo>
                    <a:close/>
                    <a:moveTo>
                      <a:pt x="1204674" y="409575"/>
                    </a:moveTo>
                    <a:lnTo>
                      <a:pt x="1299686" y="409575"/>
                    </a:lnTo>
                    <a:lnTo>
                      <a:pt x="1299686" y="875348"/>
                    </a:lnTo>
                    <a:lnTo>
                      <a:pt x="1204674" y="875348"/>
                    </a:lnTo>
                    <a:lnTo>
                      <a:pt x="1204674" y="409575"/>
                    </a:lnTo>
                    <a:close/>
                    <a:moveTo>
                      <a:pt x="1204674" y="913924"/>
                    </a:moveTo>
                    <a:lnTo>
                      <a:pt x="1299686" y="913924"/>
                    </a:lnTo>
                    <a:lnTo>
                      <a:pt x="1299686" y="1379696"/>
                    </a:lnTo>
                    <a:lnTo>
                      <a:pt x="1204674" y="1379696"/>
                    </a:lnTo>
                    <a:lnTo>
                      <a:pt x="1204674" y="913924"/>
                    </a:lnTo>
                    <a:close/>
                    <a:moveTo>
                      <a:pt x="1299686" y="370999"/>
                    </a:moveTo>
                    <a:lnTo>
                      <a:pt x="1204674" y="370999"/>
                    </a:lnTo>
                    <a:lnTo>
                      <a:pt x="1204674" y="38576"/>
                    </a:lnTo>
                    <a:lnTo>
                      <a:pt x="1299686" y="38576"/>
                    </a:lnTo>
                    <a:lnTo>
                      <a:pt x="1299686" y="370999"/>
                    </a:lnTo>
                    <a:close/>
                    <a:moveTo>
                      <a:pt x="38576" y="38576"/>
                    </a:moveTo>
                    <a:lnTo>
                      <a:pt x="1166098" y="38576"/>
                    </a:lnTo>
                    <a:lnTo>
                      <a:pt x="1166098" y="1866416"/>
                    </a:lnTo>
                    <a:lnTo>
                      <a:pt x="38576" y="1866416"/>
                    </a:lnTo>
                    <a:lnTo>
                      <a:pt x="38576" y="38576"/>
                    </a:lnTo>
                    <a:close/>
                    <a:moveTo>
                      <a:pt x="1204674" y="1866416"/>
                    </a:moveTo>
                    <a:lnTo>
                      <a:pt x="1204674" y="1418273"/>
                    </a:lnTo>
                    <a:lnTo>
                      <a:pt x="1299686" y="1418273"/>
                    </a:lnTo>
                    <a:lnTo>
                      <a:pt x="1299686" y="1866193"/>
                    </a:lnTo>
                    <a:lnTo>
                      <a:pt x="1204674" y="1866193"/>
                    </a:ln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CF9FE6FF-91D9-22D0-FC5A-E05E2C880AEC}"/>
                  </a:ext>
                </a:extLst>
              </p:cNvPr>
              <p:cNvSpPr/>
              <p:nvPr/>
            </p:nvSpPr>
            <p:spPr>
              <a:xfrm>
                <a:off x="8797255" y="4265687"/>
                <a:ext cx="28326" cy="132313"/>
              </a:xfrm>
              <a:custGeom>
                <a:avLst/>
                <a:gdLst>
                  <a:gd name="connsiteX0" fmla="*/ 259794 w 278849"/>
                  <a:gd name="connsiteY0" fmla="*/ 0 h 1302543"/>
                  <a:gd name="connsiteX1" fmla="*/ 19288 w 278849"/>
                  <a:gd name="connsiteY1" fmla="*/ 0 h 1302543"/>
                  <a:gd name="connsiteX2" fmla="*/ 0 w 278849"/>
                  <a:gd name="connsiteY2" fmla="*/ 19288 h 1302543"/>
                  <a:gd name="connsiteX3" fmla="*/ 0 w 278849"/>
                  <a:gd name="connsiteY3" fmla="*/ 1283256 h 1302543"/>
                  <a:gd name="connsiteX4" fmla="*/ 19288 w 278849"/>
                  <a:gd name="connsiteY4" fmla="*/ 1302544 h 1302543"/>
                  <a:gd name="connsiteX5" fmla="*/ 259556 w 278849"/>
                  <a:gd name="connsiteY5" fmla="*/ 1302544 h 1302543"/>
                  <a:gd name="connsiteX6" fmla="*/ 278844 w 278849"/>
                  <a:gd name="connsiteY6" fmla="*/ 1283256 h 1302543"/>
                  <a:gd name="connsiteX7" fmla="*/ 278844 w 278849"/>
                  <a:gd name="connsiteY7" fmla="*/ 19288 h 1302543"/>
                  <a:gd name="connsiteX8" fmla="*/ 259794 w 278849"/>
                  <a:gd name="connsiteY8" fmla="*/ 0 h 1302543"/>
                  <a:gd name="connsiteX9" fmla="*/ 240506 w 278849"/>
                  <a:gd name="connsiteY9" fmla="*/ 1263968 h 1302543"/>
                  <a:gd name="connsiteX10" fmla="*/ 38814 w 278849"/>
                  <a:gd name="connsiteY10" fmla="*/ 1263968 h 1302543"/>
                  <a:gd name="connsiteX11" fmla="*/ 38814 w 278849"/>
                  <a:gd name="connsiteY11" fmla="*/ 38576 h 1302543"/>
                  <a:gd name="connsiteX12" fmla="*/ 240506 w 278849"/>
                  <a:gd name="connsiteY12" fmla="*/ 38576 h 1302543"/>
                  <a:gd name="connsiteX13" fmla="*/ 240506 w 278849"/>
                  <a:gd name="connsiteY13" fmla="*/ 1263968 h 1302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8849" h="1302543">
                    <a:moveTo>
                      <a:pt x="259794" y="0"/>
                    </a:moveTo>
                    <a:lnTo>
                      <a:pt x="19288" y="0"/>
                    </a:lnTo>
                    <a:cubicBezTo>
                      <a:pt x="8573" y="0"/>
                      <a:pt x="0" y="8573"/>
                      <a:pt x="0" y="19288"/>
                    </a:cubicBezTo>
                    <a:lnTo>
                      <a:pt x="0" y="1283256"/>
                    </a:lnTo>
                    <a:cubicBezTo>
                      <a:pt x="0" y="1293971"/>
                      <a:pt x="8573" y="1302544"/>
                      <a:pt x="19288" y="1302544"/>
                    </a:cubicBezTo>
                    <a:lnTo>
                      <a:pt x="259556" y="1302544"/>
                    </a:lnTo>
                    <a:cubicBezTo>
                      <a:pt x="270272" y="1302544"/>
                      <a:pt x="278844" y="1293971"/>
                      <a:pt x="278844" y="1283256"/>
                    </a:cubicBezTo>
                    <a:lnTo>
                      <a:pt x="278844" y="19288"/>
                    </a:lnTo>
                    <a:cubicBezTo>
                      <a:pt x="279083" y="8573"/>
                      <a:pt x="270272" y="0"/>
                      <a:pt x="259794" y="0"/>
                    </a:cubicBezTo>
                    <a:close/>
                    <a:moveTo>
                      <a:pt x="240506" y="1263968"/>
                    </a:moveTo>
                    <a:lnTo>
                      <a:pt x="38814" y="1263968"/>
                    </a:lnTo>
                    <a:lnTo>
                      <a:pt x="38814" y="38576"/>
                    </a:lnTo>
                    <a:lnTo>
                      <a:pt x="240506" y="38576"/>
                    </a:lnTo>
                    <a:lnTo>
                      <a:pt x="240506" y="1263968"/>
                    </a:ln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A8A2E09E-7D85-B6C1-5B88-D7EEE1669BCF}"/>
                  </a:ext>
                </a:extLst>
              </p:cNvPr>
              <p:cNvSpPr/>
              <p:nvPr/>
            </p:nvSpPr>
            <p:spPr>
              <a:xfrm>
                <a:off x="8803181" y="4271517"/>
                <a:ext cx="16473" cy="120654"/>
              </a:xfrm>
              <a:custGeom>
                <a:avLst/>
                <a:gdLst>
                  <a:gd name="connsiteX0" fmla="*/ 19288 w 162163"/>
                  <a:gd name="connsiteY0" fmla="*/ 1187768 h 1187767"/>
                  <a:gd name="connsiteX1" fmla="*/ 142875 w 162163"/>
                  <a:gd name="connsiteY1" fmla="*/ 1187768 h 1187767"/>
                  <a:gd name="connsiteX2" fmla="*/ 162163 w 162163"/>
                  <a:gd name="connsiteY2" fmla="*/ 1168479 h 1187767"/>
                  <a:gd name="connsiteX3" fmla="*/ 162163 w 162163"/>
                  <a:gd name="connsiteY3" fmla="*/ 19288 h 1187767"/>
                  <a:gd name="connsiteX4" fmla="*/ 142875 w 162163"/>
                  <a:gd name="connsiteY4" fmla="*/ 0 h 1187767"/>
                  <a:gd name="connsiteX5" fmla="*/ 19288 w 162163"/>
                  <a:gd name="connsiteY5" fmla="*/ 0 h 1187767"/>
                  <a:gd name="connsiteX6" fmla="*/ 0 w 162163"/>
                  <a:gd name="connsiteY6" fmla="*/ 19288 h 1187767"/>
                  <a:gd name="connsiteX7" fmla="*/ 0 w 162163"/>
                  <a:gd name="connsiteY7" fmla="*/ 1168479 h 1187767"/>
                  <a:gd name="connsiteX8" fmla="*/ 19288 w 162163"/>
                  <a:gd name="connsiteY8" fmla="*/ 1187768 h 1187767"/>
                  <a:gd name="connsiteX9" fmla="*/ 38576 w 162163"/>
                  <a:gd name="connsiteY9" fmla="*/ 38576 h 1187767"/>
                  <a:gd name="connsiteX10" fmla="*/ 123587 w 162163"/>
                  <a:gd name="connsiteY10" fmla="*/ 38576 h 1187767"/>
                  <a:gd name="connsiteX11" fmla="*/ 123587 w 162163"/>
                  <a:gd name="connsiteY11" fmla="*/ 1149191 h 1187767"/>
                  <a:gd name="connsiteX12" fmla="*/ 38576 w 162163"/>
                  <a:gd name="connsiteY12" fmla="*/ 1149191 h 1187767"/>
                  <a:gd name="connsiteX13" fmla="*/ 38576 w 162163"/>
                  <a:gd name="connsiteY13" fmla="*/ 38576 h 1187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2163" h="1187767">
                    <a:moveTo>
                      <a:pt x="19288" y="1187768"/>
                    </a:moveTo>
                    <a:lnTo>
                      <a:pt x="142875" y="1187768"/>
                    </a:lnTo>
                    <a:cubicBezTo>
                      <a:pt x="153591" y="1187768"/>
                      <a:pt x="162163" y="1179195"/>
                      <a:pt x="162163" y="1168479"/>
                    </a:cubicBezTo>
                    <a:lnTo>
                      <a:pt x="162163" y="19288"/>
                    </a:lnTo>
                    <a:cubicBezTo>
                      <a:pt x="162163" y="8573"/>
                      <a:pt x="153591" y="0"/>
                      <a:pt x="142875" y="0"/>
                    </a:cubicBezTo>
                    <a:lnTo>
                      <a:pt x="19288" y="0"/>
                    </a:lnTo>
                    <a:cubicBezTo>
                      <a:pt x="8573" y="0"/>
                      <a:pt x="0" y="8573"/>
                      <a:pt x="0" y="19288"/>
                    </a:cubicBezTo>
                    <a:lnTo>
                      <a:pt x="0" y="1168479"/>
                    </a:lnTo>
                    <a:cubicBezTo>
                      <a:pt x="0" y="1179195"/>
                      <a:pt x="8573" y="1187768"/>
                      <a:pt x="19288" y="1187768"/>
                    </a:cubicBezTo>
                    <a:close/>
                    <a:moveTo>
                      <a:pt x="38576" y="38576"/>
                    </a:moveTo>
                    <a:lnTo>
                      <a:pt x="123587" y="38576"/>
                    </a:lnTo>
                    <a:lnTo>
                      <a:pt x="123587" y="1149191"/>
                    </a:lnTo>
                    <a:lnTo>
                      <a:pt x="38576" y="1149191"/>
                    </a:lnTo>
                    <a:lnTo>
                      <a:pt x="38576" y="3857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71" name="文本框 170">
              <a:extLst>
                <a:ext uri="{FF2B5EF4-FFF2-40B4-BE49-F238E27FC236}">
                  <a16:creationId xmlns:a16="http://schemas.microsoft.com/office/drawing/2014/main" id="{5C5EEEE3-EE79-8B86-551D-63D9D07085CD}"/>
                </a:ext>
              </a:extLst>
            </p:cNvPr>
            <p:cNvSpPr txBox="1"/>
            <p:nvPr/>
          </p:nvSpPr>
          <p:spPr>
            <a:xfrm>
              <a:off x="9507862" y="4191121"/>
              <a:ext cx="101327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四门学科</a:t>
              </a:r>
            </a:p>
          </p:txBody>
        </p:sp>
      </p:grpSp>
      <p:grpSp>
        <p:nvGrpSpPr>
          <p:cNvPr id="172" name="组合 171">
            <a:extLst>
              <a:ext uri="{FF2B5EF4-FFF2-40B4-BE49-F238E27FC236}">
                <a16:creationId xmlns:a16="http://schemas.microsoft.com/office/drawing/2014/main" id="{24B5C1EA-ADF6-6BC3-C15F-B6254E3B9496}"/>
              </a:ext>
            </a:extLst>
          </p:cNvPr>
          <p:cNvGrpSpPr/>
          <p:nvPr/>
        </p:nvGrpSpPr>
        <p:grpSpPr>
          <a:xfrm>
            <a:off x="4166680" y="5021102"/>
            <a:ext cx="7009456" cy="701474"/>
            <a:chOff x="4305091" y="2814296"/>
            <a:chExt cx="7009456" cy="701474"/>
          </a:xfrm>
        </p:grpSpPr>
        <p:grpSp>
          <p:nvGrpSpPr>
            <p:cNvPr id="173" name="组合 172">
              <a:extLst>
                <a:ext uri="{FF2B5EF4-FFF2-40B4-BE49-F238E27FC236}">
                  <a16:creationId xmlns:a16="http://schemas.microsoft.com/office/drawing/2014/main" id="{ED8CDF9D-F547-7D6B-56AB-0B878DBD42C9}"/>
                </a:ext>
              </a:extLst>
            </p:cNvPr>
            <p:cNvGrpSpPr/>
            <p:nvPr/>
          </p:nvGrpSpPr>
          <p:grpSpPr>
            <a:xfrm>
              <a:off x="4305091" y="2962711"/>
              <a:ext cx="82170" cy="82170"/>
              <a:chOff x="1689384" y="-1124904"/>
              <a:chExt cx="209784" cy="209784"/>
            </a:xfrm>
          </p:grpSpPr>
          <p:sp>
            <p:nvSpPr>
              <p:cNvPr id="175" name="椭圆 174">
                <a:extLst>
                  <a:ext uri="{FF2B5EF4-FFF2-40B4-BE49-F238E27FC236}">
                    <a16:creationId xmlns:a16="http://schemas.microsoft.com/office/drawing/2014/main" id="{B4987C86-9B53-6C4E-7C2C-467E26A07F2A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6" name="椭圆 175">
                <a:extLst>
                  <a:ext uri="{FF2B5EF4-FFF2-40B4-BE49-F238E27FC236}">
                    <a16:creationId xmlns:a16="http://schemas.microsoft.com/office/drawing/2014/main" id="{DBB1BA30-A57F-7617-C7F8-A756333E037B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74" name="文本框 173">
              <a:extLst>
                <a:ext uri="{FF2B5EF4-FFF2-40B4-BE49-F238E27FC236}">
                  <a16:creationId xmlns:a16="http://schemas.microsoft.com/office/drawing/2014/main" id="{974B16C4-6945-A5FD-A6F3-4D92B2B23AAC}"/>
                </a:ext>
              </a:extLst>
            </p:cNvPr>
            <p:cNvSpPr txBox="1"/>
            <p:nvPr/>
          </p:nvSpPr>
          <p:spPr>
            <a:xfrm>
              <a:off x="4383193" y="2814296"/>
              <a:ext cx="6931354" cy="7014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1896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年，矿务、化学学堂并入自强学堂，后者增加自然、工程教育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方言一门逐步扩大为英语、法语、德语、俄语、东文（日语）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5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种语言</a:t>
              </a:r>
            </a:p>
          </p:txBody>
        </p:sp>
      </p:grpSp>
      <p:cxnSp>
        <p:nvCxnSpPr>
          <p:cNvPr id="183" name="直接连接符 182">
            <a:extLst>
              <a:ext uri="{FF2B5EF4-FFF2-40B4-BE49-F238E27FC236}">
                <a16:creationId xmlns:a16="http://schemas.microsoft.com/office/drawing/2014/main" id="{D2DD458D-060C-2EF2-325F-C2665C55E070}"/>
              </a:ext>
            </a:extLst>
          </p:cNvPr>
          <p:cNvCxnSpPr>
            <a:cxnSpLocks/>
          </p:cNvCxnSpPr>
          <p:nvPr/>
        </p:nvCxnSpPr>
        <p:spPr>
          <a:xfrm>
            <a:off x="63341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6" name="椭圆 185">
            <a:extLst>
              <a:ext uri="{FF2B5EF4-FFF2-40B4-BE49-F238E27FC236}">
                <a16:creationId xmlns:a16="http://schemas.microsoft.com/office/drawing/2014/main" id="{862CEE36-FDA6-D800-A87B-CD6244E0AEB4}"/>
              </a:ext>
            </a:extLst>
          </p:cNvPr>
          <p:cNvSpPr/>
          <p:nvPr/>
        </p:nvSpPr>
        <p:spPr>
          <a:xfrm>
            <a:off x="145839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986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23" name="Picture 20">
            <a:extLst>
              <a:ext uri="{FF2B5EF4-FFF2-40B4-BE49-F238E27FC236}">
                <a16:creationId xmlns:a16="http://schemas.microsoft.com/office/drawing/2014/main" id="{B65BB3A3-85A2-C3C5-36DC-1A2FD741DAE8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1815" y="745358"/>
            <a:ext cx="4053636" cy="4050035"/>
          </a:xfrm>
          <a:prstGeom prst="rect">
            <a:avLst/>
          </a:prstGeom>
        </p:spPr>
      </p:pic>
      <p:pic>
        <p:nvPicPr>
          <p:cNvPr id="51" name="Picture 1030">
            <a:extLst>
              <a:ext uri="{FF2B5EF4-FFF2-40B4-BE49-F238E27FC236}">
                <a16:creationId xmlns:a16="http://schemas.microsoft.com/office/drawing/2014/main" id="{4D11E3E2-6409-24EA-E6C4-C0153C5F434C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92" y="425704"/>
            <a:ext cx="9701543" cy="6465779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62" name="组合 61">
            <a:extLst>
              <a:ext uri="{FF2B5EF4-FFF2-40B4-BE49-F238E27FC236}">
                <a16:creationId xmlns:a16="http://schemas.microsoft.com/office/drawing/2014/main" id="{62B5020C-0CDC-6A8E-E5E3-F46554A05807}"/>
              </a:ext>
            </a:extLst>
          </p:cNvPr>
          <p:cNvGrpSpPr/>
          <p:nvPr/>
        </p:nvGrpSpPr>
        <p:grpSpPr>
          <a:xfrm>
            <a:off x="7681720" y="3171325"/>
            <a:ext cx="3703724" cy="769441"/>
            <a:chOff x="6913127" y="-1017279"/>
            <a:chExt cx="3506929" cy="769441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343E29A-D7E3-BC98-7DC1-47DA874A3DE7}"/>
                </a:ext>
              </a:extLst>
            </p:cNvPr>
            <p:cNvSpPr/>
            <p:nvPr/>
          </p:nvSpPr>
          <p:spPr>
            <a:xfrm>
              <a:off x="7071396" y="-495488"/>
              <a:ext cx="3348660" cy="247650"/>
            </a:xfrm>
            <a:prstGeom prst="rect">
              <a:avLst/>
            </a:prstGeom>
            <a:gradFill>
              <a:gsLst>
                <a:gs pos="0">
                  <a:srgbClr val="B3935B">
                    <a:alpha val="19000"/>
                  </a:srgbClr>
                </a:gs>
                <a:gs pos="100000">
                  <a:srgbClr val="B3935B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6C612B89-DC9C-5AD6-E47F-496FC0972F17}"/>
                </a:ext>
              </a:extLst>
            </p:cNvPr>
            <p:cNvSpPr txBox="1"/>
            <p:nvPr/>
          </p:nvSpPr>
          <p:spPr>
            <a:xfrm>
              <a:off x="6913127" y="-1017279"/>
              <a:ext cx="3506929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400" dirty="0"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cs typeface="+mn-ea"/>
                  <a:sym typeface="+mn-lt"/>
                </a:rPr>
                <a:t>学校</a:t>
              </a:r>
              <a:r>
                <a:rPr kumimoji="0" lang="zh-CN" alt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srgbClr val="B3935B"/>
                  </a:solidFill>
                  <a:effectLst>
                    <a:outerShdw blurRad="63500" sx="102000" sy="102000" algn="ctr" rotWithShape="0">
                      <a:srgbClr val="B3935B">
                        <a:alpha val="3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专业情况</a:t>
              </a:r>
              <a:endPara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8D00AC63-F390-44D8-BCC4-76E82277C706}"/>
              </a:ext>
            </a:extLst>
          </p:cNvPr>
          <p:cNvSpPr txBox="1"/>
          <p:nvPr/>
        </p:nvSpPr>
        <p:spPr>
          <a:xfrm>
            <a:off x="8158363" y="2007955"/>
            <a:ext cx="3268013" cy="1085362"/>
          </a:xfrm>
          <a:prstGeom prst="rect">
            <a:avLst/>
          </a:prstGeom>
          <a:noFill/>
          <a:effectLst>
            <a:outerShdw blurRad="63500" sx="102000" sy="102000" algn="ctr" rotWithShape="0">
              <a:sysClr val="windowText" lastClr="000000">
                <a:alpha val="40000"/>
              </a:sys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Part.</a:t>
            </a:r>
            <a:r>
              <a:rPr kumimoji="0" lang="zh-CN" altLang="en-US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 </a:t>
            </a:r>
            <a:r>
              <a:rPr kumimoji="0" lang="en-US" altLang="zh-CN" sz="5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01600" sx="102000" sy="102000" algn="ctr" rotWithShape="0">
                    <a:schemeClr val="tx1">
                      <a:alpha val="2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02</a:t>
            </a:r>
            <a:endParaRPr kumimoji="0" lang="zh-CN" altLang="en-US" sz="5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01600" sx="102000" sy="102000" algn="ctr" rotWithShape="0">
                  <a:schemeClr val="tx1">
                    <a:alpha val="2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535192DF-5AC2-71CF-FBAF-2F508E576D84}"/>
              </a:ext>
            </a:extLst>
          </p:cNvPr>
          <p:cNvGrpSpPr/>
          <p:nvPr/>
        </p:nvGrpSpPr>
        <p:grpSpPr>
          <a:xfrm>
            <a:off x="9713005" y="4090250"/>
            <a:ext cx="1799008" cy="400110"/>
            <a:chOff x="1616163" y="3838029"/>
            <a:chExt cx="1799008" cy="400110"/>
          </a:xfrm>
        </p:grpSpPr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4953B8B0-BED4-E352-FBEB-D88627E1BD4D}"/>
                </a:ext>
              </a:extLst>
            </p:cNvPr>
            <p:cNvGrpSpPr/>
            <p:nvPr/>
          </p:nvGrpSpPr>
          <p:grpSpPr>
            <a:xfrm>
              <a:off x="1616163" y="3996999"/>
              <a:ext cx="82170" cy="82170"/>
              <a:chOff x="1689384" y="-1124904"/>
              <a:chExt cx="209784" cy="209784"/>
            </a:xfrm>
          </p:grpSpPr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32AD3996-9563-5B33-495B-4D5A6BC4B0B7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0D42D262-8DDC-BFD4-2B7D-F76382FDE017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36A9B0F3-DDD6-C108-C6F5-A25735EB924A}"/>
                </a:ext>
              </a:extLst>
            </p:cNvPr>
            <p:cNvSpPr txBox="1"/>
            <p:nvPr/>
          </p:nvSpPr>
          <p:spPr>
            <a:xfrm>
              <a:off x="1692574" y="3838029"/>
              <a:ext cx="172259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专业设置情况</a:t>
              </a:r>
            </a:p>
          </p:txBody>
        </p: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3511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2">
            <a:extLst>
              <a:ext uri="{FF2B5EF4-FFF2-40B4-BE49-F238E27FC236}">
                <a16:creationId xmlns:a16="http://schemas.microsoft.com/office/drawing/2014/main" id="{8F5BA2A4-F952-B663-FACC-DB9BA0D3F55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7626" y="1230617"/>
            <a:ext cx="5752438" cy="5627384"/>
          </a:xfrm>
          <a:prstGeom prst="rect">
            <a:avLst/>
          </a:prstGeom>
        </p:spPr>
      </p:pic>
      <p:pic>
        <p:nvPicPr>
          <p:cNvPr id="14" name="图片 13" descr="查看图片">
            <a:extLst>
              <a:ext uri="{FF2B5EF4-FFF2-40B4-BE49-F238E27FC236}">
                <a16:creationId xmlns:a16="http://schemas.microsoft.com/office/drawing/2014/main" id="{966DF9A7-2F28-DC9B-8807-F350B54C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2667001" y="-2666999"/>
            <a:ext cx="6857999" cy="12192000"/>
          </a:xfrm>
          <a:custGeom>
            <a:avLst/>
            <a:gdLst>
              <a:gd name="connsiteX0" fmla="*/ 0 w 6857999"/>
              <a:gd name="connsiteY0" fmla="*/ 12192000 h 12192000"/>
              <a:gd name="connsiteX1" fmla="*/ 0 w 6857999"/>
              <a:gd name="connsiteY1" fmla="*/ 0 h 12192000"/>
              <a:gd name="connsiteX2" fmla="*/ 6857999 w 6857999"/>
              <a:gd name="connsiteY2" fmla="*/ 0 h 12192000"/>
              <a:gd name="connsiteX3" fmla="*/ 6857999 w 6857999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0" y="12192000"/>
                </a:moveTo>
                <a:lnTo>
                  <a:pt x="0" y="0"/>
                </a:lnTo>
                <a:lnTo>
                  <a:pt x="6857999" y="0"/>
                </a:lnTo>
                <a:lnTo>
                  <a:pt x="6857999" y="1219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AB3F90BB-4052-4084-9FA5-CECE9C9D314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24" y="0"/>
            <a:ext cx="12192001" cy="6858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6E805478-5849-22FE-401C-901099943E51}"/>
              </a:ext>
            </a:extLst>
          </p:cNvPr>
          <p:cNvSpPr txBox="1"/>
          <p:nvPr/>
        </p:nvSpPr>
        <p:spPr>
          <a:xfrm>
            <a:off x="518549" y="694312"/>
            <a:ext cx="240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3935B"/>
                </a:solidFill>
                <a:effectLst>
                  <a:outerShdw blurRad="101600" dist="50800" dir="2700000" algn="tl" rotWithShape="0">
                    <a:srgbClr val="B3935B">
                      <a:alpha val="20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东湖之滨，珞珈山上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9BC38-5A65-53D7-865A-0B5FE6C47452}"/>
              </a:ext>
            </a:extLst>
          </p:cNvPr>
          <p:cNvSpPr/>
          <p:nvPr/>
        </p:nvSpPr>
        <p:spPr>
          <a:xfrm>
            <a:off x="-45474" y="559639"/>
            <a:ext cx="535445" cy="425318"/>
          </a:xfrm>
          <a:prstGeom prst="rect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 descr="形状&#10;&#10;低可信度描述已自动生成">
            <a:extLst>
              <a:ext uri="{FF2B5EF4-FFF2-40B4-BE49-F238E27FC236}">
                <a16:creationId xmlns:a16="http://schemas.microsoft.com/office/drawing/2014/main" id="{C1BEAED4-EE4E-5B3E-F9D7-A59D7E400D4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732" y="1143000"/>
            <a:ext cx="1069743" cy="5189233"/>
          </a:xfrm>
          <a:prstGeom prst="rect">
            <a:avLst/>
          </a:prstGeom>
        </p:spPr>
      </p:pic>
      <p:pic>
        <p:nvPicPr>
          <p:cNvPr id="85" name="图形 84">
            <a:extLst>
              <a:ext uri="{FF2B5EF4-FFF2-40B4-BE49-F238E27FC236}">
                <a16:creationId xmlns:a16="http://schemas.microsoft.com/office/drawing/2014/main" id="{6A4E5B3C-866C-8E13-A8BC-B22CAF6F5A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6636" y="360588"/>
            <a:ext cx="2199114" cy="322075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14F67427-35F5-0E0F-DE00-5C2B98EC8B6F}"/>
              </a:ext>
            </a:extLst>
          </p:cNvPr>
          <p:cNvGrpSpPr/>
          <p:nvPr/>
        </p:nvGrpSpPr>
        <p:grpSpPr>
          <a:xfrm>
            <a:off x="8027664" y="6342399"/>
            <a:ext cx="3463089" cy="400110"/>
            <a:chOff x="924094" y="-1192934"/>
            <a:chExt cx="3463089" cy="400110"/>
          </a:xfrm>
        </p:grpSpPr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B68057BB-885D-D00C-E2C3-B0A107245432}"/>
                </a:ext>
              </a:extLst>
            </p:cNvPr>
            <p:cNvGrpSpPr/>
            <p:nvPr/>
          </p:nvGrpSpPr>
          <p:grpSpPr>
            <a:xfrm>
              <a:off x="2614555" y="-1033964"/>
              <a:ext cx="82170" cy="82170"/>
              <a:chOff x="1689384" y="-1124904"/>
              <a:chExt cx="209784" cy="209784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465CA689-FB23-5074-9166-B1009C57533B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CC3B8292-A0AE-8EE8-7BDD-864FCCF150CE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04C05940-4DBB-8731-AB28-E26CD976902F}"/>
                </a:ext>
              </a:extLst>
            </p:cNvPr>
            <p:cNvSpPr txBox="1"/>
            <p:nvPr/>
          </p:nvSpPr>
          <p:spPr>
            <a:xfrm>
              <a:off x="2647326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求是</a:t>
              </a: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E53628B6-1C2B-F8E6-A28C-3EF7D622EBBD}"/>
                </a:ext>
              </a:extLst>
            </p:cNvPr>
            <p:cNvGrpSpPr/>
            <p:nvPr/>
          </p:nvGrpSpPr>
          <p:grpSpPr>
            <a:xfrm>
              <a:off x="3476170" y="-1033964"/>
              <a:ext cx="82170" cy="82170"/>
              <a:chOff x="1689384" y="-1124904"/>
              <a:chExt cx="209784" cy="209784"/>
            </a:xfrm>
          </p:grpSpPr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7E658BB8-7297-3C60-3F39-2EEE71D38523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7D8A74D2-E441-7ECA-8A64-F22E751A269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11D6180-0B6C-C446-E21D-DD29B80FF806}"/>
                </a:ext>
              </a:extLst>
            </p:cNvPr>
            <p:cNvSpPr txBox="1"/>
            <p:nvPr/>
          </p:nvSpPr>
          <p:spPr>
            <a:xfrm>
              <a:off x="3508939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拓新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55989FD8-0E1D-9BA0-20E1-C01A9C1208AC}"/>
                </a:ext>
              </a:extLst>
            </p:cNvPr>
            <p:cNvSpPr txBox="1"/>
            <p:nvPr/>
          </p:nvSpPr>
          <p:spPr>
            <a:xfrm>
              <a:off x="924094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自强</a:t>
              </a:r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D33503E1-13C8-3FD8-3D27-A360FF41CEB7}"/>
                </a:ext>
              </a:extLst>
            </p:cNvPr>
            <p:cNvGrpSpPr/>
            <p:nvPr/>
          </p:nvGrpSpPr>
          <p:grpSpPr>
            <a:xfrm>
              <a:off x="1752939" y="-1033964"/>
              <a:ext cx="82170" cy="82170"/>
              <a:chOff x="1689384" y="-1124904"/>
              <a:chExt cx="209784" cy="209784"/>
            </a:xfrm>
          </p:grpSpPr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A7B86DEC-AB4F-1A66-ABC9-E590031E9B84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7AA3BE-A6EE-7201-9962-24C66A85E393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C5BC3D21-2771-3363-2ED8-BC203F899145}"/>
                </a:ext>
              </a:extLst>
            </p:cNvPr>
            <p:cNvSpPr txBox="1"/>
            <p:nvPr/>
          </p:nvSpPr>
          <p:spPr>
            <a:xfrm>
              <a:off x="1785710" y="-1192934"/>
              <a:ext cx="8782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D3D3D"/>
                  </a:solidFill>
                  <a:effectLst>
                    <a:outerShdw blurRad="101600" dist="508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cs typeface="+mn-ea"/>
                  <a:sym typeface="+mn-lt"/>
                </a:rPr>
                <a:t>弘毅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C85D2AB-110B-3D7F-5DAE-40DC916E6FCD}"/>
              </a:ext>
            </a:extLst>
          </p:cNvPr>
          <p:cNvSpPr txBox="1"/>
          <p:nvPr/>
        </p:nvSpPr>
        <p:spPr>
          <a:xfrm>
            <a:off x="500293" y="1430062"/>
            <a:ext cx="37037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rgbClr val="B3935B">
                      <a:alpha val="30000"/>
                    </a:srgbClr>
                  </a:outerShdw>
                </a:effectLst>
                <a:cs typeface="+mn-ea"/>
                <a:sym typeface="+mn-lt"/>
              </a:rPr>
              <a:t>学术资源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rgbClr val="B3935B">
                    <a:alpha val="30000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pic>
        <p:nvPicPr>
          <p:cNvPr id="4" name="图片 3" descr="形状&#10;&#10;低可信度描述已自动生成">
            <a:extLst>
              <a:ext uri="{FF2B5EF4-FFF2-40B4-BE49-F238E27FC236}">
                <a16:creationId xmlns:a16="http://schemas.microsoft.com/office/drawing/2014/main" id="{FA7591A6-B2AA-F394-C6CA-EF2ACA7C31DD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2344" y="549276"/>
            <a:ext cx="433019" cy="432778"/>
          </a:xfrm>
          <a:prstGeom prst="rect">
            <a:avLst/>
          </a:prstGeom>
        </p:spPr>
      </p:pic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98A241B-AB33-90A1-949A-110CBA9F7F08}"/>
              </a:ext>
            </a:extLst>
          </p:cNvPr>
          <p:cNvCxnSpPr>
            <a:cxnSpLocks/>
          </p:cNvCxnSpPr>
          <p:nvPr/>
        </p:nvCxnSpPr>
        <p:spPr>
          <a:xfrm>
            <a:off x="633450" y="2272542"/>
            <a:ext cx="760500" cy="0"/>
          </a:xfrm>
          <a:prstGeom prst="line">
            <a:avLst/>
          </a:prstGeom>
          <a:ln w="38100" cap="rnd">
            <a:gradFill>
              <a:gsLst>
                <a:gs pos="48000">
                  <a:srgbClr val="B3935B"/>
                </a:gs>
                <a:gs pos="100000">
                  <a:srgbClr val="B3935B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C9A995EC-C10F-29AD-7ABC-18568294D296}"/>
              </a:ext>
            </a:extLst>
          </p:cNvPr>
          <p:cNvSpPr/>
          <p:nvPr/>
        </p:nvSpPr>
        <p:spPr>
          <a:xfrm>
            <a:off x="1458432" y="2249683"/>
            <a:ext cx="45719" cy="45719"/>
          </a:xfrm>
          <a:prstGeom prst="ellipse">
            <a:avLst/>
          </a:prstGeom>
          <a:solidFill>
            <a:srgbClr val="B393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27262014-BC7C-9AE7-9D27-C3DF9178F342}"/>
              </a:ext>
            </a:extLst>
          </p:cNvPr>
          <p:cNvGrpSpPr/>
          <p:nvPr/>
        </p:nvGrpSpPr>
        <p:grpSpPr>
          <a:xfrm>
            <a:off x="8741624" y="1430062"/>
            <a:ext cx="2117342" cy="4513602"/>
            <a:chOff x="-3586548" y="2361766"/>
            <a:chExt cx="2933130" cy="6252643"/>
          </a:xfrm>
        </p:grpSpPr>
        <p:sp>
          <p:nvSpPr>
            <p:cNvPr id="16" name="Picture 11-mask">
              <a:extLst>
                <a:ext uri="{FF2B5EF4-FFF2-40B4-BE49-F238E27FC236}">
                  <a16:creationId xmlns:a16="http://schemas.microsoft.com/office/drawing/2014/main" id="{6E221375-6C11-8A3E-6EB9-1A88B397B8FB}"/>
                </a:ext>
              </a:extLst>
            </p:cNvPr>
            <p:cNvSpPr/>
            <p:nvPr/>
          </p:nvSpPr>
          <p:spPr>
            <a:xfrm>
              <a:off x="-3586548" y="2361766"/>
              <a:ext cx="2933130" cy="6252643"/>
            </a:xfrm>
            <a:prstGeom prst="roundRect">
              <a:avLst>
                <a:gd name="adj" fmla="val 11991"/>
              </a:avLst>
            </a:prstGeom>
            <a:solidFill>
              <a:srgbClr val="000000"/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FF0DF77D-B858-D022-137D-02929627FA6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3586548" y="2361766"/>
              <a:ext cx="2933130" cy="6252643"/>
            </a:xfrm>
            <a:prstGeom prst="rect">
              <a:avLst/>
            </a:prstGeom>
          </p:spPr>
        </p:pic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B067A6A8-E18C-BFA1-9D35-B67CE8ED80F5}"/>
              </a:ext>
            </a:extLst>
          </p:cNvPr>
          <p:cNvSpPr txBox="1"/>
          <p:nvPr/>
        </p:nvSpPr>
        <p:spPr>
          <a:xfrm>
            <a:off x="5653847" y="2394128"/>
            <a:ext cx="49514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  <a:cs typeface="+mn-ea"/>
                <a:sym typeface="+mn-lt"/>
              </a:rPr>
              <a:t>Book resources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197CE96-0EFC-3F6F-A98B-B6D7115D9B3C}"/>
              </a:ext>
            </a:extLst>
          </p:cNvPr>
          <p:cNvSpPr txBox="1"/>
          <p:nvPr/>
        </p:nvSpPr>
        <p:spPr>
          <a:xfrm>
            <a:off x="3235238" y="2169661"/>
            <a:ext cx="41257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tx1">
                      <a:lumMod val="50000"/>
                      <a:lumOff val="50000"/>
                      <a:alpha val="3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图书资源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chemeClr val="tx1">
                    <a:lumMod val="50000"/>
                    <a:lumOff val="50000"/>
                    <a:alpha val="3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03252852-334E-5CF1-01FE-C1F05B2E4A10}"/>
              </a:ext>
            </a:extLst>
          </p:cNvPr>
          <p:cNvGrpSpPr/>
          <p:nvPr/>
        </p:nvGrpSpPr>
        <p:grpSpPr>
          <a:xfrm>
            <a:off x="4507843" y="2950236"/>
            <a:ext cx="4188307" cy="1341649"/>
            <a:chOff x="4305091" y="2834519"/>
            <a:chExt cx="7009456" cy="1341649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1F49B5AB-D0C7-B16A-5A6A-8BEF8B1F38AF}"/>
                </a:ext>
              </a:extLst>
            </p:cNvPr>
            <p:cNvGrpSpPr/>
            <p:nvPr/>
          </p:nvGrpSpPr>
          <p:grpSpPr>
            <a:xfrm>
              <a:off x="4305091" y="2962711"/>
              <a:ext cx="82170" cy="82170"/>
              <a:chOff x="1689384" y="-1124904"/>
              <a:chExt cx="209784" cy="209784"/>
            </a:xfrm>
          </p:grpSpPr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8A056E2E-44DB-7BE9-8FF1-29BDEDF29806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7EC97258-5ACC-C638-F28B-907AAAC9AD39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65949607-ACBD-36DA-6166-49F1705FBE23}"/>
                </a:ext>
              </a:extLst>
            </p:cNvPr>
            <p:cNvSpPr txBox="1"/>
            <p:nvPr/>
          </p:nvSpPr>
          <p:spPr>
            <a:xfrm>
              <a:off x="4383194" y="2834519"/>
              <a:ext cx="6931353" cy="13416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根据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2023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年度图书馆年报，图书馆全年总计开放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358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天，提供了包括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572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个数据库、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239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万册电子图书、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247.7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万册电子期刊等丰富的电子资源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DD688AEF-7CC7-FDC3-FE13-58EB840A0863}"/>
              </a:ext>
            </a:extLst>
          </p:cNvPr>
          <p:cNvGrpSpPr/>
          <p:nvPr/>
        </p:nvGrpSpPr>
        <p:grpSpPr>
          <a:xfrm>
            <a:off x="4507843" y="4553380"/>
            <a:ext cx="4188307" cy="1021562"/>
            <a:chOff x="4305091" y="2834519"/>
            <a:chExt cx="7009456" cy="1021562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A7C5141-2F00-F783-ADBF-4787255860EB}"/>
                </a:ext>
              </a:extLst>
            </p:cNvPr>
            <p:cNvGrpSpPr/>
            <p:nvPr/>
          </p:nvGrpSpPr>
          <p:grpSpPr>
            <a:xfrm>
              <a:off x="4305091" y="2962711"/>
              <a:ext cx="82170" cy="82170"/>
              <a:chOff x="1689384" y="-1124904"/>
              <a:chExt cx="209784" cy="209784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70101003-E8B8-A249-8702-238DDC5C5FED}"/>
                  </a:ext>
                </a:extLst>
              </p:cNvPr>
              <p:cNvSpPr/>
              <p:nvPr/>
            </p:nvSpPr>
            <p:spPr>
              <a:xfrm>
                <a:off x="1689384" y="-1124904"/>
                <a:ext cx="209784" cy="209784"/>
              </a:xfrm>
              <a:prstGeom prst="ellipse">
                <a:avLst/>
              </a:prstGeom>
              <a:solidFill>
                <a:srgbClr val="B3935B">
                  <a:alpha val="2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766B2832-4090-B284-F5DA-CBA72A05FB3B}"/>
                  </a:ext>
                </a:extLst>
              </p:cNvPr>
              <p:cNvSpPr/>
              <p:nvPr/>
            </p:nvSpPr>
            <p:spPr>
              <a:xfrm>
                <a:off x="1734384" y="-1079904"/>
                <a:ext cx="119784" cy="119784"/>
              </a:xfrm>
              <a:prstGeom prst="ellipse">
                <a:avLst/>
              </a:prstGeom>
              <a:solidFill>
                <a:srgbClr val="B3935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86462CFD-9471-2A74-4B8A-F3C864A25221}"/>
                </a:ext>
              </a:extLst>
            </p:cNvPr>
            <p:cNvSpPr txBox="1"/>
            <p:nvPr/>
          </p:nvSpPr>
          <p:spPr>
            <a:xfrm>
              <a:off x="4383194" y="2834519"/>
              <a:ext cx="6931353" cy="10215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纸质资源方面，图书馆拥有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604.2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万册纸本图书和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89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万册纸本期刊，满足了不同学科领域的研究需求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302E47A6-6183-2FCE-2C9A-EB239D5312EA}"/>
              </a:ext>
            </a:extLst>
          </p:cNvPr>
          <p:cNvSpPr txBox="1"/>
          <p:nvPr/>
        </p:nvSpPr>
        <p:spPr>
          <a:xfrm rot="20772271">
            <a:off x="365879" y="1528899"/>
            <a:ext cx="2783194" cy="580595"/>
          </a:xfrm>
          <a:custGeom>
            <a:avLst/>
            <a:gdLst/>
            <a:ahLst/>
            <a:cxnLst/>
            <a:rect l="l" t="t" r="r" b="b"/>
            <a:pathLst>
              <a:path w="2783194" h="580595">
                <a:moveTo>
                  <a:pt x="496700" y="232127"/>
                </a:moveTo>
                <a:cubicBezTo>
                  <a:pt x="498066" y="231581"/>
                  <a:pt x="499022" y="231854"/>
                  <a:pt x="499568" y="232946"/>
                </a:cubicBezTo>
                <a:cubicBezTo>
                  <a:pt x="500114" y="233492"/>
                  <a:pt x="500523" y="234175"/>
                  <a:pt x="500796" y="234994"/>
                </a:cubicBezTo>
                <a:cubicBezTo>
                  <a:pt x="501069" y="235813"/>
                  <a:pt x="501069" y="236496"/>
                  <a:pt x="500796" y="237042"/>
                </a:cubicBezTo>
                <a:cubicBezTo>
                  <a:pt x="499158" y="238953"/>
                  <a:pt x="496905" y="241206"/>
                  <a:pt x="494038" y="243800"/>
                </a:cubicBezTo>
                <a:cubicBezTo>
                  <a:pt x="491171" y="246394"/>
                  <a:pt x="488031" y="249056"/>
                  <a:pt x="484618" y="251787"/>
                </a:cubicBezTo>
                <a:cubicBezTo>
                  <a:pt x="481205" y="254517"/>
                  <a:pt x="477792" y="257043"/>
                  <a:pt x="474379" y="259363"/>
                </a:cubicBezTo>
                <a:cubicBezTo>
                  <a:pt x="470966" y="261684"/>
                  <a:pt x="468030" y="263664"/>
                  <a:pt x="465573" y="265302"/>
                </a:cubicBezTo>
                <a:cubicBezTo>
                  <a:pt x="460112" y="268306"/>
                  <a:pt x="455197" y="269603"/>
                  <a:pt x="450828" y="269193"/>
                </a:cubicBezTo>
                <a:cubicBezTo>
                  <a:pt x="446460" y="268784"/>
                  <a:pt x="442569" y="267487"/>
                  <a:pt x="439155" y="265303"/>
                </a:cubicBezTo>
                <a:cubicBezTo>
                  <a:pt x="435742" y="263118"/>
                  <a:pt x="432670" y="260592"/>
                  <a:pt x="429940" y="257725"/>
                </a:cubicBezTo>
                <a:cubicBezTo>
                  <a:pt x="427209" y="254858"/>
                  <a:pt x="424889" y="252333"/>
                  <a:pt x="422977" y="250148"/>
                </a:cubicBezTo>
                <a:cubicBezTo>
                  <a:pt x="419974" y="247145"/>
                  <a:pt x="418199" y="246052"/>
                  <a:pt x="417653" y="246872"/>
                </a:cubicBezTo>
                <a:cubicBezTo>
                  <a:pt x="417107" y="247691"/>
                  <a:pt x="416151" y="249466"/>
                  <a:pt x="414786" y="252196"/>
                </a:cubicBezTo>
                <a:cubicBezTo>
                  <a:pt x="412874" y="256019"/>
                  <a:pt x="410349" y="260319"/>
                  <a:pt x="407209" y="265098"/>
                </a:cubicBezTo>
                <a:cubicBezTo>
                  <a:pt x="404069" y="269876"/>
                  <a:pt x="400792" y="274654"/>
                  <a:pt x="397379" y="279433"/>
                </a:cubicBezTo>
                <a:cubicBezTo>
                  <a:pt x="393966" y="284211"/>
                  <a:pt x="390416" y="288580"/>
                  <a:pt x="386730" y="292539"/>
                </a:cubicBezTo>
                <a:cubicBezTo>
                  <a:pt x="383043" y="296498"/>
                  <a:pt x="379562" y="299570"/>
                  <a:pt x="376286" y="301755"/>
                </a:cubicBezTo>
                <a:cubicBezTo>
                  <a:pt x="371097" y="305577"/>
                  <a:pt x="366592" y="307079"/>
                  <a:pt x="362770" y="306260"/>
                </a:cubicBezTo>
                <a:cubicBezTo>
                  <a:pt x="358947" y="305441"/>
                  <a:pt x="355670" y="303256"/>
                  <a:pt x="352940" y="299707"/>
                </a:cubicBezTo>
                <a:cubicBezTo>
                  <a:pt x="350209" y="296157"/>
                  <a:pt x="348025" y="291583"/>
                  <a:pt x="346387" y="285986"/>
                </a:cubicBezTo>
                <a:cubicBezTo>
                  <a:pt x="344748" y="280388"/>
                  <a:pt x="343451" y="274654"/>
                  <a:pt x="342496" y="268784"/>
                </a:cubicBezTo>
                <a:cubicBezTo>
                  <a:pt x="341540" y="262913"/>
                  <a:pt x="340926" y="257384"/>
                  <a:pt x="340652" y="252196"/>
                </a:cubicBezTo>
                <a:cubicBezTo>
                  <a:pt x="340380" y="247008"/>
                  <a:pt x="340379" y="242912"/>
                  <a:pt x="340652" y="239909"/>
                </a:cubicBezTo>
                <a:cubicBezTo>
                  <a:pt x="340926" y="236359"/>
                  <a:pt x="341608" y="234038"/>
                  <a:pt x="342700" y="232946"/>
                </a:cubicBezTo>
                <a:cubicBezTo>
                  <a:pt x="343793" y="231854"/>
                  <a:pt x="345021" y="231512"/>
                  <a:pt x="346387" y="231922"/>
                </a:cubicBezTo>
                <a:cubicBezTo>
                  <a:pt x="347752" y="232332"/>
                  <a:pt x="348980" y="233287"/>
                  <a:pt x="350073" y="234789"/>
                </a:cubicBezTo>
                <a:cubicBezTo>
                  <a:pt x="351165" y="236291"/>
                  <a:pt x="351711" y="237861"/>
                  <a:pt x="351711" y="239499"/>
                </a:cubicBezTo>
                <a:cubicBezTo>
                  <a:pt x="351165" y="245506"/>
                  <a:pt x="350960" y="251923"/>
                  <a:pt x="351097" y="258749"/>
                </a:cubicBezTo>
                <a:cubicBezTo>
                  <a:pt x="351233" y="265576"/>
                  <a:pt x="352530" y="273357"/>
                  <a:pt x="354988" y="282095"/>
                </a:cubicBezTo>
                <a:cubicBezTo>
                  <a:pt x="355807" y="285099"/>
                  <a:pt x="357036" y="288102"/>
                  <a:pt x="358674" y="291106"/>
                </a:cubicBezTo>
                <a:cubicBezTo>
                  <a:pt x="361950" y="296567"/>
                  <a:pt x="366046" y="297249"/>
                  <a:pt x="370961" y="293153"/>
                </a:cubicBezTo>
                <a:cubicBezTo>
                  <a:pt x="378880" y="286600"/>
                  <a:pt x="385706" y="279023"/>
                  <a:pt x="391440" y="270422"/>
                </a:cubicBezTo>
                <a:cubicBezTo>
                  <a:pt x="397174" y="261821"/>
                  <a:pt x="403045" y="251786"/>
                  <a:pt x="409052" y="240318"/>
                </a:cubicBezTo>
                <a:cubicBezTo>
                  <a:pt x="412055" y="235676"/>
                  <a:pt x="414786" y="233014"/>
                  <a:pt x="417243" y="232332"/>
                </a:cubicBezTo>
                <a:cubicBezTo>
                  <a:pt x="419701" y="231649"/>
                  <a:pt x="422568" y="233629"/>
                  <a:pt x="425844" y="238271"/>
                </a:cubicBezTo>
                <a:cubicBezTo>
                  <a:pt x="427756" y="240728"/>
                  <a:pt x="429530" y="243185"/>
                  <a:pt x="431169" y="245643"/>
                </a:cubicBezTo>
                <a:cubicBezTo>
                  <a:pt x="432807" y="248100"/>
                  <a:pt x="434718" y="250421"/>
                  <a:pt x="436903" y="252606"/>
                </a:cubicBezTo>
                <a:cubicBezTo>
                  <a:pt x="445640" y="261343"/>
                  <a:pt x="454787" y="262435"/>
                  <a:pt x="464344" y="255882"/>
                </a:cubicBezTo>
                <a:cubicBezTo>
                  <a:pt x="470624" y="251240"/>
                  <a:pt x="476836" y="246598"/>
                  <a:pt x="482980" y="241957"/>
                </a:cubicBezTo>
                <a:cubicBezTo>
                  <a:pt x="489123" y="237315"/>
                  <a:pt x="493697" y="234038"/>
                  <a:pt x="496700" y="232127"/>
                </a:cubicBezTo>
                <a:close/>
                <a:moveTo>
                  <a:pt x="283426" y="16281"/>
                </a:moveTo>
                <a:cubicBezTo>
                  <a:pt x="284792" y="15735"/>
                  <a:pt x="286157" y="16144"/>
                  <a:pt x="287522" y="17509"/>
                </a:cubicBezTo>
                <a:cubicBezTo>
                  <a:pt x="288614" y="19148"/>
                  <a:pt x="289434" y="21059"/>
                  <a:pt x="289980" y="23244"/>
                </a:cubicBezTo>
                <a:cubicBezTo>
                  <a:pt x="295441" y="42357"/>
                  <a:pt x="300833" y="61402"/>
                  <a:pt x="306158" y="80379"/>
                </a:cubicBezTo>
                <a:cubicBezTo>
                  <a:pt x="311482" y="99356"/>
                  <a:pt x="315373" y="118675"/>
                  <a:pt x="317831" y="138334"/>
                </a:cubicBezTo>
                <a:cubicBezTo>
                  <a:pt x="321380" y="167277"/>
                  <a:pt x="320766" y="195470"/>
                  <a:pt x="315987" y="222911"/>
                </a:cubicBezTo>
                <a:cubicBezTo>
                  <a:pt x="311209" y="250353"/>
                  <a:pt x="301857" y="277043"/>
                  <a:pt x="287932" y="302983"/>
                </a:cubicBezTo>
                <a:cubicBezTo>
                  <a:pt x="277010" y="322916"/>
                  <a:pt x="261719" y="337524"/>
                  <a:pt x="242059" y="346808"/>
                </a:cubicBezTo>
                <a:cubicBezTo>
                  <a:pt x="219942" y="357457"/>
                  <a:pt x="198235" y="356774"/>
                  <a:pt x="176937" y="344760"/>
                </a:cubicBezTo>
                <a:cubicBezTo>
                  <a:pt x="168472" y="340118"/>
                  <a:pt x="161100" y="334384"/>
                  <a:pt x="154820" y="327558"/>
                </a:cubicBezTo>
                <a:cubicBezTo>
                  <a:pt x="148539" y="320732"/>
                  <a:pt x="142806" y="313359"/>
                  <a:pt x="137618" y="305441"/>
                </a:cubicBezTo>
                <a:cubicBezTo>
                  <a:pt x="131064" y="295065"/>
                  <a:pt x="125672" y="284348"/>
                  <a:pt x="121439" y="273289"/>
                </a:cubicBezTo>
                <a:cubicBezTo>
                  <a:pt x="117207" y="262231"/>
                  <a:pt x="113862" y="250694"/>
                  <a:pt x="111405" y="238680"/>
                </a:cubicBezTo>
                <a:cubicBezTo>
                  <a:pt x="110859" y="237042"/>
                  <a:pt x="110517" y="235404"/>
                  <a:pt x="110381" y="233765"/>
                </a:cubicBezTo>
                <a:cubicBezTo>
                  <a:pt x="110244" y="232127"/>
                  <a:pt x="109903" y="230489"/>
                  <a:pt x="109357" y="228850"/>
                </a:cubicBezTo>
                <a:cubicBezTo>
                  <a:pt x="108811" y="227758"/>
                  <a:pt x="108060" y="227212"/>
                  <a:pt x="107104" y="227212"/>
                </a:cubicBezTo>
                <a:cubicBezTo>
                  <a:pt x="106149" y="227212"/>
                  <a:pt x="105671" y="227895"/>
                  <a:pt x="105671" y="229260"/>
                </a:cubicBezTo>
                <a:cubicBezTo>
                  <a:pt x="103486" y="239909"/>
                  <a:pt x="101370" y="250626"/>
                  <a:pt x="99322" y="261411"/>
                </a:cubicBezTo>
                <a:cubicBezTo>
                  <a:pt x="97274" y="272197"/>
                  <a:pt x="94749" y="282914"/>
                  <a:pt x="91745" y="293563"/>
                </a:cubicBezTo>
                <a:cubicBezTo>
                  <a:pt x="89561" y="301755"/>
                  <a:pt x="87035" y="309810"/>
                  <a:pt x="84168" y="317728"/>
                </a:cubicBezTo>
                <a:cubicBezTo>
                  <a:pt x="81301" y="325646"/>
                  <a:pt x="78229" y="333565"/>
                  <a:pt x="74953" y="341483"/>
                </a:cubicBezTo>
                <a:cubicBezTo>
                  <a:pt x="73041" y="345579"/>
                  <a:pt x="70652" y="349538"/>
                  <a:pt x="67785" y="353361"/>
                </a:cubicBezTo>
                <a:cubicBezTo>
                  <a:pt x="64918" y="357184"/>
                  <a:pt x="61846" y="360733"/>
                  <a:pt x="58570" y="364010"/>
                </a:cubicBezTo>
                <a:cubicBezTo>
                  <a:pt x="53655" y="368925"/>
                  <a:pt x="48535" y="371178"/>
                  <a:pt x="43211" y="370768"/>
                </a:cubicBezTo>
                <a:cubicBezTo>
                  <a:pt x="37886" y="370358"/>
                  <a:pt x="33039" y="367423"/>
                  <a:pt x="28671" y="361962"/>
                </a:cubicBezTo>
                <a:cubicBezTo>
                  <a:pt x="25940" y="358412"/>
                  <a:pt x="23551" y="354658"/>
                  <a:pt x="21503" y="350699"/>
                </a:cubicBezTo>
                <a:cubicBezTo>
                  <a:pt x="19455" y="346740"/>
                  <a:pt x="17612" y="342712"/>
                  <a:pt x="15974" y="338616"/>
                </a:cubicBezTo>
                <a:cubicBezTo>
                  <a:pt x="12151" y="330152"/>
                  <a:pt x="9383" y="321483"/>
                  <a:pt x="7670" y="312608"/>
                </a:cubicBezTo>
                <a:cubicBezTo>
                  <a:pt x="5957" y="303734"/>
                  <a:pt x="4578" y="294792"/>
                  <a:pt x="3533" y="285781"/>
                </a:cubicBezTo>
                <a:cubicBezTo>
                  <a:pt x="2488" y="276498"/>
                  <a:pt x="1769" y="267487"/>
                  <a:pt x="1376" y="258749"/>
                </a:cubicBezTo>
                <a:cubicBezTo>
                  <a:pt x="984" y="250012"/>
                  <a:pt x="525" y="242639"/>
                  <a:pt x="0" y="236632"/>
                </a:cubicBezTo>
                <a:cubicBezTo>
                  <a:pt x="1310" y="210146"/>
                  <a:pt x="3276" y="185230"/>
                  <a:pt x="5898" y="161885"/>
                </a:cubicBezTo>
                <a:cubicBezTo>
                  <a:pt x="8519" y="138539"/>
                  <a:pt x="12971" y="115671"/>
                  <a:pt x="19251" y="93281"/>
                </a:cubicBezTo>
                <a:cubicBezTo>
                  <a:pt x="20616" y="88639"/>
                  <a:pt x="22391" y="84065"/>
                  <a:pt x="24575" y="79560"/>
                </a:cubicBezTo>
                <a:cubicBezTo>
                  <a:pt x="26760" y="75055"/>
                  <a:pt x="28944" y="70618"/>
                  <a:pt x="31128" y="66249"/>
                </a:cubicBezTo>
                <a:cubicBezTo>
                  <a:pt x="31947" y="64611"/>
                  <a:pt x="33244" y="63450"/>
                  <a:pt x="35019" y="62768"/>
                </a:cubicBezTo>
                <a:cubicBezTo>
                  <a:pt x="36794" y="62085"/>
                  <a:pt x="38773" y="62563"/>
                  <a:pt x="40958" y="64201"/>
                </a:cubicBezTo>
                <a:cubicBezTo>
                  <a:pt x="43142" y="66112"/>
                  <a:pt x="44235" y="68228"/>
                  <a:pt x="44234" y="70549"/>
                </a:cubicBezTo>
                <a:cubicBezTo>
                  <a:pt x="44235" y="72870"/>
                  <a:pt x="42733" y="74577"/>
                  <a:pt x="39729" y="75669"/>
                </a:cubicBezTo>
                <a:cubicBezTo>
                  <a:pt x="36999" y="76488"/>
                  <a:pt x="35087" y="77649"/>
                  <a:pt x="33995" y="79151"/>
                </a:cubicBezTo>
                <a:cubicBezTo>
                  <a:pt x="32903" y="80652"/>
                  <a:pt x="32084" y="82496"/>
                  <a:pt x="31538" y="84680"/>
                </a:cubicBezTo>
                <a:cubicBezTo>
                  <a:pt x="29353" y="92598"/>
                  <a:pt x="27169" y="100312"/>
                  <a:pt x="24985" y="107821"/>
                </a:cubicBezTo>
                <a:cubicBezTo>
                  <a:pt x="22800" y="115330"/>
                  <a:pt x="21025" y="123043"/>
                  <a:pt x="19660" y="130962"/>
                </a:cubicBezTo>
                <a:cubicBezTo>
                  <a:pt x="16111" y="150348"/>
                  <a:pt x="13385" y="169735"/>
                  <a:pt x="11484" y="189121"/>
                </a:cubicBezTo>
                <a:cubicBezTo>
                  <a:pt x="9584" y="208508"/>
                  <a:pt x="8896" y="228031"/>
                  <a:pt x="9421" y="247691"/>
                </a:cubicBezTo>
                <a:cubicBezTo>
                  <a:pt x="9967" y="261616"/>
                  <a:pt x="11059" y="275337"/>
                  <a:pt x="12697" y="288853"/>
                </a:cubicBezTo>
                <a:cubicBezTo>
                  <a:pt x="14335" y="302369"/>
                  <a:pt x="17475" y="315680"/>
                  <a:pt x="22118" y="328787"/>
                </a:cubicBezTo>
                <a:cubicBezTo>
                  <a:pt x="25394" y="338070"/>
                  <a:pt x="29763" y="346944"/>
                  <a:pt x="35224" y="355409"/>
                </a:cubicBezTo>
                <a:cubicBezTo>
                  <a:pt x="40412" y="363327"/>
                  <a:pt x="46146" y="363737"/>
                  <a:pt x="52426" y="356638"/>
                </a:cubicBezTo>
                <a:cubicBezTo>
                  <a:pt x="55430" y="353361"/>
                  <a:pt x="58228" y="349880"/>
                  <a:pt x="60822" y="346193"/>
                </a:cubicBezTo>
                <a:cubicBezTo>
                  <a:pt x="63416" y="342507"/>
                  <a:pt x="65396" y="338616"/>
                  <a:pt x="66761" y="334520"/>
                </a:cubicBezTo>
                <a:cubicBezTo>
                  <a:pt x="70311" y="325510"/>
                  <a:pt x="73588" y="316431"/>
                  <a:pt x="76591" y="307284"/>
                </a:cubicBezTo>
                <a:cubicBezTo>
                  <a:pt x="79594" y="298137"/>
                  <a:pt x="82325" y="288921"/>
                  <a:pt x="84782" y="279638"/>
                </a:cubicBezTo>
                <a:cubicBezTo>
                  <a:pt x="90790" y="256701"/>
                  <a:pt x="95363" y="233765"/>
                  <a:pt x="98503" y="210829"/>
                </a:cubicBezTo>
                <a:cubicBezTo>
                  <a:pt x="101643" y="187893"/>
                  <a:pt x="104579" y="164820"/>
                  <a:pt x="107309" y="141611"/>
                </a:cubicBezTo>
                <a:cubicBezTo>
                  <a:pt x="107582" y="139699"/>
                  <a:pt x="107855" y="137856"/>
                  <a:pt x="108128" y="136081"/>
                </a:cubicBezTo>
                <a:cubicBezTo>
                  <a:pt x="108401" y="134307"/>
                  <a:pt x="108811" y="132464"/>
                  <a:pt x="109357" y="130552"/>
                </a:cubicBezTo>
                <a:cubicBezTo>
                  <a:pt x="109903" y="128914"/>
                  <a:pt x="111132" y="128095"/>
                  <a:pt x="113043" y="128095"/>
                </a:cubicBezTo>
                <a:cubicBezTo>
                  <a:pt x="114954" y="128095"/>
                  <a:pt x="116183" y="129050"/>
                  <a:pt x="116729" y="130962"/>
                </a:cubicBezTo>
                <a:cubicBezTo>
                  <a:pt x="117002" y="132600"/>
                  <a:pt x="117139" y="134238"/>
                  <a:pt x="117139" y="135877"/>
                </a:cubicBezTo>
                <a:cubicBezTo>
                  <a:pt x="117139" y="137515"/>
                  <a:pt x="117139" y="139153"/>
                  <a:pt x="117139" y="140792"/>
                </a:cubicBezTo>
                <a:cubicBezTo>
                  <a:pt x="116866" y="147891"/>
                  <a:pt x="116525" y="155058"/>
                  <a:pt x="116115" y="162294"/>
                </a:cubicBezTo>
                <a:cubicBezTo>
                  <a:pt x="115705" y="169530"/>
                  <a:pt x="115500" y="176698"/>
                  <a:pt x="115501" y="183797"/>
                </a:cubicBezTo>
                <a:cubicBezTo>
                  <a:pt x="115500" y="200180"/>
                  <a:pt x="116866" y="216290"/>
                  <a:pt x="119596" y="232127"/>
                </a:cubicBezTo>
                <a:cubicBezTo>
                  <a:pt x="122327" y="247964"/>
                  <a:pt x="127105" y="263528"/>
                  <a:pt x="133932" y="278818"/>
                </a:cubicBezTo>
                <a:cubicBezTo>
                  <a:pt x="137208" y="286191"/>
                  <a:pt x="140963" y="293222"/>
                  <a:pt x="145195" y="299911"/>
                </a:cubicBezTo>
                <a:cubicBezTo>
                  <a:pt x="149427" y="306601"/>
                  <a:pt x="154274" y="312950"/>
                  <a:pt x="159735" y="318957"/>
                </a:cubicBezTo>
                <a:cubicBezTo>
                  <a:pt x="176937" y="337251"/>
                  <a:pt x="194822" y="346057"/>
                  <a:pt x="213389" y="345374"/>
                </a:cubicBezTo>
                <a:cubicBezTo>
                  <a:pt x="231957" y="344692"/>
                  <a:pt x="249841" y="335203"/>
                  <a:pt x="267043" y="316909"/>
                </a:cubicBezTo>
                <a:cubicBezTo>
                  <a:pt x="271685" y="311994"/>
                  <a:pt x="275645" y="306533"/>
                  <a:pt x="278921" y="300526"/>
                </a:cubicBezTo>
                <a:cubicBezTo>
                  <a:pt x="282198" y="294519"/>
                  <a:pt x="285201" y="288375"/>
                  <a:pt x="287932" y="282095"/>
                </a:cubicBezTo>
                <a:cubicBezTo>
                  <a:pt x="311141" y="229396"/>
                  <a:pt x="316602" y="174513"/>
                  <a:pt x="304315" y="117446"/>
                </a:cubicBezTo>
                <a:cubicBezTo>
                  <a:pt x="301311" y="102701"/>
                  <a:pt x="297830" y="88025"/>
                  <a:pt x="293871" y="73416"/>
                </a:cubicBezTo>
                <a:cubicBezTo>
                  <a:pt x="289911" y="58808"/>
                  <a:pt x="286020" y="44132"/>
                  <a:pt x="282198" y="29387"/>
                </a:cubicBezTo>
                <a:cubicBezTo>
                  <a:pt x="281652" y="27749"/>
                  <a:pt x="281242" y="26110"/>
                  <a:pt x="280969" y="24472"/>
                </a:cubicBezTo>
                <a:cubicBezTo>
                  <a:pt x="280696" y="22834"/>
                  <a:pt x="280559" y="21196"/>
                  <a:pt x="280559" y="19557"/>
                </a:cubicBezTo>
                <a:cubicBezTo>
                  <a:pt x="280559" y="17919"/>
                  <a:pt x="281515" y="16827"/>
                  <a:pt x="283426" y="16281"/>
                </a:cubicBezTo>
                <a:close/>
                <a:moveTo>
                  <a:pt x="1157633" y="193012"/>
                </a:moveTo>
                <a:cubicBezTo>
                  <a:pt x="1160295" y="193695"/>
                  <a:pt x="1162514" y="195948"/>
                  <a:pt x="1164289" y="199770"/>
                </a:cubicBezTo>
                <a:cubicBezTo>
                  <a:pt x="1166473" y="204685"/>
                  <a:pt x="1168043" y="209805"/>
                  <a:pt x="1168999" y="215129"/>
                </a:cubicBezTo>
                <a:cubicBezTo>
                  <a:pt x="1169955" y="220454"/>
                  <a:pt x="1171115" y="226120"/>
                  <a:pt x="1172480" y="232127"/>
                </a:cubicBezTo>
                <a:cubicBezTo>
                  <a:pt x="1173846" y="237042"/>
                  <a:pt x="1175347" y="241274"/>
                  <a:pt x="1176986" y="244824"/>
                </a:cubicBezTo>
                <a:cubicBezTo>
                  <a:pt x="1178624" y="248373"/>
                  <a:pt x="1180399" y="251513"/>
                  <a:pt x="1182310" y="254244"/>
                </a:cubicBezTo>
                <a:cubicBezTo>
                  <a:pt x="1185314" y="258340"/>
                  <a:pt x="1188932" y="261207"/>
                  <a:pt x="1193164" y="262845"/>
                </a:cubicBezTo>
                <a:cubicBezTo>
                  <a:pt x="1197396" y="264483"/>
                  <a:pt x="1202243" y="264483"/>
                  <a:pt x="1207704" y="262845"/>
                </a:cubicBezTo>
                <a:cubicBezTo>
                  <a:pt x="1212072" y="261480"/>
                  <a:pt x="1216646" y="259432"/>
                  <a:pt x="1221424" y="256701"/>
                </a:cubicBezTo>
                <a:cubicBezTo>
                  <a:pt x="1226203" y="253971"/>
                  <a:pt x="1230777" y="251035"/>
                  <a:pt x="1235145" y="247896"/>
                </a:cubicBezTo>
                <a:cubicBezTo>
                  <a:pt x="1239514" y="244755"/>
                  <a:pt x="1243541" y="241684"/>
                  <a:pt x="1247227" y="238680"/>
                </a:cubicBezTo>
                <a:cubicBezTo>
                  <a:pt x="1250914" y="235677"/>
                  <a:pt x="1253849" y="233356"/>
                  <a:pt x="1256034" y="231717"/>
                </a:cubicBezTo>
                <a:cubicBezTo>
                  <a:pt x="1257672" y="231444"/>
                  <a:pt x="1258969" y="232605"/>
                  <a:pt x="1259925" y="235199"/>
                </a:cubicBezTo>
                <a:cubicBezTo>
                  <a:pt x="1260880" y="237793"/>
                  <a:pt x="1260402" y="239636"/>
                  <a:pt x="1258491" y="240728"/>
                </a:cubicBezTo>
                <a:cubicBezTo>
                  <a:pt x="1250573" y="247554"/>
                  <a:pt x="1242654" y="253425"/>
                  <a:pt x="1234736" y="258340"/>
                </a:cubicBezTo>
                <a:cubicBezTo>
                  <a:pt x="1226817" y="263255"/>
                  <a:pt x="1218216" y="267487"/>
                  <a:pt x="1208932" y="271037"/>
                </a:cubicBezTo>
                <a:cubicBezTo>
                  <a:pt x="1203744" y="272402"/>
                  <a:pt x="1199103" y="272811"/>
                  <a:pt x="1195007" y="272265"/>
                </a:cubicBezTo>
                <a:cubicBezTo>
                  <a:pt x="1190911" y="271719"/>
                  <a:pt x="1187225" y="270422"/>
                  <a:pt x="1183948" y="268374"/>
                </a:cubicBezTo>
                <a:cubicBezTo>
                  <a:pt x="1180672" y="266326"/>
                  <a:pt x="1177737" y="263664"/>
                  <a:pt x="1175142" y="260387"/>
                </a:cubicBezTo>
                <a:cubicBezTo>
                  <a:pt x="1172549" y="257111"/>
                  <a:pt x="1170296" y="253425"/>
                  <a:pt x="1168384" y="249329"/>
                </a:cubicBezTo>
                <a:cubicBezTo>
                  <a:pt x="1165654" y="243322"/>
                  <a:pt x="1163675" y="237110"/>
                  <a:pt x="1162446" y="230693"/>
                </a:cubicBezTo>
                <a:cubicBezTo>
                  <a:pt x="1161217" y="224277"/>
                  <a:pt x="1159647" y="217792"/>
                  <a:pt x="1157736" y="211239"/>
                </a:cubicBezTo>
                <a:cubicBezTo>
                  <a:pt x="1155824" y="204139"/>
                  <a:pt x="1152547" y="203047"/>
                  <a:pt x="1147906" y="207962"/>
                </a:cubicBezTo>
                <a:cubicBezTo>
                  <a:pt x="1144629" y="211511"/>
                  <a:pt x="1141421" y="215061"/>
                  <a:pt x="1138281" y="218611"/>
                </a:cubicBezTo>
                <a:cubicBezTo>
                  <a:pt x="1135141" y="222160"/>
                  <a:pt x="1132205" y="225847"/>
                  <a:pt x="1129475" y="229670"/>
                </a:cubicBezTo>
                <a:cubicBezTo>
                  <a:pt x="1125652" y="235403"/>
                  <a:pt x="1122034" y="241206"/>
                  <a:pt x="1118621" y="247076"/>
                </a:cubicBezTo>
                <a:cubicBezTo>
                  <a:pt x="1115208" y="252947"/>
                  <a:pt x="1111590" y="258749"/>
                  <a:pt x="1107767" y="264483"/>
                </a:cubicBezTo>
                <a:cubicBezTo>
                  <a:pt x="1106402" y="266668"/>
                  <a:pt x="1105105" y="268784"/>
                  <a:pt x="1103876" y="270832"/>
                </a:cubicBezTo>
                <a:cubicBezTo>
                  <a:pt x="1102648" y="272880"/>
                  <a:pt x="1101214" y="274859"/>
                  <a:pt x="1099576" y="276771"/>
                </a:cubicBezTo>
                <a:cubicBezTo>
                  <a:pt x="1097391" y="279228"/>
                  <a:pt x="1094934" y="280252"/>
                  <a:pt x="1092204" y="279842"/>
                </a:cubicBezTo>
                <a:cubicBezTo>
                  <a:pt x="1089473" y="279433"/>
                  <a:pt x="1087426" y="277726"/>
                  <a:pt x="1086060" y="274723"/>
                </a:cubicBezTo>
                <a:cubicBezTo>
                  <a:pt x="1084695" y="271446"/>
                  <a:pt x="1083739" y="268033"/>
                  <a:pt x="1083193" y="264483"/>
                </a:cubicBezTo>
                <a:cubicBezTo>
                  <a:pt x="1082647" y="260934"/>
                  <a:pt x="1082237" y="257384"/>
                  <a:pt x="1081964" y="253834"/>
                </a:cubicBezTo>
                <a:lnTo>
                  <a:pt x="1081217" y="245244"/>
                </a:lnTo>
                <a:lnTo>
                  <a:pt x="1058376" y="263050"/>
                </a:lnTo>
                <a:cubicBezTo>
                  <a:pt x="1048956" y="269740"/>
                  <a:pt x="1039330" y="274996"/>
                  <a:pt x="1029500" y="278818"/>
                </a:cubicBezTo>
                <a:cubicBezTo>
                  <a:pt x="1022401" y="281822"/>
                  <a:pt x="1015302" y="282163"/>
                  <a:pt x="1008203" y="279842"/>
                </a:cubicBezTo>
                <a:cubicBezTo>
                  <a:pt x="1001103" y="277521"/>
                  <a:pt x="995096" y="273357"/>
                  <a:pt x="990181" y="267350"/>
                </a:cubicBezTo>
                <a:cubicBezTo>
                  <a:pt x="987997" y="264893"/>
                  <a:pt x="986085" y="262299"/>
                  <a:pt x="984447" y="259568"/>
                </a:cubicBezTo>
                <a:cubicBezTo>
                  <a:pt x="982809" y="256838"/>
                  <a:pt x="980898" y="254107"/>
                  <a:pt x="978713" y="251377"/>
                </a:cubicBezTo>
                <a:cubicBezTo>
                  <a:pt x="976256" y="248373"/>
                  <a:pt x="974345" y="246803"/>
                  <a:pt x="972979" y="246667"/>
                </a:cubicBezTo>
                <a:cubicBezTo>
                  <a:pt x="971614" y="246530"/>
                  <a:pt x="969429" y="247554"/>
                  <a:pt x="966426" y="249739"/>
                </a:cubicBezTo>
                <a:cubicBezTo>
                  <a:pt x="963968" y="251377"/>
                  <a:pt x="961511" y="253083"/>
                  <a:pt x="959053" y="254858"/>
                </a:cubicBezTo>
                <a:cubicBezTo>
                  <a:pt x="956596" y="256633"/>
                  <a:pt x="954139" y="258339"/>
                  <a:pt x="951681" y="259978"/>
                </a:cubicBezTo>
                <a:cubicBezTo>
                  <a:pt x="945401" y="264074"/>
                  <a:pt x="940554" y="265575"/>
                  <a:pt x="937141" y="264483"/>
                </a:cubicBezTo>
                <a:cubicBezTo>
                  <a:pt x="933728" y="263391"/>
                  <a:pt x="931475" y="260934"/>
                  <a:pt x="930383" y="257111"/>
                </a:cubicBezTo>
                <a:cubicBezTo>
                  <a:pt x="929291" y="253288"/>
                  <a:pt x="929086" y="248646"/>
                  <a:pt x="929769" y="243185"/>
                </a:cubicBezTo>
                <a:cubicBezTo>
                  <a:pt x="930452" y="237724"/>
                  <a:pt x="931749" y="232946"/>
                  <a:pt x="933660" y="228850"/>
                </a:cubicBezTo>
                <a:cubicBezTo>
                  <a:pt x="935845" y="223662"/>
                  <a:pt x="938370" y="218816"/>
                  <a:pt x="941237" y="214310"/>
                </a:cubicBezTo>
                <a:cubicBezTo>
                  <a:pt x="944104" y="209805"/>
                  <a:pt x="947722" y="205641"/>
                  <a:pt x="952091" y="201818"/>
                </a:cubicBezTo>
                <a:cubicBezTo>
                  <a:pt x="956187" y="198269"/>
                  <a:pt x="960351" y="196425"/>
                  <a:pt x="964583" y="196289"/>
                </a:cubicBezTo>
                <a:cubicBezTo>
                  <a:pt x="968815" y="196152"/>
                  <a:pt x="972570" y="197040"/>
                  <a:pt x="975846" y="198951"/>
                </a:cubicBezTo>
                <a:cubicBezTo>
                  <a:pt x="979123" y="200863"/>
                  <a:pt x="981648" y="203457"/>
                  <a:pt x="983423" y="206733"/>
                </a:cubicBezTo>
                <a:cubicBezTo>
                  <a:pt x="985198" y="210010"/>
                  <a:pt x="985676" y="213286"/>
                  <a:pt x="984857" y="216563"/>
                </a:cubicBezTo>
                <a:cubicBezTo>
                  <a:pt x="984311" y="218474"/>
                  <a:pt x="983218" y="219703"/>
                  <a:pt x="981580" y="220249"/>
                </a:cubicBezTo>
                <a:cubicBezTo>
                  <a:pt x="979942" y="220795"/>
                  <a:pt x="978713" y="220249"/>
                  <a:pt x="977894" y="218611"/>
                </a:cubicBezTo>
                <a:cubicBezTo>
                  <a:pt x="977621" y="215607"/>
                  <a:pt x="976802" y="213150"/>
                  <a:pt x="975437" y="211239"/>
                </a:cubicBezTo>
                <a:cubicBezTo>
                  <a:pt x="974071" y="209327"/>
                  <a:pt x="972501" y="207894"/>
                  <a:pt x="970727" y="206938"/>
                </a:cubicBezTo>
                <a:cubicBezTo>
                  <a:pt x="968952" y="205982"/>
                  <a:pt x="967177" y="205504"/>
                  <a:pt x="965402" y="205504"/>
                </a:cubicBezTo>
                <a:cubicBezTo>
                  <a:pt x="963627" y="205504"/>
                  <a:pt x="962194" y="205914"/>
                  <a:pt x="961101" y="206733"/>
                </a:cubicBezTo>
                <a:cubicBezTo>
                  <a:pt x="954002" y="212194"/>
                  <a:pt x="948883" y="218543"/>
                  <a:pt x="945742" y="225779"/>
                </a:cubicBezTo>
                <a:cubicBezTo>
                  <a:pt x="942602" y="233014"/>
                  <a:pt x="940350" y="240865"/>
                  <a:pt x="938984" y="249329"/>
                </a:cubicBezTo>
                <a:cubicBezTo>
                  <a:pt x="938711" y="250967"/>
                  <a:pt x="939257" y="252196"/>
                  <a:pt x="940623" y="253015"/>
                </a:cubicBezTo>
                <a:cubicBezTo>
                  <a:pt x="941988" y="253834"/>
                  <a:pt x="943353" y="253834"/>
                  <a:pt x="944718" y="253015"/>
                </a:cubicBezTo>
                <a:cubicBezTo>
                  <a:pt x="947722" y="251104"/>
                  <a:pt x="950726" y="249192"/>
                  <a:pt x="953729" y="247281"/>
                </a:cubicBezTo>
                <a:cubicBezTo>
                  <a:pt x="956733" y="245370"/>
                  <a:pt x="959737" y="243322"/>
                  <a:pt x="962740" y="241137"/>
                </a:cubicBezTo>
                <a:cubicBezTo>
                  <a:pt x="968201" y="237588"/>
                  <a:pt x="972501" y="236086"/>
                  <a:pt x="975642" y="236632"/>
                </a:cubicBezTo>
                <a:cubicBezTo>
                  <a:pt x="978781" y="237178"/>
                  <a:pt x="982399" y="239909"/>
                  <a:pt x="986495" y="244824"/>
                </a:cubicBezTo>
                <a:cubicBezTo>
                  <a:pt x="987861" y="246462"/>
                  <a:pt x="989157" y="248168"/>
                  <a:pt x="990386" y="249943"/>
                </a:cubicBezTo>
                <a:cubicBezTo>
                  <a:pt x="991615" y="251718"/>
                  <a:pt x="992912" y="253561"/>
                  <a:pt x="994277" y="255473"/>
                </a:cubicBezTo>
                <a:cubicBezTo>
                  <a:pt x="999465" y="262845"/>
                  <a:pt x="1004243" y="267623"/>
                  <a:pt x="1008612" y="269808"/>
                </a:cubicBezTo>
                <a:cubicBezTo>
                  <a:pt x="1013254" y="272265"/>
                  <a:pt x="1018988" y="272333"/>
                  <a:pt x="1025814" y="270013"/>
                </a:cubicBezTo>
                <a:cubicBezTo>
                  <a:pt x="1032641" y="267692"/>
                  <a:pt x="1039603" y="264483"/>
                  <a:pt x="1046703" y="260388"/>
                </a:cubicBezTo>
                <a:cubicBezTo>
                  <a:pt x="1053802" y="256292"/>
                  <a:pt x="1060423" y="251786"/>
                  <a:pt x="1066567" y="246871"/>
                </a:cubicBezTo>
                <a:cubicBezTo>
                  <a:pt x="1072711" y="241957"/>
                  <a:pt x="1077421" y="237997"/>
                  <a:pt x="1080697" y="234994"/>
                </a:cubicBezTo>
                <a:cubicBezTo>
                  <a:pt x="1082609" y="233629"/>
                  <a:pt x="1084179" y="233083"/>
                  <a:pt x="1085408" y="233355"/>
                </a:cubicBezTo>
                <a:lnTo>
                  <a:pt x="1085547" y="233483"/>
                </a:lnTo>
                <a:lnTo>
                  <a:pt x="1088108" y="232127"/>
                </a:lnTo>
                <a:cubicBezTo>
                  <a:pt x="1089200" y="231854"/>
                  <a:pt x="1090224" y="231990"/>
                  <a:pt x="1091179" y="232536"/>
                </a:cubicBezTo>
                <a:cubicBezTo>
                  <a:pt x="1092135" y="233083"/>
                  <a:pt x="1092613" y="234311"/>
                  <a:pt x="1092613" y="236223"/>
                </a:cubicBezTo>
                <a:cubicBezTo>
                  <a:pt x="1092613" y="240045"/>
                  <a:pt x="1092750" y="243868"/>
                  <a:pt x="1093023" y="247691"/>
                </a:cubicBezTo>
                <a:cubicBezTo>
                  <a:pt x="1093296" y="251514"/>
                  <a:pt x="1093432" y="255472"/>
                  <a:pt x="1093432" y="259568"/>
                </a:cubicBezTo>
                <a:cubicBezTo>
                  <a:pt x="1093432" y="262299"/>
                  <a:pt x="1094115" y="263596"/>
                  <a:pt x="1095480" y="263459"/>
                </a:cubicBezTo>
                <a:cubicBezTo>
                  <a:pt x="1096845" y="263323"/>
                  <a:pt x="1097938" y="262572"/>
                  <a:pt x="1098757" y="261207"/>
                </a:cubicBezTo>
                <a:cubicBezTo>
                  <a:pt x="1101214" y="257384"/>
                  <a:pt x="1103467" y="253629"/>
                  <a:pt x="1105515" y="249943"/>
                </a:cubicBezTo>
                <a:cubicBezTo>
                  <a:pt x="1107562" y="246257"/>
                  <a:pt x="1109815" y="242503"/>
                  <a:pt x="1112273" y="238680"/>
                </a:cubicBezTo>
                <a:cubicBezTo>
                  <a:pt x="1120464" y="226939"/>
                  <a:pt x="1129065" y="215471"/>
                  <a:pt x="1138076" y="204276"/>
                </a:cubicBezTo>
                <a:cubicBezTo>
                  <a:pt x="1139442" y="202637"/>
                  <a:pt x="1141011" y="201136"/>
                  <a:pt x="1142786" y="199770"/>
                </a:cubicBezTo>
                <a:cubicBezTo>
                  <a:pt x="1144561" y="198405"/>
                  <a:pt x="1146404" y="197040"/>
                  <a:pt x="1148315" y="195675"/>
                </a:cubicBezTo>
                <a:cubicBezTo>
                  <a:pt x="1151865" y="193217"/>
                  <a:pt x="1154971" y="192330"/>
                  <a:pt x="1157633" y="193012"/>
                </a:cubicBezTo>
                <a:close/>
                <a:moveTo>
                  <a:pt x="2707263" y="497560"/>
                </a:moveTo>
                <a:lnTo>
                  <a:pt x="2700269" y="510175"/>
                </a:lnTo>
                <a:lnTo>
                  <a:pt x="2704327" y="504991"/>
                </a:lnTo>
                <a:close/>
                <a:moveTo>
                  <a:pt x="889969" y="307"/>
                </a:moveTo>
                <a:cubicBezTo>
                  <a:pt x="892972" y="1673"/>
                  <a:pt x="894269" y="3652"/>
                  <a:pt x="893860" y="6246"/>
                </a:cubicBezTo>
                <a:cubicBezTo>
                  <a:pt x="893450" y="8840"/>
                  <a:pt x="893246" y="11229"/>
                  <a:pt x="893245" y="13414"/>
                </a:cubicBezTo>
                <a:cubicBezTo>
                  <a:pt x="892972" y="32527"/>
                  <a:pt x="892699" y="51573"/>
                  <a:pt x="892426" y="70550"/>
                </a:cubicBezTo>
                <a:cubicBezTo>
                  <a:pt x="892153" y="89526"/>
                  <a:pt x="891880" y="108572"/>
                  <a:pt x="891607" y="127685"/>
                </a:cubicBezTo>
                <a:cubicBezTo>
                  <a:pt x="891607" y="133146"/>
                  <a:pt x="892017" y="138471"/>
                  <a:pt x="892836" y="143659"/>
                </a:cubicBezTo>
                <a:cubicBezTo>
                  <a:pt x="893382" y="146116"/>
                  <a:pt x="894474" y="148027"/>
                  <a:pt x="896113" y="149393"/>
                </a:cubicBezTo>
                <a:cubicBezTo>
                  <a:pt x="896386" y="149666"/>
                  <a:pt x="897273" y="149666"/>
                  <a:pt x="898775" y="149393"/>
                </a:cubicBezTo>
                <a:cubicBezTo>
                  <a:pt x="900276" y="149120"/>
                  <a:pt x="901983" y="148778"/>
                  <a:pt x="903894" y="148369"/>
                </a:cubicBezTo>
                <a:cubicBezTo>
                  <a:pt x="905806" y="147959"/>
                  <a:pt x="907785" y="147550"/>
                  <a:pt x="909833" y="147140"/>
                </a:cubicBezTo>
                <a:cubicBezTo>
                  <a:pt x="911881" y="146730"/>
                  <a:pt x="913724" y="146526"/>
                  <a:pt x="915363" y="146526"/>
                </a:cubicBezTo>
                <a:cubicBezTo>
                  <a:pt x="918093" y="146526"/>
                  <a:pt x="919459" y="147618"/>
                  <a:pt x="919458" y="149802"/>
                </a:cubicBezTo>
                <a:cubicBezTo>
                  <a:pt x="919458" y="151714"/>
                  <a:pt x="918502" y="153079"/>
                  <a:pt x="916591" y="153898"/>
                </a:cubicBezTo>
                <a:cubicBezTo>
                  <a:pt x="914680" y="154717"/>
                  <a:pt x="912495" y="155400"/>
                  <a:pt x="910038" y="155946"/>
                </a:cubicBezTo>
                <a:cubicBezTo>
                  <a:pt x="907580" y="156492"/>
                  <a:pt x="905123" y="156902"/>
                  <a:pt x="902666" y="157175"/>
                </a:cubicBezTo>
                <a:cubicBezTo>
                  <a:pt x="900208" y="157448"/>
                  <a:pt x="898297" y="157994"/>
                  <a:pt x="896932" y="158813"/>
                </a:cubicBezTo>
                <a:cubicBezTo>
                  <a:pt x="894747" y="160178"/>
                  <a:pt x="893587" y="161748"/>
                  <a:pt x="893450" y="163523"/>
                </a:cubicBezTo>
                <a:cubicBezTo>
                  <a:pt x="893314" y="165298"/>
                  <a:pt x="893245" y="167141"/>
                  <a:pt x="893245" y="169052"/>
                </a:cubicBezTo>
                <a:cubicBezTo>
                  <a:pt x="893519" y="176425"/>
                  <a:pt x="893723" y="183797"/>
                  <a:pt x="893860" y="191169"/>
                </a:cubicBezTo>
                <a:cubicBezTo>
                  <a:pt x="893996" y="198542"/>
                  <a:pt x="894338" y="205914"/>
                  <a:pt x="894884" y="213286"/>
                </a:cubicBezTo>
                <a:cubicBezTo>
                  <a:pt x="895430" y="222843"/>
                  <a:pt x="895908" y="232263"/>
                  <a:pt x="896317" y="241547"/>
                </a:cubicBezTo>
                <a:cubicBezTo>
                  <a:pt x="896727" y="250831"/>
                  <a:pt x="897068" y="260251"/>
                  <a:pt x="897341" y="269808"/>
                </a:cubicBezTo>
                <a:cubicBezTo>
                  <a:pt x="897887" y="287829"/>
                  <a:pt x="898229" y="305645"/>
                  <a:pt x="898365" y="323257"/>
                </a:cubicBezTo>
                <a:cubicBezTo>
                  <a:pt x="898502" y="340869"/>
                  <a:pt x="898706" y="358685"/>
                  <a:pt x="898979" y="376707"/>
                </a:cubicBezTo>
                <a:cubicBezTo>
                  <a:pt x="898979" y="385991"/>
                  <a:pt x="897205" y="389950"/>
                  <a:pt x="893655" y="388584"/>
                </a:cubicBezTo>
                <a:cubicBezTo>
                  <a:pt x="890924" y="387492"/>
                  <a:pt x="889628" y="385854"/>
                  <a:pt x="889764" y="383669"/>
                </a:cubicBezTo>
                <a:cubicBezTo>
                  <a:pt x="889901" y="381485"/>
                  <a:pt x="889969" y="379301"/>
                  <a:pt x="889969" y="377116"/>
                </a:cubicBezTo>
                <a:cubicBezTo>
                  <a:pt x="889384" y="351996"/>
                  <a:pt x="888800" y="327012"/>
                  <a:pt x="888215" y="302164"/>
                </a:cubicBezTo>
                <a:cubicBezTo>
                  <a:pt x="887631" y="277317"/>
                  <a:pt x="887044" y="252333"/>
                  <a:pt x="886455" y="227212"/>
                </a:cubicBezTo>
                <a:cubicBezTo>
                  <a:pt x="885871" y="208371"/>
                  <a:pt x="884995" y="189531"/>
                  <a:pt x="883825" y="170691"/>
                </a:cubicBezTo>
                <a:cubicBezTo>
                  <a:pt x="883552" y="166322"/>
                  <a:pt x="882801" y="163660"/>
                  <a:pt x="881573" y="162704"/>
                </a:cubicBezTo>
                <a:cubicBezTo>
                  <a:pt x="880344" y="161748"/>
                  <a:pt x="877545" y="161817"/>
                  <a:pt x="873176" y="162909"/>
                </a:cubicBezTo>
                <a:cubicBezTo>
                  <a:pt x="860889" y="165912"/>
                  <a:pt x="848670" y="168848"/>
                  <a:pt x="836519" y="171714"/>
                </a:cubicBezTo>
                <a:cubicBezTo>
                  <a:pt x="824369" y="174581"/>
                  <a:pt x="812150" y="177790"/>
                  <a:pt x="799862" y="181339"/>
                </a:cubicBezTo>
                <a:cubicBezTo>
                  <a:pt x="788667" y="184343"/>
                  <a:pt x="777609" y="187620"/>
                  <a:pt x="766687" y="191169"/>
                </a:cubicBezTo>
                <a:cubicBezTo>
                  <a:pt x="755765" y="194719"/>
                  <a:pt x="744570" y="197313"/>
                  <a:pt x="733102" y="198951"/>
                </a:cubicBezTo>
                <a:cubicBezTo>
                  <a:pt x="728733" y="199770"/>
                  <a:pt x="726548" y="202228"/>
                  <a:pt x="726549" y="206324"/>
                </a:cubicBezTo>
                <a:cubicBezTo>
                  <a:pt x="726549" y="209873"/>
                  <a:pt x="726480" y="213354"/>
                  <a:pt x="726344" y="216768"/>
                </a:cubicBezTo>
                <a:cubicBezTo>
                  <a:pt x="726207" y="220181"/>
                  <a:pt x="726139" y="223662"/>
                  <a:pt x="726139" y="227212"/>
                </a:cubicBezTo>
                <a:cubicBezTo>
                  <a:pt x="726412" y="251513"/>
                  <a:pt x="726685" y="275678"/>
                  <a:pt x="726958" y="299707"/>
                </a:cubicBezTo>
                <a:cubicBezTo>
                  <a:pt x="727231" y="323735"/>
                  <a:pt x="727640" y="347900"/>
                  <a:pt x="728187" y="372201"/>
                </a:cubicBezTo>
                <a:lnTo>
                  <a:pt x="728187" y="382031"/>
                </a:lnTo>
                <a:cubicBezTo>
                  <a:pt x="728186" y="383669"/>
                  <a:pt x="727982" y="385308"/>
                  <a:pt x="727572" y="386946"/>
                </a:cubicBezTo>
                <a:cubicBezTo>
                  <a:pt x="727163" y="388585"/>
                  <a:pt x="725866" y="389267"/>
                  <a:pt x="723681" y="388994"/>
                </a:cubicBezTo>
                <a:cubicBezTo>
                  <a:pt x="722589" y="388721"/>
                  <a:pt x="721565" y="387970"/>
                  <a:pt x="720610" y="386741"/>
                </a:cubicBezTo>
                <a:cubicBezTo>
                  <a:pt x="719654" y="385513"/>
                  <a:pt x="718903" y="384352"/>
                  <a:pt x="718357" y="383260"/>
                </a:cubicBezTo>
                <a:cubicBezTo>
                  <a:pt x="717811" y="382441"/>
                  <a:pt x="717538" y="381485"/>
                  <a:pt x="717538" y="380393"/>
                </a:cubicBezTo>
                <a:cubicBezTo>
                  <a:pt x="717538" y="379301"/>
                  <a:pt x="717538" y="378208"/>
                  <a:pt x="717538" y="377116"/>
                </a:cubicBezTo>
                <a:lnTo>
                  <a:pt x="717538" y="294792"/>
                </a:lnTo>
                <a:cubicBezTo>
                  <a:pt x="717538" y="282504"/>
                  <a:pt x="717470" y="270422"/>
                  <a:pt x="717333" y="258544"/>
                </a:cubicBezTo>
                <a:cubicBezTo>
                  <a:pt x="717196" y="246667"/>
                  <a:pt x="717128" y="234584"/>
                  <a:pt x="717128" y="222297"/>
                </a:cubicBezTo>
                <a:lnTo>
                  <a:pt x="717128" y="213696"/>
                </a:lnTo>
                <a:cubicBezTo>
                  <a:pt x="717128" y="210419"/>
                  <a:pt x="716992" y="207894"/>
                  <a:pt x="716719" y="206119"/>
                </a:cubicBezTo>
                <a:cubicBezTo>
                  <a:pt x="716446" y="204344"/>
                  <a:pt x="715899" y="202910"/>
                  <a:pt x="715080" y="201818"/>
                </a:cubicBezTo>
                <a:cubicBezTo>
                  <a:pt x="714261" y="200726"/>
                  <a:pt x="713032" y="199907"/>
                  <a:pt x="711394" y="199361"/>
                </a:cubicBezTo>
                <a:cubicBezTo>
                  <a:pt x="709756" y="198815"/>
                  <a:pt x="707299" y="198269"/>
                  <a:pt x="704022" y="197722"/>
                </a:cubicBezTo>
                <a:cubicBezTo>
                  <a:pt x="690642" y="194992"/>
                  <a:pt x="679038" y="188848"/>
                  <a:pt x="669208" y="179292"/>
                </a:cubicBezTo>
                <a:cubicBezTo>
                  <a:pt x="667843" y="177927"/>
                  <a:pt x="666819" y="176629"/>
                  <a:pt x="666136" y="175401"/>
                </a:cubicBezTo>
                <a:cubicBezTo>
                  <a:pt x="665453" y="174172"/>
                  <a:pt x="665931" y="172739"/>
                  <a:pt x="667569" y="171100"/>
                </a:cubicBezTo>
                <a:cubicBezTo>
                  <a:pt x="669208" y="169462"/>
                  <a:pt x="670641" y="169052"/>
                  <a:pt x="671870" y="169872"/>
                </a:cubicBezTo>
                <a:cubicBezTo>
                  <a:pt x="673099" y="170691"/>
                  <a:pt x="674396" y="171646"/>
                  <a:pt x="675761" y="172739"/>
                </a:cubicBezTo>
                <a:cubicBezTo>
                  <a:pt x="676580" y="173285"/>
                  <a:pt x="677809" y="174377"/>
                  <a:pt x="679447" y="176015"/>
                </a:cubicBezTo>
                <a:cubicBezTo>
                  <a:pt x="686274" y="181749"/>
                  <a:pt x="694738" y="185708"/>
                  <a:pt x="704841" y="187893"/>
                </a:cubicBezTo>
                <a:cubicBezTo>
                  <a:pt x="707571" y="188439"/>
                  <a:pt x="709756" y="188780"/>
                  <a:pt x="711394" y="188917"/>
                </a:cubicBezTo>
                <a:cubicBezTo>
                  <a:pt x="713032" y="189053"/>
                  <a:pt x="714261" y="188848"/>
                  <a:pt x="715080" y="188302"/>
                </a:cubicBezTo>
                <a:cubicBezTo>
                  <a:pt x="715899" y="187756"/>
                  <a:pt x="716446" y="186596"/>
                  <a:pt x="716719" y="184821"/>
                </a:cubicBezTo>
                <a:cubicBezTo>
                  <a:pt x="716992" y="183046"/>
                  <a:pt x="717128" y="180657"/>
                  <a:pt x="717128" y="177653"/>
                </a:cubicBezTo>
                <a:cubicBezTo>
                  <a:pt x="717401" y="171919"/>
                  <a:pt x="717538" y="166185"/>
                  <a:pt x="717538" y="160451"/>
                </a:cubicBezTo>
                <a:cubicBezTo>
                  <a:pt x="717538" y="154717"/>
                  <a:pt x="717538" y="148983"/>
                  <a:pt x="717538" y="143249"/>
                </a:cubicBezTo>
                <a:cubicBezTo>
                  <a:pt x="717538" y="123589"/>
                  <a:pt x="717606" y="103998"/>
                  <a:pt x="717742" y="84475"/>
                </a:cubicBezTo>
                <a:cubicBezTo>
                  <a:pt x="717879" y="64952"/>
                  <a:pt x="718220" y="45361"/>
                  <a:pt x="718767" y="25701"/>
                </a:cubicBezTo>
                <a:cubicBezTo>
                  <a:pt x="717948" y="22971"/>
                  <a:pt x="717470" y="20035"/>
                  <a:pt x="717333" y="16895"/>
                </a:cubicBezTo>
                <a:cubicBezTo>
                  <a:pt x="717197" y="13755"/>
                  <a:pt x="717401" y="10274"/>
                  <a:pt x="717947" y="6451"/>
                </a:cubicBezTo>
                <a:cubicBezTo>
                  <a:pt x="717947" y="5905"/>
                  <a:pt x="718767" y="5086"/>
                  <a:pt x="720405" y="3994"/>
                </a:cubicBezTo>
                <a:cubicBezTo>
                  <a:pt x="722043" y="2901"/>
                  <a:pt x="723135" y="2355"/>
                  <a:pt x="723681" y="2355"/>
                </a:cubicBezTo>
                <a:cubicBezTo>
                  <a:pt x="724227" y="2355"/>
                  <a:pt x="724910" y="2697"/>
                  <a:pt x="725729" y="3379"/>
                </a:cubicBezTo>
                <a:cubicBezTo>
                  <a:pt x="726549" y="4062"/>
                  <a:pt x="726958" y="4676"/>
                  <a:pt x="726958" y="5222"/>
                </a:cubicBezTo>
                <a:cubicBezTo>
                  <a:pt x="727231" y="7407"/>
                  <a:pt x="727299" y="9659"/>
                  <a:pt x="727163" y="11980"/>
                </a:cubicBezTo>
                <a:cubicBezTo>
                  <a:pt x="727026" y="14301"/>
                  <a:pt x="726958" y="16554"/>
                  <a:pt x="726958" y="18738"/>
                </a:cubicBezTo>
                <a:lnTo>
                  <a:pt x="725730" y="180930"/>
                </a:lnTo>
                <a:lnTo>
                  <a:pt x="725729" y="185845"/>
                </a:lnTo>
                <a:cubicBezTo>
                  <a:pt x="726002" y="189122"/>
                  <a:pt x="727914" y="190487"/>
                  <a:pt x="731463" y="189941"/>
                </a:cubicBezTo>
                <a:cubicBezTo>
                  <a:pt x="733102" y="189668"/>
                  <a:pt x="734740" y="189463"/>
                  <a:pt x="736378" y="189326"/>
                </a:cubicBezTo>
                <a:cubicBezTo>
                  <a:pt x="738017" y="189190"/>
                  <a:pt x="739655" y="188848"/>
                  <a:pt x="741293" y="188302"/>
                </a:cubicBezTo>
                <a:cubicBezTo>
                  <a:pt x="745935" y="186937"/>
                  <a:pt x="750713" y="185708"/>
                  <a:pt x="755628" y="184616"/>
                </a:cubicBezTo>
                <a:cubicBezTo>
                  <a:pt x="760543" y="183524"/>
                  <a:pt x="765322" y="182159"/>
                  <a:pt x="769963" y="180520"/>
                </a:cubicBezTo>
                <a:cubicBezTo>
                  <a:pt x="786619" y="174786"/>
                  <a:pt x="803344" y="169598"/>
                  <a:pt x="820137" y="164957"/>
                </a:cubicBezTo>
                <a:cubicBezTo>
                  <a:pt x="836929" y="160315"/>
                  <a:pt x="854063" y="156492"/>
                  <a:pt x="871538" y="153488"/>
                </a:cubicBezTo>
                <a:cubicBezTo>
                  <a:pt x="877272" y="152396"/>
                  <a:pt x="880480" y="150963"/>
                  <a:pt x="881163" y="149188"/>
                </a:cubicBezTo>
                <a:cubicBezTo>
                  <a:pt x="881846" y="147413"/>
                  <a:pt x="882187" y="144614"/>
                  <a:pt x="882187" y="140792"/>
                </a:cubicBezTo>
                <a:lnTo>
                  <a:pt x="882187" y="14233"/>
                </a:lnTo>
                <a:lnTo>
                  <a:pt x="882187" y="13004"/>
                </a:lnTo>
                <a:cubicBezTo>
                  <a:pt x="882477" y="8635"/>
                  <a:pt x="883342" y="5222"/>
                  <a:pt x="884782" y="2765"/>
                </a:cubicBezTo>
                <a:cubicBezTo>
                  <a:pt x="885502" y="1536"/>
                  <a:pt x="886294" y="717"/>
                  <a:pt x="887159" y="307"/>
                </a:cubicBezTo>
                <a:cubicBezTo>
                  <a:pt x="888023" y="-102"/>
                  <a:pt x="888960" y="-102"/>
                  <a:pt x="889969" y="307"/>
                </a:cubicBezTo>
                <a:close/>
                <a:moveTo>
                  <a:pt x="1861681" y="200590"/>
                </a:moveTo>
                <a:cubicBezTo>
                  <a:pt x="1863865" y="201136"/>
                  <a:pt x="1864821" y="202091"/>
                  <a:pt x="1864548" y="203457"/>
                </a:cubicBezTo>
                <a:cubicBezTo>
                  <a:pt x="1864275" y="204822"/>
                  <a:pt x="1863524" y="206187"/>
                  <a:pt x="1862295" y="207553"/>
                </a:cubicBezTo>
                <a:cubicBezTo>
                  <a:pt x="1861066" y="208917"/>
                  <a:pt x="1859633" y="210283"/>
                  <a:pt x="1857995" y="211648"/>
                </a:cubicBezTo>
                <a:cubicBezTo>
                  <a:pt x="1856356" y="213013"/>
                  <a:pt x="1855264" y="213969"/>
                  <a:pt x="1854718" y="214515"/>
                </a:cubicBezTo>
                <a:cubicBezTo>
                  <a:pt x="1853899" y="215061"/>
                  <a:pt x="1852806" y="214788"/>
                  <a:pt x="1851441" y="213696"/>
                </a:cubicBezTo>
                <a:cubicBezTo>
                  <a:pt x="1850076" y="212604"/>
                  <a:pt x="1849393" y="211375"/>
                  <a:pt x="1849393" y="210010"/>
                </a:cubicBezTo>
                <a:cubicBezTo>
                  <a:pt x="1849667" y="207006"/>
                  <a:pt x="1851032" y="204549"/>
                  <a:pt x="1853489" y="202637"/>
                </a:cubicBezTo>
                <a:cubicBezTo>
                  <a:pt x="1855947" y="200726"/>
                  <a:pt x="1858677" y="200044"/>
                  <a:pt x="1861681" y="200590"/>
                </a:cubicBezTo>
                <a:close/>
                <a:moveTo>
                  <a:pt x="2304421" y="309025"/>
                </a:moveTo>
                <a:cubicBezTo>
                  <a:pt x="2303193" y="308683"/>
                  <a:pt x="2301692" y="309264"/>
                  <a:pt x="2299916" y="310765"/>
                </a:cubicBezTo>
                <a:cubicBezTo>
                  <a:pt x="2293636" y="316772"/>
                  <a:pt x="2287629" y="323052"/>
                  <a:pt x="2281895" y="329606"/>
                </a:cubicBezTo>
                <a:cubicBezTo>
                  <a:pt x="2276161" y="336159"/>
                  <a:pt x="2271110" y="343395"/>
                  <a:pt x="2266741" y="351313"/>
                </a:cubicBezTo>
                <a:cubicBezTo>
                  <a:pt x="2266195" y="352678"/>
                  <a:pt x="2265648" y="353907"/>
                  <a:pt x="2265102" y="354999"/>
                </a:cubicBezTo>
                <a:cubicBezTo>
                  <a:pt x="2264556" y="356091"/>
                  <a:pt x="2264010" y="357320"/>
                  <a:pt x="2263464" y="358685"/>
                </a:cubicBezTo>
                <a:cubicBezTo>
                  <a:pt x="2262099" y="362235"/>
                  <a:pt x="2262304" y="365034"/>
                  <a:pt x="2264078" y="367082"/>
                </a:cubicBezTo>
                <a:cubicBezTo>
                  <a:pt x="2265853" y="369130"/>
                  <a:pt x="2268652" y="370154"/>
                  <a:pt x="2272475" y="370154"/>
                </a:cubicBezTo>
                <a:cubicBezTo>
                  <a:pt x="2278209" y="369334"/>
                  <a:pt x="2283670" y="367013"/>
                  <a:pt x="2288858" y="363191"/>
                </a:cubicBezTo>
                <a:cubicBezTo>
                  <a:pt x="2294046" y="359368"/>
                  <a:pt x="2298346" y="354726"/>
                  <a:pt x="2301759" y="349265"/>
                </a:cubicBezTo>
                <a:cubicBezTo>
                  <a:pt x="2305173" y="343804"/>
                  <a:pt x="2307494" y="337865"/>
                  <a:pt x="2308722" y="331449"/>
                </a:cubicBezTo>
                <a:cubicBezTo>
                  <a:pt x="2309951" y="325032"/>
                  <a:pt x="2309473" y="318820"/>
                  <a:pt x="2307289" y="312813"/>
                </a:cubicBezTo>
                <a:cubicBezTo>
                  <a:pt x="2306606" y="310629"/>
                  <a:pt x="2305650" y="309366"/>
                  <a:pt x="2304421" y="309025"/>
                </a:cubicBezTo>
                <a:close/>
                <a:moveTo>
                  <a:pt x="2051971" y="198951"/>
                </a:moveTo>
                <a:cubicBezTo>
                  <a:pt x="2050606" y="198951"/>
                  <a:pt x="2049172" y="199907"/>
                  <a:pt x="2047670" y="201818"/>
                </a:cubicBezTo>
                <a:cubicBezTo>
                  <a:pt x="2046169" y="203730"/>
                  <a:pt x="2044872" y="205846"/>
                  <a:pt x="2043780" y="208167"/>
                </a:cubicBezTo>
                <a:cubicBezTo>
                  <a:pt x="2042687" y="210488"/>
                  <a:pt x="2041937" y="212740"/>
                  <a:pt x="2041527" y="214925"/>
                </a:cubicBezTo>
                <a:cubicBezTo>
                  <a:pt x="2041118" y="217109"/>
                  <a:pt x="2041323" y="218611"/>
                  <a:pt x="2042141" y="219430"/>
                </a:cubicBezTo>
                <a:cubicBezTo>
                  <a:pt x="2042960" y="220249"/>
                  <a:pt x="2044052" y="220181"/>
                  <a:pt x="2045418" y="219225"/>
                </a:cubicBezTo>
                <a:cubicBezTo>
                  <a:pt x="2046783" y="218270"/>
                  <a:pt x="2048217" y="216904"/>
                  <a:pt x="2049718" y="215130"/>
                </a:cubicBezTo>
                <a:cubicBezTo>
                  <a:pt x="2051220" y="213355"/>
                  <a:pt x="2052449" y="211307"/>
                  <a:pt x="2053404" y="208986"/>
                </a:cubicBezTo>
                <a:cubicBezTo>
                  <a:pt x="2054360" y="206665"/>
                  <a:pt x="2054839" y="204549"/>
                  <a:pt x="2054838" y="202638"/>
                </a:cubicBezTo>
                <a:cubicBezTo>
                  <a:pt x="2055111" y="201545"/>
                  <a:pt x="2054906" y="200658"/>
                  <a:pt x="2054223" y="199975"/>
                </a:cubicBezTo>
                <a:cubicBezTo>
                  <a:pt x="2053541" y="199292"/>
                  <a:pt x="2052790" y="198951"/>
                  <a:pt x="2051971" y="198951"/>
                </a:cubicBezTo>
                <a:close/>
                <a:moveTo>
                  <a:pt x="2014062" y="155127"/>
                </a:moveTo>
                <a:cubicBezTo>
                  <a:pt x="2014608" y="155673"/>
                  <a:pt x="2015154" y="156424"/>
                  <a:pt x="2015700" y="157379"/>
                </a:cubicBezTo>
                <a:cubicBezTo>
                  <a:pt x="2016246" y="158335"/>
                  <a:pt x="2016382" y="159086"/>
                  <a:pt x="2016109" y="159632"/>
                </a:cubicBezTo>
                <a:cubicBezTo>
                  <a:pt x="2008464" y="178746"/>
                  <a:pt x="2002457" y="198269"/>
                  <a:pt x="1998088" y="218201"/>
                </a:cubicBezTo>
                <a:cubicBezTo>
                  <a:pt x="1993719" y="238134"/>
                  <a:pt x="1988258" y="257657"/>
                  <a:pt x="1981705" y="276770"/>
                </a:cubicBezTo>
                <a:cubicBezTo>
                  <a:pt x="1980340" y="280320"/>
                  <a:pt x="1979043" y="283801"/>
                  <a:pt x="1977814" y="287215"/>
                </a:cubicBezTo>
                <a:cubicBezTo>
                  <a:pt x="1976585" y="290628"/>
                  <a:pt x="1975289" y="293973"/>
                  <a:pt x="1973923" y="297249"/>
                </a:cubicBezTo>
                <a:cubicBezTo>
                  <a:pt x="1972285" y="301072"/>
                  <a:pt x="1970237" y="304349"/>
                  <a:pt x="1967779" y="307079"/>
                </a:cubicBezTo>
                <a:cubicBezTo>
                  <a:pt x="1965595" y="309537"/>
                  <a:pt x="1963206" y="310765"/>
                  <a:pt x="1960612" y="310765"/>
                </a:cubicBezTo>
                <a:cubicBezTo>
                  <a:pt x="1958018" y="310765"/>
                  <a:pt x="1955629" y="309400"/>
                  <a:pt x="1953445" y="306670"/>
                </a:cubicBezTo>
                <a:cubicBezTo>
                  <a:pt x="1952079" y="305031"/>
                  <a:pt x="1950919" y="303256"/>
                  <a:pt x="1949963" y="301345"/>
                </a:cubicBezTo>
                <a:cubicBezTo>
                  <a:pt x="1949008" y="299434"/>
                  <a:pt x="1947983" y="297386"/>
                  <a:pt x="1946891" y="295201"/>
                </a:cubicBezTo>
                <a:cubicBezTo>
                  <a:pt x="1942250" y="285372"/>
                  <a:pt x="1938837" y="275269"/>
                  <a:pt x="1936652" y="264893"/>
                </a:cubicBezTo>
                <a:lnTo>
                  <a:pt x="1933700" y="243963"/>
                </a:lnTo>
                <a:lnTo>
                  <a:pt x="1931513" y="245438"/>
                </a:lnTo>
                <a:cubicBezTo>
                  <a:pt x="1929466" y="246940"/>
                  <a:pt x="1927486" y="248373"/>
                  <a:pt x="1925574" y="249738"/>
                </a:cubicBezTo>
                <a:cubicBezTo>
                  <a:pt x="1923663" y="251104"/>
                  <a:pt x="1921615" y="252537"/>
                  <a:pt x="1919431" y="254039"/>
                </a:cubicBezTo>
                <a:cubicBezTo>
                  <a:pt x="1917246" y="255541"/>
                  <a:pt x="1914379" y="257521"/>
                  <a:pt x="1910830" y="259978"/>
                </a:cubicBezTo>
                <a:cubicBezTo>
                  <a:pt x="1908099" y="261889"/>
                  <a:pt x="1905301" y="263664"/>
                  <a:pt x="1902434" y="265303"/>
                </a:cubicBezTo>
                <a:cubicBezTo>
                  <a:pt x="1899566" y="266941"/>
                  <a:pt x="1896631" y="268442"/>
                  <a:pt x="1893628" y="269808"/>
                </a:cubicBezTo>
                <a:cubicBezTo>
                  <a:pt x="1878337" y="276634"/>
                  <a:pt x="1867551" y="273221"/>
                  <a:pt x="1861271" y="259568"/>
                </a:cubicBezTo>
                <a:cubicBezTo>
                  <a:pt x="1860452" y="258203"/>
                  <a:pt x="1859564" y="256087"/>
                  <a:pt x="1858609" y="253220"/>
                </a:cubicBezTo>
                <a:cubicBezTo>
                  <a:pt x="1857653" y="250353"/>
                  <a:pt x="1856902" y="247349"/>
                  <a:pt x="1856356" y="244209"/>
                </a:cubicBezTo>
                <a:lnTo>
                  <a:pt x="1856272" y="242429"/>
                </a:lnTo>
                <a:lnTo>
                  <a:pt x="1834811" y="258340"/>
                </a:lnTo>
                <a:cubicBezTo>
                  <a:pt x="1826892" y="263255"/>
                  <a:pt x="1818291" y="267487"/>
                  <a:pt x="1809007" y="271037"/>
                </a:cubicBezTo>
                <a:cubicBezTo>
                  <a:pt x="1803820" y="272402"/>
                  <a:pt x="1799178" y="272811"/>
                  <a:pt x="1795082" y="272265"/>
                </a:cubicBezTo>
                <a:cubicBezTo>
                  <a:pt x="1790986" y="271719"/>
                  <a:pt x="1787300" y="270422"/>
                  <a:pt x="1784023" y="268374"/>
                </a:cubicBezTo>
                <a:cubicBezTo>
                  <a:pt x="1780747" y="266326"/>
                  <a:pt x="1777812" y="263664"/>
                  <a:pt x="1775217" y="260387"/>
                </a:cubicBezTo>
                <a:cubicBezTo>
                  <a:pt x="1772624" y="257111"/>
                  <a:pt x="1770371" y="253425"/>
                  <a:pt x="1768459" y="249329"/>
                </a:cubicBezTo>
                <a:cubicBezTo>
                  <a:pt x="1765729" y="243322"/>
                  <a:pt x="1763749" y="237110"/>
                  <a:pt x="1762521" y="230693"/>
                </a:cubicBezTo>
                <a:cubicBezTo>
                  <a:pt x="1761292" y="224277"/>
                  <a:pt x="1759722" y="217792"/>
                  <a:pt x="1757811" y="211239"/>
                </a:cubicBezTo>
                <a:cubicBezTo>
                  <a:pt x="1755899" y="204139"/>
                  <a:pt x="1752623" y="203047"/>
                  <a:pt x="1747981" y="207962"/>
                </a:cubicBezTo>
                <a:cubicBezTo>
                  <a:pt x="1744704" y="211511"/>
                  <a:pt x="1741496" y="215061"/>
                  <a:pt x="1738356" y="218611"/>
                </a:cubicBezTo>
                <a:cubicBezTo>
                  <a:pt x="1735215" y="222160"/>
                  <a:pt x="1732280" y="225847"/>
                  <a:pt x="1729550" y="229669"/>
                </a:cubicBezTo>
                <a:cubicBezTo>
                  <a:pt x="1725727" y="235403"/>
                  <a:pt x="1722109" y="241206"/>
                  <a:pt x="1718696" y="247076"/>
                </a:cubicBezTo>
                <a:cubicBezTo>
                  <a:pt x="1715283" y="252947"/>
                  <a:pt x="1711665" y="258749"/>
                  <a:pt x="1707842" y="264483"/>
                </a:cubicBezTo>
                <a:cubicBezTo>
                  <a:pt x="1706477" y="266668"/>
                  <a:pt x="1705180" y="268784"/>
                  <a:pt x="1703952" y="270832"/>
                </a:cubicBezTo>
                <a:cubicBezTo>
                  <a:pt x="1702723" y="272879"/>
                  <a:pt x="1701289" y="274859"/>
                  <a:pt x="1699651" y="276770"/>
                </a:cubicBezTo>
                <a:cubicBezTo>
                  <a:pt x="1697467" y="279228"/>
                  <a:pt x="1695009" y="280252"/>
                  <a:pt x="1692278" y="279842"/>
                </a:cubicBezTo>
                <a:cubicBezTo>
                  <a:pt x="1689548" y="279433"/>
                  <a:pt x="1687500" y="277726"/>
                  <a:pt x="1686135" y="274723"/>
                </a:cubicBezTo>
                <a:cubicBezTo>
                  <a:pt x="1684770" y="271446"/>
                  <a:pt x="1683814" y="268033"/>
                  <a:pt x="1683268" y="264483"/>
                </a:cubicBezTo>
                <a:cubicBezTo>
                  <a:pt x="1682722" y="260933"/>
                  <a:pt x="1682312" y="257384"/>
                  <a:pt x="1682039" y="253834"/>
                </a:cubicBezTo>
                <a:cubicBezTo>
                  <a:pt x="1681766" y="250558"/>
                  <a:pt x="1681493" y="247418"/>
                  <a:pt x="1681220" y="244414"/>
                </a:cubicBezTo>
                <a:cubicBezTo>
                  <a:pt x="1680947" y="241411"/>
                  <a:pt x="1681356" y="238817"/>
                  <a:pt x="1682449" y="236632"/>
                </a:cubicBezTo>
                <a:cubicBezTo>
                  <a:pt x="1682722" y="235813"/>
                  <a:pt x="1683473" y="234926"/>
                  <a:pt x="1684702" y="233970"/>
                </a:cubicBezTo>
                <a:cubicBezTo>
                  <a:pt x="1685930" y="233014"/>
                  <a:pt x="1687091" y="232400"/>
                  <a:pt x="1688183" y="232127"/>
                </a:cubicBezTo>
                <a:cubicBezTo>
                  <a:pt x="1689275" y="231854"/>
                  <a:pt x="1690299" y="231990"/>
                  <a:pt x="1691254" y="232536"/>
                </a:cubicBezTo>
                <a:cubicBezTo>
                  <a:pt x="1692210" y="233082"/>
                  <a:pt x="1692688" y="234311"/>
                  <a:pt x="1692688" y="236223"/>
                </a:cubicBezTo>
                <a:cubicBezTo>
                  <a:pt x="1692688" y="240045"/>
                  <a:pt x="1692825" y="243868"/>
                  <a:pt x="1693098" y="247691"/>
                </a:cubicBezTo>
                <a:cubicBezTo>
                  <a:pt x="1693371" y="251513"/>
                  <a:pt x="1693507" y="255473"/>
                  <a:pt x="1693507" y="259568"/>
                </a:cubicBezTo>
                <a:cubicBezTo>
                  <a:pt x="1693507" y="262299"/>
                  <a:pt x="1694190" y="263596"/>
                  <a:pt x="1695555" y="263459"/>
                </a:cubicBezTo>
                <a:cubicBezTo>
                  <a:pt x="1696920" y="263323"/>
                  <a:pt x="1698013" y="262572"/>
                  <a:pt x="1698832" y="261207"/>
                </a:cubicBezTo>
                <a:cubicBezTo>
                  <a:pt x="1701289" y="257384"/>
                  <a:pt x="1703542" y="253629"/>
                  <a:pt x="1705590" y="249943"/>
                </a:cubicBezTo>
                <a:cubicBezTo>
                  <a:pt x="1707638" y="246257"/>
                  <a:pt x="1709890" y="242503"/>
                  <a:pt x="1712348" y="238680"/>
                </a:cubicBezTo>
                <a:cubicBezTo>
                  <a:pt x="1720539" y="226939"/>
                  <a:pt x="1729141" y="215471"/>
                  <a:pt x="1738151" y="204276"/>
                </a:cubicBezTo>
                <a:cubicBezTo>
                  <a:pt x="1739516" y="202637"/>
                  <a:pt x="1741086" y="201136"/>
                  <a:pt x="1742861" y="199770"/>
                </a:cubicBezTo>
                <a:cubicBezTo>
                  <a:pt x="1744636" y="198405"/>
                  <a:pt x="1746479" y="197040"/>
                  <a:pt x="1748390" y="195675"/>
                </a:cubicBezTo>
                <a:cubicBezTo>
                  <a:pt x="1755490" y="190760"/>
                  <a:pt x="1760814" y="192125"/>
                  <a:pt x="1764364" y="199770"/>
                </a:cubicBezTo>
                <a:cubicBezTo>
                  <a:pt x="1766548" y="204685"/>
                  <a:pt x="1768118" y="209805"/>
                  <a:pt x="1769074" y="215129"/>
                </a:cubicBezTo>
                <a:cubicBezTo>
                  <a:pt x="1770030" y="220454"/>
                  <a:pt x="1771190" y="226120"/>
                  <a:pt x="1772555" y="232127"/>
                </a:cubicBezTo>
                <a:cubicBezTo>
                  <a:pt x="1773921" y="237042"/>
                  <a:pt x="1775422" y="241274"/>
                  <a:pt x="1777060" y="244824"/>
                </a:cubicBezTo>
                <a:cubicBezTo>
                  <a:pt x="1778699" y="248373"/>
                  <a:pt x="1780474" y="251513"/>
                  <a:pt x="1782385" y="254244"/>
                </a:cubicBezTo>
                <a:cubicBezTo>
                  <a:pt x="1785389" y="258340"/>
                  <a:pt x="1789006" y="261207"/>
                  <a:pt x="1793239" y="262845"/>
                </a:cubicBezTo>
                <a:cubicBezTo>
                  <a:pt x="1797471" y="264483"/>
                  <a:pt x="1802318" y="264483"/>
                  <a:pt x="1807779" y="262845"/>
                </a:cubicBezTo>
                <a:cubicBezTo>
                  <a:pt x="1812147" y="261480"/>
                  <a:pt x="1816721" y="259432"/>
                  <a:pt x="1821499" y="256701"/>
                </a:cubicBezTo>
                <a:cubicBezTo>
                  <a:pt x="1826278" y="253971"/>
                  <a:pt x="1830851" y="251035"/>
                  <a:pt x="1835220" y="247895"/>
                </a:cubicBezTo>
                <a:cubicBezTo>
                  <a:pt x="1839589" y="244755"/>
                  <a:pt x="1843616" y="241684"/>
                  <a:pt x="1847303" y="238680"/>
                </a:cubicBezTo>
                <a:cubicBezTo>
                  <a:pt x="1850989" y="235676"/>
                  <a:pt x="1853924" y="233356"/>
                  <a:pt x="1856109" y="231717"/>
                </a:cubicBezTo>
                <a:lnTo>
                  <a:pt x="1858059" y="232307"/>
                </a:lnTo>
                <a:lnTo>
                  <a:pt x="1859223" y="230488"/>
                </a:lnTo>
                <a:cubicBezTo>
                  <a:pt x="1860588" y="229669"/>
                  <a:pt x="1861749" y="229738"/>
                  <a:pt x="1862705" y="230693"/>
                </a:cubicBezTo>
                <a:cubicBezTo>
                  <a:pt x="1863660" y="231649"/>
                  <a:pt x="1864411" y="232946"/>
                  <a:pt x="1864957" y="234584"/>
                </a:cubicBezTo>
                <a:cubicBezTo>
                  <a:pt x="1865776" y="237588"/>
                  <a:pt x="1866527" y="241206"/>
                  <a:pt x="1867210" y="245438"/>
                </a:cubicBezTo>
                <a:cubicBezTo>
                  <a:pt x="1867893" y="249670"/>
                  <a:pt x="1868916" y="253152"/>
                  <a:pt x="1870282" y="255882"/>
                </a:cubicBezTo>
                <a:cubicBezTo>
                  <a:pt x="1873285" y="262708"/>
                  <a:pt x="1878337" y="264756"/>
                  <a:pt x="1885436" y="262026"/>
                </a:cubicBezTo>
                <a:cubicBezTo>
                  <a:pt x="1888713" y="260661"/>
                  <a:pt x="1891989" y="259159"/>
                  <a:pt x="1895266" y="257520"/>
                </a:cubicBezTo>
                <a:cubicBezTo>
                  <a:pt x="1898542" y="255882"/>
                  <a:pt x="1901682" y="254107"/>
                  <a:pt x="1904686" y="252196"/>
                </a:cubicBezTo>
                <a:cubicBezTo>
                  <a:pt x="1908782" y="249466"/>
                  <a:pt x="1911854" y="247486"/>
                  <a:pt x="1913901" y="246257"/>
                </a:cubicBezTo>
                <a:cubicBezTo>
                  <a:pt x="1915949" y="245028"/>
                  <a:pt x="1917724" y="243868"/>
                  <a:pt x="1919226" y="242776"/>
                </a:cubicBezTo>
                <a:cubicBezTo>
                  <a:pt x="1920728" y="241684"/>
                  <a:pt x="1922503" y="240523"/>
                  <a:pt x="1924550" y="239294"/>
                </a:cubicBezTo>
                <a:lnTo>
                  <a:pt x="1932335" y="234278"/>
                </a:lnTo>
                <a:lnTo>
                  <a:pt x="1932147" y="232946"/>
                </a:lnTo>
                <a:cubicBezTo>
                  <a:pt x="1931874" y="230489"/>
                  <a:pt x="1931669" y="227621"/>
                  <a:pt x="1931532" y="224345"/>
                </a:cubicBezTo>
                <a:cubicBezTo>
                  <a:pt x="1931396" y="221068"/>
                  <a:pt x="1931327" y="217723"/>
                  <a:pt x="1931328" y="214310"/>
                </a:cubicBezTo>
                <a:cubicBezTo>
                  <a:pt x="1931327" y="210897"/>
                  <a:pt x="1931464" y="207621"/>
                  <a:pt x="1931737" y="204481"/>
                </a:cubicBezTo>
                <a:cubicBezTo>
                  <a:pt x="1932010" y="201340"/>
                  <a:pt x="1932419" y="198678"/>
                  <a:pt x="1932966" y="196494"/>
                </a:cubicBezTo>
                <a:cubicBezTo>
                  <a:pt x="1933512" y="195129"/>
                  <a:pt x="1934536" y="193968"/>
                  <a:pt x="1936037" y="193013"/>
                </a:cubicBezTo>
                <a:cubicBezTo>
                  <a:pt x="1937539" y="192057"/>
                  <a:pt x="1938700" y="191715"/>
                  <a:pt x="1939519" y="191988"/>
                </a:cubicBezTo>
                <a:cubicBezTo>
                  <a:pt x="1941430" y="192535"/>
                  <a:pt x="1943137" y="193490"/>
                  <a:pt x="1944639" y="194855"/>
                </a:cubicBezTo>
                <a:cubicBezTo>
                  <a:pt x="1946140" y="196221"/>
                  <a:pt x="1946345" y="197996"/>
                  <a:pt x="1945253" y="200180"/>
                </a:cubicBezTo>
                <a:cubicBezTo>
                  <a:pt x="1941977" y="208098"/>
                  <a:pt x="1940748" y="215949"/>
                  <a:pt x="1941567" y="223731"/>
                </a:cubicBezTo>
                <a:lnTo>
                  <a:pt x="1942549" y="233137"/>
                </a:lnTo>
                <a:lnTo>
                  <a:pt x="1942572" y="233151"/>
                </a:lnTo>
                <a:lnTo>
                  <a:pt x="1942572" y="233362"/>
                </a:lnTo>
                <a:lnTo>
                  <a:pt x="1944024" y="247281"/>
                </a:lnTo>
                <a:cubicBezTo>
                  <a:pt x="1944844" y="255200"/>
                  <a:pt x="1946345" y="263050"/>
                  <a:pt x="1948530" y="270832"/>
                </a:cubicBezTo>
                <a:cubicBezTo>
                  <a:pt x="1950714" y="278614"/>
                  <a:pt x="1953718" y="286054"/>
                  <a:pt x="1957540" y="293154"/>
                </a:cubicBezTo>
                <a:cubicBezTo>
                  <a:pt x="1958632" y="295065"/>
                  <a:pt x="1959929" y="296225"/>
                  <a:pt x="1961431" y="296635"/>
                </a:cubicBezTo>
                <a:cubicBezTo>
                  <a:pt x="1962933" y="297044"/>
                  <a:pt x="1964093" y="296021"/>
                  <a:pt x="1964912" y="293563"/>
                </a:cubicBezTo>
                <a:cubicBezTo>
                  <a:pt x="1966824" y="288375"/>
                  <a:pt x="1968735" y="283255"/>
                  <a:pt x="1970647" y="278204"/>
                </a:cubicBezTo>
                <a:cubicBezTo>
                  <a:pt x="1972558" y="273153"/>
                  <a:pt x="1974196" y="267896"/>
                  <a:pt x="1975562" y="262435"/>
                </a:cubicBezTo>
                <a:cubicBezTo>
                  <a:pt x="1979384" y="248510"/>
                  <a:pt x="1983207" y="234721"/>
                  <a:pt x="1987030" y="221068"/>
                </a:cubicBezTo>
                <a:cubicBezTo>
                  <a:pt x="1990853" y="207416"/>
                  <a:pt x="1994675" y="193627"/>
                  <a:pt x="1998498" y="179701"/>
                </a:cubicBezTo>
                <a:cubicBezTo>
                  <a:pt x="2000136" y="173694"/>
                  <a:pt x="2002184" y="167551"/>
                  <a:pt x="2004642" y="161270"/>
                </a:cubicBezTo>
                <a:cubicBezTo>
                  <a:pt x="2005188" y="159905"/>
                  <a:pt x="2005870" y="158745"/>
                  <a:pt x="2006689" y="157789"/>
                </a:cubicBezTo>
                <a:cubicBezTo>
                  <a:pt x="2007509" y="156833"/>
                  <a:pt x="2008464" y="155946"/>
                  <a:pt x="2009556" y="155127"/>
                </a:cubicBezTo>
                <a:cubicBezTo>
                  <a:pt x="2010649" y="154035"/>
                  <a:pt x="2012150" y="154035"/>
                  <a:pt x="2014062" y="155127"/>
                </a:cubicBezTo>
                <a:close/>
                <a:moveTo>
                  <a:pt x="1629233" y="32254"/>
                </a:moveTo>
                <a:cubicBezTo>
                  <a:pt x="1630325" y="32254"/>
                  <a:pt x="1631417" y="32732"/>
                  <a:pt x="1632509" y="33688"/>
                </a:cubicBezTo>
                <a:cubicBezTo>
                  <a:pt x="1633601" y="34644"/>
                  <a:pt x="1634284" y="35667"/>
                  <a:pt x="1634557" y="36759"/>
                </a:cubicBezTo>
                <a:cubicBezTo>
                  <a:pt x="1636575" y="43586"/>
                  <a:pt x="1637727" y="50002"/>
                  <a:pt x="1638013" y="56010"/>
                </a:cubicBezTo>
                <a:cubicBezTo>
                  <a:pt x="1638879" y="69935"/>
                  <a:pt x="1639528" y="83929"/>
                  <a:pt x="1639961" y="97991"/>
                </a:cubicBezTo>
                <a:cubicBezTo>
                  <a:pt x="1640395" y="112053"/>
                  <a:pt x="1641187" y="126047"/>
                  <a:pt x="1642339" y="139973"/>
                </a:cubicBezTo>
                <a:cubicBezTo>
                  <a:pt x="1643977" y="161270"/>
                  <a:pt x="1645752" y="182568"/>
                  <a:pt x="1647663" y="203866"/>
                </a:cubicBezTo>
                <a:cubicBezTo>
                  <a:pt x="1649575" y="225164"/>
                  <a:pt x="1651623" y="246462"/>
                  <a:pt x="1653807" y="267760"/>
                </a:cubicBezTo>
                <a:cubicBezTo>
                  <a:pt x="1655173" y="280866"/>
                  <a:pt x="1656538" y="293973"/>
                  <a:pt x="1657903" y="307079"/>
                </a:cubicBezTo>
                <a:cubicBezTo>
                  <a:pt x="1659268" y="320185"/>
                  <a:pt x="1660633" y="333565"/>
                  <a:pt x="1661999" y="347217"/>
                </a:cubicBezTo>
                <a:lnTo>
                  <a:pt x="1663227" y="349265"/>
                </a:lnTo>
                <a:cubicBezTo>
                  <a:pt x="1663227" y="350631"/>
                  <a:pt x="1663227" y="352064"/>
                  <a:pt x="1663227" y="353566"/>
                </a:cubicBezTo>
                <a:cubicBezTo>
                  <a:pt x="1663227" y="355068"/>
                  <a:pt x="1662954" y="356637"/>
                  <a:pt x="1662408" y="358276"/>
                </a:cubicBezTo>
                <a:cubicBezTo>
                  <a:pt x="1661862" y="359914"/>
                  <a:pt x="1660634" y="360733"/>
                  <a:pt x="1658722" y="360733"/>
                </a:cubicBezTo>
                <a:cubicBezTo>
                  <a:pt x="1656811" y="360733"/>
                  <a:pt x="1655582" y="359914"/>
                  <a:pt x="1655036" y="358276"/>
                </a:cubicBezTo>
                <a:cubicBezTo>
                  <a:pt x="1654490" y="357184"/>
                  <a:pt x="1654149" y="356091"/>
                  <a:pt x="1654012" y="354999"/>
                </a:cubicBezTo>
                <a:cubicBezTo>
                  <a:pt x="1653876" y="353907"/>
                  <a:pt x="1653671" y="352815"/>
                  <a:pt x="1653397" y="351723"/>
                </a:cubicBezTo>
                <a:cubicBezTo>
                  <a:pt x="1650667" y="323872"/>
                  <a:pt x="1647858" y="296225"/>
                  <a:pt x="1644969" y="268784"/>
                </a:cubicBezTo>
                <a:cubicBezTo>
                  <a:pt x="1642081" y="241342"/>
                  <a:pt x="1639500" y="213696"/>
                  <a:pt x="1637226" y="185845"/>
                </a:cubicBezTo>
                <a:cubicBezTo>
                  <a:pt x="1635805" y="168097"/>
                  <a:pt x="1634741" y="150485"/>
                  <a:pt x="1634032" y="133010"/>
                </a:cubicBezTo>
                <a:cubicBezTo>
                  <a:pt x="1633324" y="115534"/>
                  <a:pt x="1632543" y="97923"/>
                  <a:pt x="1631690" y="80174"/>
                </a:cubicBezTo>
                <a:cubicBezTo>
                  <a:pt x="1631417" y="76079"/>
                  <a:pt x="1631144" y="71983"/>
                  <a:pt x="1630871" y="67887"/>
                </a:cubicBezTo>
                <a:cubicBezTo>
                  <a:pt x="1630598" y="63791"/>
                  <a:pt x="1630188" y="59696"/>
                  <a:pt x="1629642" y="55600"/>
                </a:cubicBezTo>
                <a:cubicBezTo>
                  <a:pt x="1629642" y="55054"/>
                  <a:pt x="1629519" y="54644"/>
                  <a:pt x="1629274" y="54371"/>
                </a:cubicBezTo>
                <a:cubicBezTo>
                  <a:pt x="1629029" y="54098"/>
                  <a:pt x="1628784" y="53689"/>
                  <a:pt x="1628541" y="53143"/>
                </a:cubicBezTo>
                <a:cubicBezTo>
                  <a:pt x="1628051" y="53689"/>
                  <a:pt x="1627622" y="54030"/>
                  <a:pt x="1627255" y="54166"/>
                </a:cubicBezTo>
                <a:cubicBezTo>
                  <a:pt x="1626888" y="54303"/>
                  <a:pt x="1626583" y="54644"/>
                  <a:pt x="1626340" y="55191"/>
                </a:cubicBezTo>
                <a:cubicBezTo>
                  <a:pt x="1625248" y="57648"/>
                  <a:pt x="1624224" y="60174"/>
                  <a:pt x="1623268" y="62768"/>
                </a:cubicBezTo>
                <a:cubicBezTo>
                  <a:pt x="1622312" y="65362"/>
                  <a:pt x="1621425" y="68024"/>
                  <a:pt x="1620606" y="70754"/>
                </a:cubicBezTo>
                <a:cubicBezTo>
                  <a:pt x="1611049" y="98059"/>
                  <a:pt x="1601698" y="125091"/>
                  <a:pt x="1592553" y="151850"/>
                </a:cubicBezTo>
                <a:cubicBezTo>
                  <a:pt x="1583408" y="178609"/>
                  <a:pt x="1573921" y="205504"/>
                  <a:pt x="1564091" y="232536"/>
                </a:cubicBezTo>
                <a:cubicBezTo>
                  <a:pt x="1559176" y="245643"/>
                  <a:pt x="1553852" y="258544"/>
                  <a:pt x="1548121" y="271241"/>
                </a:cubicBezTo>
                <a:cubicBezTo>
                  <a:pt x="1542389" y="283938"/>
                  <a:pt x="1536519" y="296703"/>
                  <a:pt x="1530512" y="309537"/>
                </a:cubicBezTo>
                <a:cubicBezTo>
                  <a:pt x="1527782" y="315544"/>
                  <a:pt x="1524778" y="321414"/>
                  <a:pt x="1521502" y="327148"/>
                </a:cubicBezTo>
                <a:cubicBezTo>
                  <a:pt x="1518225" y="332882"/>
                  <a:pt x="1514675" y="338480"/>
                  <a:pt x="1510853" y="343941"/>
                </a:cubicBezTo>
                <a:cubicBezTo>
                  <a:pt x="1506211" y="351040"/>
                  <a:pt x="1500752" y="357320"/>
                  <a:pt x="1494476" y="362781"/>
                </a:cubicBezTo>
                <a:cubicBezTo>
                  <a:pt x="1478366" y="376434"/>
                  <a:pt x="1463212" y="375751"/>
                  <a:pt x="1449013" y="360733"/>
                </a:cubicBezTo>
                <a:cubicBezTo>
                  <a:pt x="1445468" y="356911"/>
                  <a:pt x="1442262" y="352883"/>
                  <a:pt x="1439395" y="348651"/>
                </a:cubicBezTo>
                <a:cubicBezTo>
                  <a:pt x="1436528" y="344419"/>
                  <a:pt x="1434002" y="339981"/>
                  <a:pt x="1431818" y="335340"/>
                </a:cubicBezTo>
                <a:cubicBezTo>
                  <a:pt x="1427721" y="327421"/>
                  <a:pt x="1424787" y="319093"/>
                  <a:pt x="1423011" y="310356"/>
                </a:cubicBezTo>
                <a:cubicBezTo>
                  <a:pt x="1421237" y="301618"/>
                  <a:pt x="1419667" y="292880"/>
                  <a:pt x="1418301" y="284143"/>
                </a:cubicBezTo>
                <a:cubicBezTo>
                  <a:pt x="1413387" y="251377"/>
                  <a:pt x="1410724" y="218747"/>
                  <a:pt x="1410315" y="186254"/>
                </a:cubicBezTo>
                <a:cubicBezTo>
                  <a:pt x="1409905" y="153761"/>
                  <a:pt x="1410383" y="120996"/>
                  <a:pt x="1411748" y="87957"/>
                </a:cubicBezTo>
                <a:cubicBezTo>
                  <a:pt x="1412333" y="77581"/>
                  <a:pt x="1413064" y="67136"/>
                  <a:pt x="1413943" y="56624"/>
                </a:cubicBezTo>
                <a:cubicBezTo>
                  <a:pt x="1414822" y="46112"/>
                  <a:pt x="1415699" y="35667"/>
                  <a:pt x="1416573" y="25291"/>
                </a:cubicBezTo>
                <a:cubicBezTo>
                  <a:pt x="1416573" y="23380"/>
                  <a:pt x="1417013" y="21742"/>
                  <a:pt x="1417892" y="20377"/>
                </a:cubicBezTo>
                <a:cubicBezTo>
                  <a:pt x="1418438" y="19557"/>
                  <a:pt x="1419189" y="18738"/>
                  <a:pt x="1420144" y="17919"/>
                </a:cubicBezTo>
                <a:cubicBezTo>
                  <a:pt x="1421100" y="17100"/>
                  <a:pt x="1421987" y="16690"/>
                  <a:pt x="1422807" y="16690"/>
                </a:cubicBezTo>
                <a:cubicBezTo>
                  <a:pt x="1423626" y="16690"/>
                  <a:pt x="1424445" y="17168"/>
                  <a:pt x="1425264" y="18124"/>
                </a:cubicBezTo>
                <a:cubicBezTo>
                  <a:pt x="1426083" y="19079"/>
                  <a:pt x="1426630" y="19967"/>
                  <a:pt x="1426902" y="20786"/>
                </a:cubicBezTo>
                <a:cubicBezTo>
                  <a:pt x="1427722" y="22970"/>
                  <a:pt x="1427858" y="25565"/>
                  <a:pt x="1427312" y="28568"/>
                </a:cubicBezTo>
                <a:cubicBezTo>
                  <a:pt x="1424309" y="49047"/>
                  <a:pt x="1422466" y="69594"/>
                  <a:pt x="1421783" y="90209"/>
                </a:cubicBezTo>
                <a:cubicBezTo>
                  <a:pt x="1421100" y="110824"/>
                  <a:pt x="1420622" y="131508"/>
                  <a:pt x="1420349" y="152260"/>
                </a:cubicBezTo>
                <a:cubicBezTo>
                  <a:pt x="1420076" y="177380"/>
                  <a:pt x="1420621" y="202364"/>
                  <a:pt x="1421985" y="227212"/>
                </a:cubicBezTo>
                <a:cubicBezTo>
                  <a:pt x="1423347" y="252060"/>
                  <a:pt x="1426346" y="276907"/>
                  <a:pt x="1430979" y="301755"/>
                </a:cubicBezTo>
                <a:cubicBezTo>
                  <a:pt x="1432340" y="309400"/>
                  <a:pt x="1434315" y="316840"/>
                  <a:pt x="1436905" y="324077"/>
                </a:cubicBezTo>
                <a:cubicBezTo>
                  <a:pt x="1439495" y="331312"/>
                  <a:pt x="1443106" y="338070"/>
                  <a:pt x="1447740" y="344350"/>
                </a:cubicBezTo>
                <a:cubicBezTo>
                  <a:pt x="1456187" y="356092"/>
                  <a:pt x="1464021" y="362099"/>
                  <a:pt x="1471242" y="362372"/>
                </a:cubicBezTo>
                <a:cubicBezTo>
                  <a:pt x="1478463" y="362645"/>
                  <a:pt x="1486434" y="357593"/>
                  <a:pt x="1495154" y="347217"/>
                </a:cubicBezTo>
                <a:cubicBezTo>
                  <a:pt x="1499515" y="342030"/>
                  <a:pt x="1503467" y="336500"/>
                  <a:pt x="1507010" y="330630"/>
                </a:cubicBezTo>
                <a:cubicBezTo>
                  <a:pt x="1510553" y="324759"/>
                  <a:pt x="1513822" y="318684"/>
                  <a:pt x="1516817" y="312404"/>
                </a:cubicBezTo>
                <a:cubicBezTo>
                  <a:pt x="1527176" y="292198"/>
                  <a:pt x="1536647" y="271719"/>
                  <a:pt x="1545231" y="250967"/>
                </a:cubicBezTo>
                <a:cubicBezTo>
                  <a:pt x="1553815" y="230215"/>
                  <a:pt x="1561785" y="209191"/>
                  <a:pt x="1569140" y="187893"/>
                </a:cubicBezTo>
                <a:cubicBezTo>
                  <a:pt x="1576500" y="166595"/>
                  <a:pt x="1583723" y="145229"/>
                  <a:pt x="1590809" y="123794"/>
                </a:cubicBezTo>
                <a:cubicBezTo>
                  <a:pt x="1597896" y="102360"/>
                  <a:pt x="1605117" y="80994"/>
                  <a:pt x="1612472" y="59696"/>
                </a:cubicBezTo>
                <a:cubicBezTo>
                  <a:pt x="1613837" y="55600"/>
                  <a:pt x="1615405" y="51504"/>
                  <a:pt x="1617176" y="47408"/>
                </a:cubicBezTo>
                <a:cubicBezTo>
                  <a:pt x="1618946" y="43313"/>
                  <a:pt x="1620785" y="39354"/>
                  <a:pt x="1622692" y="35531"/>
                </a:cubicBezTo>
                <a:cubicBezTo>
                  <a:pt x="1623238" y="34439"/>
                  <a:pt x="1624193" y="33551"/>
                  <a:pt x="1625556" y="32869"/>
                </a:cubicBezTo>
                <a:cubicBezTo>
                  <a:pt x="1626919" y="32186"/>
                  <a:pt x="1628145" y="31981"/>
                  <a:pt x="1629233" y="32254"/>
                </a:cubicBezTo>
                <a:close/>
                <a:moveTo>
                  <a:pt x="2726034" y="301227"/>
                </a:moveTo>
                <a:cubicBezTo>
                  <a:pt x="2724260" y="300954"/>
                  <a:pt x="2722280" y="301910"/>
                  <a:pt x="2720096" y="304095"/>
                </a:cubicBezTo>
                <a:cubicBezTo>
                  <a:pt x="2697979" y="325392"/>
                  <a:pt x="2677295" y="347510"/>
                  <a:pt x="2658045" y="370446"/>
                </a:cubicBezTo>
                <a:cubicBezTo>
                  <a:pt x="2638795" y="393382"/>
                  <a:pt x="2621388" y="418093"/>
                  <a:pt x="2605824" y="444579"/>
                </a:cubicBezTo>
                <a:cubicBezTo>
                  <a:pt x="2600363" y="453589"/>
                  <a:pt x="2595449" y="462805"/>
                  <a:pt x="2591079" y="472225"/>
                </a:cubicBezTo>
                <a:cubicBezTo>
                  <a:pt x="2586711" y="481645"/>
                  <a:pt x="2583025" y="491407"/>
                  <a:pt x="2580021" y="501510"/>
                </a:cubicBezTo>
                <a:cubicBezTo>
                  <a:pt x="2578383" y="506971"/>
                  <a:pt x="2577017" y="512500"/>
                  <a:pt x="2575926" y="518097"/>
                </a:cubicBezTo>
                <a:lnTo>
                  <a:pt x="2575320" y="530957"/>
                </a:lnTo>
                <a:lnTo>
                  <a:pt x="2585181" y="553234"/>
                </a:lnTo>
                <a:cubicBezTo>
                  <a:pt x="2591734" y="559514"/>
                  <a:pt x="2600198" y="562790"/>
                  <a:pt x="2610574" y="563063"/>
                </a:cubicBezTo>
                <a:cubicBezTo>
                  <a:pt x="2614670" y="563063"/>
                  <a:pt x="2618834" y="562722"/>
                  <a:pt x="2623066" y="562040"/>
                </a:cubicBezTo>
                <a:cubicBezTo>
                  <a:pt x="2627298" y="561357"/>
                  <a:pt x="2631326" y="560333"/>
                  <a:pt x="2635149" y="558968"/>
                </a:cubicBezTo>
                <a:cubicBezTo>
                  <a:pt x="2643067" y="556510"/>
                  <a:pt x="2650303" y="553029"/>
                  <a:pt x="2656856" y="548524"/>
                </a:cubicBezTo>
                <a:cubicBezTo>
                  <a:pt x="2663410" y="544018"/>
                  <a:pt x="2669553" y="539035"/>
                  <a:pt x="2675287" y="533574"/>
                </a:cubicBezTo>
                <a:cubicBezTo>
                  <a:pt x="2686755" y="522652"/>
                  <a:pt x="2696107" y="510706"/>
                  <a:pt x="2703343" y="497736"/>
                </a:cubicBezTo>
                <a:cubicBezTo>
                  <a:pt x="2710579" y="484766"/>
                  <a:pt x="2716108" y="470773"/>
                  <a:pt x="2719931" y="455755"/>
                </a:cubicBezTo>
                <a:lnTo>
                  <a:pt x="2719521" y="456164"/>
                </a:lnTo>
                <a:cubicBezTo>
                  <a:pt x="2726347" y="429678"/>
                  <a:pt x="2730306" y="403670"/>
                  <a:pt x="2731399" y="378140"/>
                </a:cubicBezTo>
                <a:lnTo>
                  <a:pt x="2728753" y="305386"/>
                </a:lnTo>
                <a:close/>
                <a:moveTo>
                  <a:pt x="2232108" y="175196"/>
                </a:moveTo>
                <a:cubicBezTo>
                  <a:pt x="2232108" y="175196"/>
                  <a:pt x="2232517" y="175469"/>
                  <a:pt x="2233337" y="176015"/>
                </a:cubicBezTo>
                <a:cubicBezTo>
                  <a:pt x="2234156" y="176561"/>
                  <a:pt x="2234770" y="177244"/>
                  <a:pt x="2235180" y="178063"/>
                </a:cubicBezTo>
                <a:cubicBezTo>
                  <a:pt x="2235589" y="178882"/>
                  <a:pt x="2235658" y="179701"/>
                  <a:pt x="2235385" y="180521"/>
                </a:cubicBezTo>
                <a:cubicBezTo>
                  <a:pt x="2235111" y="181340"/>
                  <a:pt x="2234156" y="182022"/>
                  <a:pt x="2232517" y="182568"/>
                </a:cubicBezTo>
                <a:cubicBezTo>
                  <a:pt x="2228968" y="183933"/>
                  <a:pt x="2224326" y="186459"/>
                  <a:pt x="2218592" y="190145"/>
                </a:cubicBezTo>
                <a:cubicBezTo>
                  <a:pt x="2212858" y="193832"/>
                  <a:pt x="2206715" y="198473"/>
                  <a:pt x="2200161" y="204071"/>
                </a:cubicBezTo>
                <a:cubicBezTo>
                  <a:pt x="2193608" y="209668"/>
                  <a:pt x="2187123" y="216017"/>
                  <a:pt x="2180707" y="223116"/>
                </a:cubicBezTo>
                <a:cubicBezTo>
                  <a:pt x="2174289" y="230216"/>
                  <a:pt x="2168761" y="237724"/>
                  <a:pt x="2164118" y="245643"/>
                </a:cubicBezTo>
                <a:cubicBezTo>
                  <a:pt x="2153742" y="263391"/>
                  <a:pt x="2147053" y="283324"/>
                  <a:pt x="2144049" y="305441"/>
                </a:cubicBezTo>
                <a:cubicBezTo>
                  <a:pt x="2143776" y="306806"/>
                  <a:pt x="2143640" y="308308"/>
                  <a:pt x="2143640" y="309946"/>
                </a:cubicBezTo>
                <a:cubicBezTo>
                  <a:pt x="2143640" y="311584"/>
                  <a:pt x="2143503" y="313154"/>
                  <a:pt x="2143230" y="314656"/>
                </a:cubicBezTo>
                <a:cubicBezTo>
                  <a:pt x="2142958" y="316158"/>
                  <a:pt x="2142343" y="317318"/>
                  <a:pt x="2141387" y="318138"/>
                </a:cubicBezTo>
                <a:cubicBezTo>
                  <a:pt x="2140431" y="318957"/>
                  <a:pt x="2138998" y="319366"/>
                  <a:pt x="2137087" y="319366"/>
                </a:cubicBezTo>
                <a:cubicBezTo>
                  <a:pt x="2134083" y="319093"/>
                  <a:pt x="2132444" y="317387"/>
                  <a:pt x="2132172" y="314247"/>
                </a:cubicBezTo>
                <a:cubicBezTo>
                  <a:pt x="2131899" y="311107"/>
                  <a:pt x="2131762" y="308171"/>
                  <a:pt x="2131762" y="305441"/>
                </a:cubicBezTo>
                <a:cubicBezTo>
                  <a:pt x="2131762" y="302710"/>
                  <a:pt x="2131831" y="298478"/>
                  <a:pt x="2131967" y="292744"/>
                </a:cubicBezTo>
                <a:cubicBezTo>
                  <a:pt x="2132104" y="287010"/>
                  <a:pt x="2132240" y="281139"/>
                  <a:pt x="2132376" y="275132"/>
                </a:cubicBezTo>
                <a:cubicBezTo>
                  <a:pt x="2132513" y="269125"/>
                  <a:pt x="2132513" y="263596"/>
                  <a:pt x="2132377" y="258544"/>
                </a:cubicBezTo>
                <a:cubicBezTo>
                  <a:pt x="2132240" y="253493"/>
                  <a:pt x="2132035" y="250148"/>
                  <a:pt x="2131762" y="248510"/>
                </a:cubicBezTo>
                <a:cubicBezTo>
                  <a:pt x="2131762" y="247418"/>
                  <a:pt x="2131694" y="245916"/>
                  <a:pt x="2131557" y="244005"/>
                </a:cubicBezTo>
                <a:lnTo>
                  <a:pt x="2131548" y="243743"/>
                </a:lnTo>
                <a:lnTo>
                  <a:pt x="2117349" y="256548"/>
                </a:lnTo>
                <a:cubicBezTo>
                  <a:pt x="2110694" y="261633"/>
                  <a:pt x="2103987" y="265848"/>
                  <a:pt x="2097230" y="269193"/>
                </a:cubicBezTo>
                <a:cubicBezTo>
                  <a:pt x="2083713" y="275883"/>
                  <a:pt x="2072587" y="279501"/>
                  <a:pt x="2063848" y="280047"/>
                </a:cubicBezTo>
                <a:cubicBezTo>
                  <a:pt x="2055111" y="280593"/>
                  <a:pt x="2047602" y="278477"/>
                  <a:pt x="2041322" y="273699"/>
                </a:cubicBezTo>
                <a:cubicBezTo>
                  <a:pt x="2035042" y="268920"/>
                  <a:pt x="2030810" y="262162"/>
                  <a:pt x="2028625" y="253425"/>
                </a:cubicBezTo>
                <a:cubicBezTo>
                  <a:pt x="2027533" y="249329"/>
                  <a:pt x="2026987" y="244551"/>
                  <a:pt x="2026987" y="239090"/>
                </a:cubicBezTo>
                <a:cubicBezTo>
                  <a:pt x="2026987" y="233629"/>
                  <a:pt x="2027533" y="228031"/>
                  <a:pt x="2028625" y="222297"/>
                </a:cubicBezTo>
                <a:cubicBezTo>
                  <a:pt x="2029717" y="216563"/>
                  <a:pt x="2031492" y="211034"/>
                  <a:pt x="2033950" y="205709"/>
                </a:cubicBezTo>
                <a:cubicBezTo>
                  <a:pt x="2036407" y="200385"/>
                  <a:pt x="2039684" y="195675"/>
                  <a:pt x="2043779" y="191579"/>
                </a:cubicBezTo>
                <a:cubicBezTo>
                  <a:pt x="2047602" y="187756"/>
                  <a:pt x="2051562" y="186459"/>
                  <a:pt x="2055658" y="187688"/>
                </a:cubicBezTo>
                <a:cubicBezTo>
                  <a:pt x="2059753" y="188917"/>
                  <a:pt x="2062483" y="192261"/>
                  <a:pt x="2063849" y="197723"/>
                </a:cubicBezTo>
                <a:cubicBezTo>
                  <a:pt x="2064668" y="201545"/>
                  <a:pt x="2064736" y="205163"/>
                  <a:pt x="2064054" y="208576"/>
                </a:cubicBezTo>
                <a:cubicBezTo>
                  <a:pt x="2063371" y="211990"/>
                  <a:pt x="2061664" y="215061"/>
                  <a:pt x="2058934" y="217792"/>
                </a:cubicBezTo>
                <a:cubicBezTo>
                  <a:pt x="2057842" y="219430"/>
                  <a:pt x="2056067" y="221273"/>
                  <a:pt x="2053610" y="223321"/>
                </a:cubicBezTo>
                <a:cubicBezTo>
                  <a:pt x="2051152" y="225369"/>
                  <a:pt x="2048626" y="227417"/>
                  <a:pt x="2046032" y="229465"/>
                </a:cubicBezTo>
                <a:cubicBezTo>
                  <a:pt x="2043438" y="231513"/>
                  <a:pt x="2041118" y="233356"/>
                  <a:pt x="2039069" y="234994"/>
                </a:cubicBezTo>
                <a:cubicBezTo>
                  <a:pt x="2037022" y="236632"/>
                  <a:pt x="2035998" y="237588"/>
                  <a:pt x="2035998" y="237861"/>
                </a:cubicBezTo>
                <a:cubicBezTo>
                  <a:pt x="2034906" y="243322"/>
                  <a:pt x="2035179" y="248305"/>
                  <a:pt x="2036817" y="252810"/>
                </a:cubicBezTo>
                <a:cubicBezTo>
                  <a:pt x="2038455" y="257316"/>
                  <a:pt x="2040981" y="261070"/>
                  <a:pt x="2044394" y="264074"/>
                </a:cubicBezTo>
                <a:cubicBezTo>
                  <a:pt x="2047807" y="267077"/>
                  <a:pt x="2051835" y="269057"/>
                  <a:pt x="2056477" y="270013"/>
                </a:cubicBezTo>
                <a:cubicBezTo>
                  <a:pt x="2061119" y="270968"/>
                  <a:pt x="2066170" y="270627"/>
                  <a:pt x="2071631" y="268989"/>
                </a:cubicBezTo>
                <a:cubicBezTo>
                  <a:pt x="2075454" y="267624"/>
                  <a:pt x="2079618" y="266190"/>
                  <a:pt x="2084123" y="264688"/>
                </a:cubicBezTo>
                <a:cubicBezTo>
                  <a:pt x="2088628" y="263186"/>
                  <a:pt x="2092655" y="261343"/>
                  <a:pt x="2096205" y="259159"/>
                </a:cubicBezTo>
                <a:cubicBezTo>
                  <a:pt x="2102212" y="255609"/>
                  <a:pt x="2108152" y="251513"/>
                  <a:pt x="2114022" y="246872"/>
                </a:cubicBezTo>
                <a:cubicBezTo>
                  <a:pt x="2119892" y="242230"/>
                  <a:pt x="2125149" y="238407"/>
                  <a:pt x="2129790" y="235404"/>
                </a:cubicBezTo>
                <a:lnTo>
                  <a:pt x="2132008" y="233968"/>
                </a:lnTo>
                <a:lnTo>
                  <a:pt x="2132172" y="232946"/>
                </a:lnTo>
                <a:cubicBezTo>
                  <a:pt x="2132718" y="231581"/>
                  <a:pt x="2133810" y="231035"/>
                  <a:pt x="2135448" y="231308"/>
                </a:cubicBezTo>
                <a:cubicBezTo>
                  <a:pt x="2137360" y="231854"/>
                  <a:pt x="2138725" y="233424"/>
                  <a:pt x="2139544" y="236018"/>
                </a:cubicBezTo>
                <a:cubicBezTo>
                  <a:pt x="2140363" y="238612"/>
                  <a:pt x="2140909" y="241547"/>
                  <a:pt x="2141183" y="244824"/>
                </a:cubicBezTo>
                <a:cubicBezTo>
                  <a:pt x="2141455" y="248100"/>
                  <a:pt x="2141523" y="251445"/>
                  <a:pt x="2141387" y="254858"/>
                </a:cubicBezTo>
                <a:cubicBezTo>
                  <a:pt x="2141250" y="258271"/>
                  <a:pt x="2141183" y="260797"/>
                  <a:pt x="2141182" y="262435"/>
                </a:cubicBezTo>
                <a:cubicBezTo>
                  <a:pt x="2141182" y="264620"/>
                  <a:pt x="2141660" y="265848"/>
                  <a:pt x="2142616" y="266122"/>
                </a:cubicBezTo>
                <a:cubicBezTo>
                  <a:pt x="2143572" y="266395"/>
                  <a:pt x="2144459" y="265439"/>
                  <a:pt x="2145278" y="263255"/>
                </a:cubicBezTo>
                <a:cubicBezTo>
                  <a:pt x="2149647" y="252879"/>
                  <a:pt x="2155449" y="242639"/>
                  <a:pt x="2162685" y="232536"/>
                </a:cubicBezTo>
                <a:cubicBezTo>
                  <a:pt x="2169921" y="222434"/>
                  <a:pt x="2177703" y="213286"/>
                  <a:pt x="2186031" y="205095"/>
                </a:cubicBezTo>
                <a:cubicBezTo>
                  <a:pt x="2194358" y="196903"/>
                  <a:pt x="2202618" y="190145"/>
                  <a:pt x="2210810" y="184821"/>
                </a:cubicBezTo>
                <a:cubicBezTo>
                  <a:pt x="2219001" y="179496"/>
                  <a:pt x="2226101" y="176288"/>
                  <a:pt x="2232108" y="175196"/>
                </a:cubicBezTo>
                <a:close/>
                <a:moveTo>
                  <a:pt x="2376031" y="200589"/>
                </a:moveTo>
                <a:cubicBezTo>
                  <a:pt x="2378215" y="201136"/>
                  <a:pt x="2379171" y="202091"/>
                  <a:pt x="2378898" y="203457"/>
                </a:cubicBezTo>
                <a:cubicBezTo>
                  <a:pt x="2378625" y="204822"/>
                  <a:pt x="2377874" y="206187"/>
                  <a:pt x="2376645" y="207552"/>
                </a:cubicBezTo>
                <a:cubicBezTo>
                  <a:pt x="2375417" y="208918"/>
                  <a:pt x="2373983" y="210283"/>
                  <a:pt x="2372345" y="211648"/>
                </a:cubicBezTo>
                <a:cubicBezTo>
                  <a:pt x="2370707" y="213013"/>
                  <a:pt x="2369614" y="213969"/>
                  <a:pt x="2369068" y="214515"/>
                </a:cubicBezTo>
                <a:cubicBezTo>
                  <a:pt x="2368249" y="215061"/>
                  <a:pt x="2367156" y="214788"/>
                  <a:pt x="2365791" y="213696"/>
                </a:cubicBezTo>
                <a:cubicBezTo>
                  <a:pt x="2364426" y="212604"/>
                  <a:pt x="2363744" y="211375"/>
                  <a:pt x="2363743" y="210010"/>
                </a:cubicBezTo>
                <a:cubicBezTo>
                  <a:pt x="2364016" y="207006"/>
                  <a:pt x="2365382" y="204549"/>
                  <a:pt x="2367839" y="202638"/>
                </a:cubicBezTo>
                <a:cubicBezTo>
                  <a:pt x="2370297" y="200726"/>
                  <a:pt x="2373028" y="200044"/>
                  <a:pt x="2376031" y="200589"/>
                </a:cubicBezTo>
                <a:close/>
                <a:moveTo>
                  <a:pt x="2512193" y="113232"/>
                </a:moveTo>
                <a:cubicBezTo>
                  <a:pt x="2507279" y="113232"/>
                  <a:pt x="2502295" y="112891"/>
                  <a:pt x="2497244" y="112209"/>
                </a:cubicBezTo>
                <a:cubicBezTo>
                  <a:pt x="2492193" y="111526"/>
                  <a:pt x="2486936" y="110775"/>
                  <a:pt x="2481476" y="109956"/>
                </a:cubicBezTo>
                <a:cubicBezTo>
                  <a:pt x="2477653" y="109137"/>
                  <a:pt x="2474308" y="109000"/>
                  <a:pt x="2471441" y="109546"/>
                </a:cubicBezTo>
                <a:cubicBezTo>
                  <a:pt x="2468574" y="110093"/>
                  <a:pt x="2466594" y="112686"/>
                  <a:pt x="2465502" y="117328"/>
                </a:cubicBezTo>
                <a:cubicBezTo>
                  <a:pt x="2464683" y="121424"/>
                  <a:pt x="2463864" y="125520"/>
                  <a:pt x="2463044" y="129616"/>
                </a:cubicBezTo>
                <a:cubicBezTo>
                  <a:pt x="2462225" y="133711"/>
                  <a:pt x="2461543" y="137807"/>
                  <a:pt x="2460996" y="141903"/>
                </a:cubicBezTo>
                <a:cubicBezTo>
                  <a:pt x="2459358" y="152552"/>
                  <a:pt x="2458061" y="163269"/>
                  <a:pt x="2457105" y="174054"/>
                </a:cubicBezTo>
                <a:cubicBezTo>
                  <a:pt x="2456150" y="184840"/>
                  <a:pt x="2455536" y="195557"/>
                  <a:pt x="2455262" y="206206"/>
                </a:cubicBezTo>
                <a:lnTo>
                  <a:pt x="2455262" y="224922"/>
                </a:lnTo>
                <a:lnTo>
                  <a:pt x="2455507" y="225983"/>
                </a:lnTo>
                <a:cubicBezTo>
                  <a:pt x="2456326" y="225710"/>
                  <a:pt x="2457828" y="224072"/>
                  <a:pt x="2460012" y="221068"/>
                </a:cubicBezTo>
                <a:cubicBezTo>
                  <a:pt x="2463016" y="217246"/>
                  <a:pt x="2465883" y="213355"/>
                  <a:pt x="2468614" y="209396"/>
                </a:cubicBezTo>
                <a:cubicBezTo>
                  <a:pt x="2471344" y="205436"/>
                  <a:pt x="2473939" y="201545"/>
                  <a:pt x="2476396" y="197723"/>
                </a:cubicBezTo>
                <a:cubicBezTo>
                  <a:pt x="2485133" y="183524"/>
                  <a:pt x="2492369" y="169462"/>
                  <a:pt x="2498103" y="155536"/>
                </a:cubicBezTo>
                <a:cubicBezTo>
                  <a:pt x="2503837" y="141611"/>
                  <a:pt x="2508479" y="128504"/>
                  <a:pt x="2512028" y="116217"/>
                </a:cubicBezTo>
                <a:lnTo>
                  <a:pt x="2512539" y="113736"/>
                </a:lnTo>
                <a:close/>
                <a:moveTo>
                  <a:pt x="2503592" y="19440"/>
                </a:moveTo>
                <a:cubicBezTo>
                  <a:pt x="2498951" y="19986"/>
                  <a:pt x="2494855" y="23535"/>
                  <a:pt x="2491306" y="30089"/>
                </a:cubicBezTo>
                <a:cubicBezTo>
                  <a:pt x="2487755" y="36642"/>
                  <a:pt x="2484547" y="44083"/>
                  <a:pt x="2481680" y="52411"/>
                </a:cubicBezTo>
                <a:cubicBezTo>
                  <a:pt x="2478813" y="60739"/>
                  <a:pt x="2476424" y="68794"/>
                  <a:pt x="2474513" y="76576"/>
                </a:cubicBezTo>
                <a:lnTo>
                  <a:pt x="2471395" y="88889"/>
                </a:lnTo>
                <a:lnTo>
                  <a:pt x="2473938" y="93281"/>
                </a:lnTo>
                <a:cubicBezTo>
                  <a:pt x="2480219" y="94100"/>
                  <a:pt x="2486635" y="94783"/>
                  <a:pt x="2493188" y="95329"/>
                </a:cubicBezTo>
                <a:cubicBezTo>
                  <a:pt x="2499742" y="95875"/>
                  <a:pt x="2506158" y="96148"/>
                  <a:pt x="2512438" y="96148"/>
                </a:cubicBezTo>
                <a:cubicBezTo>
                  <a:pt x="2515442" y="96148"/>
                  <a:pt x="2517148" y="95124"/>
                  <a:pt x="2517558" y="93076"/>
                </a:cubicBezTo>
                <a:cubicBezTo>
                  <a:pt x="2517967" y="91028"/>
                  <a:pt x="2518445" y="88366"/>
                  <a:pt x="2518991" y="85089"/>
                </a:cubicBezTo>
                <a:cubicBezTo>
                  <a:pt x="2520083" y="77990"/>
                  <a:pt x="2520698" y="71232"/>
                  <a:pt x="2520835" y="64815"/>
                </a:cubicBezTo>
                <a:lnTo>
                  <a:pt x="2520366" y="51226"/>
                </a:lnTo>
                <a:lnTo>
                  <a:pt x="2513832" y="27631"/>
                </a:lnTo>
                <a:cubicBezTo>
                  <a:pt x="2510828" y="22170"/>
                  <a:pt x="2507415" y="19440"/>
                  <a:pt x="2503592" y="19440"/>
                </a:cubicBezTo>
                <a:close/>
                <a:moveTo>
                  <a:pt x="2502608" y="12185"/>
                </a:moveTo>
                <a:lnTo>
                  <a:pt x="2497569" y="16552"/>
                </a:lnTo>
                <a:lnTo>
                  <a:pt x="2503632" y="13004"/>
                </a:lnTo>
                <a:close/>
                <a:moveTo>
                  <a:pt x="2504247" y="4813"/>
                </a:moveTo>
                <a:cubicBezTo>
                  <a:pt x="2511346" y="4267"/>
                  <a:pt x="2517216" y="8089"/>
                  <a:pt x="2521858" y="16281"/>
                </a:cubicBezTo>
                <a:cubicBezTo>
                  <a:pt x="2525954" y="23380"/>
                  <a:pt x="2528685" y="33346"/>
                  <a:pt x="2530050" y="46180"/>
                </a:cubicBezTo>
                <a:lnTo>
                  <a:pt x="2530187" y="50346"/>
                </a:lnTo>
                <a:lnTo>
                  <a:pt x="2531034" y="53435"/>
                </a:lnTo>
                <a:cubicBezTo>
                  <a:pt x="2531580" y="59169"/>
                  <a:pt x="2531785" y="65381"/>
                  <a:pt x="2531649" y="72070"/>
                </a:cubicBezTo>
                <a:cubicBezTo>
                  <a:pt x="2531512" y="78760"/>
                  <a:pt x="2530761" y="85928"/>
                  <a:pt x="2529396" y="93573"/>
                </a:cubicBezTo>
                <a:lnTo>
                  <a:pt x="2529115" y="95464"/>
                </a:lnTo>
                <a:lnTo>
                  <a:pt x="2529231" y="95739"/>
                </a:lnTo>
                <a:cubicBezTo>
                  <a:pt x="2533327" y="95738"/>
                  <a:pt x="2537490" y="95465"/>
                  <a:pt x="2541723" y="94919"/>
                </a:cubicBezTo>
                <a:cubicBezTo>
                  <a:pt x="2545955" y="94373"/>
                  <a:pt x="2549573" y="93827"/>
                  <a:pt x="2552576" y="93281"/>
                </a:cubicBezTo>
                <a:cubicBezTo>
                  <a:pt x="2557219" y="92462"/>
                  <a:pt x="2561246" y="91779"/>
                  <a:pt x="2564659" y="91233"/>
                </a:cubicBezTo>
                <a:cubicBezTo>
                  <a:pt x="2568072" y="90687"/>
                  <a:pt x="2571417" y="90209"/>
                  <a:pt x="2574694" y="89800"/>
                </a:cubicBezTo>
                <a:cubicBezTo>
                  <a:pt x="2577970" y="89390"/>
                  <a:pt x="2581383" y="88912"/>
                  <a:pt x="2584933" y="88366"/>
                </a:cubicBezTo>
                <a:cubicBezTo>
                  <a:pt x="2588482" y="87820"/>
                  <a:pt x="2592578" y="87137"/>
                  <a:pt x="2597220" y="86318"/>
                </a:cubicBezTo>
                <a:cubicBezTo>
                  <a:pt x="2603500" y="85499"/>
                  <a:pt x="2606641" y="88230"/>
                  <a:pt x="2606640" y="94510"/>
                </a:cubicBezTo>
                <a:lnTo>
                  <a:pt x="2600381" y="95466"/>
                </a:lnTo>
                <a:lnTo>
                  <a:pt x="2607624" y="101765"/>
                </a:lnTo>
                <a:cubicBezTo>
                  <a:pt x="2602710" y="102584"/>
                  <a:pt x="2597795" y="103334"/>
                  <a:pt x="2592880" y="104017"/>
                </a:cubicBezTo>
                <a:cubicBezTo>
                  <a:pt x="2587965" y="104700"/>
                  <a:pt x="2583050" y="105587"/>
                  <a:pt x="2578135" y="106679"/>
                </a:cubicBezTo>
                <a:cubicBezTo>
                  <a:pt x="2570490" y="108045"/>
                  <a:pt x="2562571" y="109478"/>
                  <a:pt x="2554380" y="110980"/>
                </a:cubicBezTo>
                <a:cubicBezTo>
                  <a:pt x="2546188" y="112482"/>
                  <a:pt x="2537723" y="113233"/>
                  <a:pt x="2528986" y="113233"/>
                </a:cubicBezTo>
                <a:cubicBezTo>
                  <a:pt x="2527075" y="113233"/>
                  <a:pt x="2525846" y="113301"/>
                  <a:pt x="2525300" y="113437"/>
                </a:cubicBezTo>
                <a:cubicBezTo>
                  <a:pt x="2524754" y="113574"/>
                  <a:pt x="2524208" y="114598"/>
                  <a:pt x="2523661" y="116509"/>
                </a:cubicBezTo>
                <a:cubicBezTo>
                  <a:pt x="2523389" y="118694"/>
                  <a:pt x="2522706" y="121288"/>
                  <a:pt x="2521614" y="124291"/>
                </a:cubicBezTo>
                <a:cubicBezTo>
                  <a:pt x="2516972" y="140674"/>
                  <a:pt x="2510282" y="158286"/>
                  <a:pt x="2501545" y="177126"/>
                </a:cubicBezTo>
                <a:cubicBezTo>
                  <a:pt x="2492807" y="195967"/>
                  <a:pt x="2481475" y="214398"/>
                  <a:pt x="2467550" y="232419"/>
                </a:cubicBezTo>
                <a:cubicBezTo>
                  <a:pt x="2465092" y="235422"/>
                  <a:pt x="2462635" y="238699"/>
                  <a:pt x="2460178" y="242249"/>
                </a:cubicBezTo>
                <a:lnTo>
                  <a:pt x="2457382" y="255426"/>
                </a:lnTo>
                <a:lnTo>
                  <a:pt x="2458374" y="260387"/>
                </a:lnTo>
                <a:cubicBezTo>
                  <a:pt x="2459466" y="266121"/>
                  <a:pt x="2461037" y="272060"/>
                  <a:pt x="2463085" y="278204"/>
                </a:cubicBezTo>
                <a:cubicBezTo>
                  <a:pt x="2465132" y="284348"/>
                  <a:pt x="2467522" y="290218"/>
                  <a:pt x="2470252" y="295816"/>
                </a:cubicBezTo>
                <a:cubicBezTo>
                  <a:pt x="2472983" y="301413"/>
                  <a:pt x="2476123" y="306396"/>
                  <a:pt x="2479672" y="310765"/>
                </a:cubicBezTo>
                <a:cubicBezTo>
                  <a:pt x="2483221" y="315134"/>
                  <a:pt x="2487318" y="318274"/>
                  <a:pt x="2491959" y="320185"/>
                </a:cubicBezTo>
                <a:cubicBezTo>
                  <a:pt x="2495509" y="321824"/>
                  <a:pt x="2499332" y="322438"/>
                  <a:pt x="2503427" y="322028"/>
                </a:cubicBezTo>
                <a:cubicBezTo>
                  <a:pt x="2507524" y="321619"/>
                  <a:pt x="2511619" y="320595"/>
                  <a:pt x="2515715" y="318957"/>
                </a:cubicBezTo>
                <a:cubicBezTo>
                  <a:pt x="2519810" y="317319"/>
                  <a:pt x="2523702" y="315407"/>
                  <a:pt x="2527388" y="313223"/>
                </a:cubicBezTo>
                <a:cubicBezTo>
                  <a:pt x="2531074" y="311038"/>
                  <a:pt x="2534419" y="308854"/>
                  <a:pt x="2537422" y="306670"/>
                </a:cubicBezTo>
                <a:cubicBezTo>
                  <a:pt x="2541518" y="303939"/>
                  <a:pt x="2547116" y="299502"/>
                  <a:pt x="2554215" y="293358"/>
                </a:cubicBezTo>
                <a:cubicBezTo>
                  <a:pt x="2561315" y="287215"/>
                  <a:pt x="2568618" y="280798"/>
                  <a:pt x="2576127" y="274108"/>
                </a:cubicBezTo>
                <a:cubicBezTo>
                  <a:pt x="2583636" y="267419"/>
                  <a:pt x="2590735" y="260865"/>
                  <a:pt x="2597425" y="254449"/>
                </a:cubicBezTo>
                <a:cubicBezTo>
                  <a:pt x="2604115" y="248032"/>
                  <a:pt x="2609371" y="243049"/>
                  <a:pt x="2613194" y="239499"/>
                </a:cubicBezTo>
                <a:cubicBezTo>
                  <a:pt x="2614696" y="237451"/>
                  <a:pt x="2616009" y="235881"/>
                  <a:pt x="2617136" y="234789"/>
                </a:cubicBezTo>
                <a:lnTo>
                  <a:pt x="2618282" y="234039"/>
                </a:lnTo>
                <a:lnTo>
                  <a:pt x="2620404" y="221887"/>
                </a:lnTo>
                <a:cubicBezTo>
                  <a:pt x="2621769" y="218338"/>
                  <a:pt x="2624227" y="216973"/>
                  <a:pt x="2627776" y="217792"/>
                </a:cubicBezTo>
                <a:cubicBezTo>
                  <a:pt x="2628322" y="217246"/>
                  <a:pt x="2628868" y="217655"/>
                  <a:pt x="2629415" y="219020"/>
                </a:cubicBezTo>
                <a:cubicBezTo>
                  <a:pt x="2629961" y="220386"/>
                  <a:pt x="2629824" y="222024"/>
                  <a:pt x="2629005" y="223935"/>
                </a:cubicBezTo>
                <a:lnTo>
                  <a:pt x="2628782" y="225063"/>
                </a:lnTo>
                <a:lnTo>
                  <a:pt x="2630399" y="226275"/>
                </a:lnTo>
                <a:cubicBezTo>
                  <a:pt x="2630945" y="227640"/>
                  <a:pt x="2630809" y="229279"/>
                  <a:pt x="2629989" y="231190"/>
                </a:cubicBezTo>
                <a:cubicBezTo>
                  <a:pt x="2627805" y="236378"/>
                  <a:pt x="2626781" y="241566"/>
                  <a:pt x="2626917" y="246754"/>
                </a:cubicBezTo>
                <a:lnTo>
                  <a:pt x="2627551" y="256386"/>
                </a:lnTo>
                <a:lnTo>
                  <a:pt x="2631463" y="265098"/>
                </a:lnTo>
                <a:cubicBezTo>
                  <a:pt x="2634056" y="266463"/>
                  <a:pt x="2637743" y="265849"/>
                  <a:pt x="2642521" y="263255"/>
                </a:cubicBezTo>
                <a:cubicBezTo>
                  <a:pt x="2646617" y="261070"/>
                  <a:pt x="2650508" y="258613"/>
                  <a:pt x="2654194" y="255882"/>
                </a:cubicBezTo>
                <a:cubicBezTo>
                  <a:pt x="2657880" y="253152"/>
                  <a:pt x="2661634" y="250421"/>
                  <a:pt x="2665458" y="247691"/>
                </a:cubicBezTo>
                <a:cubicBezTo>
                  <a:pt x="2669553" y="244687"/>
                  <a:pt x="2673580" y="241752"/>
                  <a:pt x="2677540" y="238885"/>
                </a:cubicBezTo>
                <a:cubicBezTo>
                  <a:pt x="2681499" y="236018"/>
                  <a:pt x="2685526" y="233082"/>
                  <a:pt x="2689622" y="230079"/>
                </a:cubicBezTo>
                <a:cubicBezTo>
                  <a:pt x="2691533" y="228714"/>
                  <a:pt x="2693377" y="227485"/>
                  <a:pt x="2695151" y="226393"/>
                </a:cubicBezTo>
                <a:cubicBezTo>
                  <a:pt x="2696926" y="225301"/>
                  <a:pt x="2698906" y="224345"/>
                  <a:pt x="2701091" y="223526"/>
                </a:cubicBezTo>
                <a:cubicBezTo>
                  <a:pt x="2709828" y="220249"/>
                  <a:pt x="2716245" y="222843"/>
                  <a:pt x="2720340" y="231308"/>
                </a:cubicBezTo>
                <a:cubicBezTo>
                  <a:pt x="2721706" y="234311"/>
                  <a:pt x="2722866" y="237383"/>
                  <a:pt x="2723822" y="240523"/>
                </a:cubicBezTo>
                <a:cubicBezTo>
                  <a:pt x="2724777" y="243663"/>
                  <a:pt x="2725801" y="246735"/>
                  <a:pt x="2726894" y="249738"/>
                </a:cubicBezTo>
                <a:cubicBezTo>
                  <a:pt x="2727713" y="252469"/>
                  <a:pt x="2728463" y="255131"/>
                  <a:pt x="2729147" y="257725"/>
                </a:cubicBezTo>
                <a:cubicBezTo>
                  <a:pt x="2729829" y="260319"/>
                  <a:pt x="2730716" y="262845"/>
                  <a:pt x="2731808" y="265302"/>
                </a:cubicBezTo>
                <a:cubicBezTo>
                  <a:pt x="2732082" y="265849"/>
                  <a:pt x="2732833" y="266395"/>
                  <a:pt x="2734061" y="266941"/>
                </a:cubicBezTo>
                <a:cubicBezTo>
                  <a:pt x="2735290" y="267487"/>
                  <a:pt x="2736177" y="267487"/>
                  <a:pt x="2736724" y="266941"/>
                </a:cubicBezTo>
                <a:cubicBezTo>
                  <a:pt x="2738362" y="265849"/>
                  <a:pt x="2739932" y="264688"/>
                  <a:pt x="2741434" y="263459"/>
                </a:cubicBezTo>
                <a:cubicBezTo>
                  <a:pt x="2742935" y="262231"/>
                  <a:pt x="2744369" y="260934"/>
                  <a:pt x="2745734" y="259568"/>
                </a:cubicBezTo>
                <a:cubicBezTo>
                  <a:pt x="2748464" y="256838"/>
                  <a:pt x="2750649" y="254653"/>
                  <a:pt x="2752287" y="253015"/>
                </a:cubicBezTo>
                <a:cubicBezTo>
                  <a:pt x="2753926" y="251377"/>
                  <a:pt x="2755495" y="249943"/>
                  <a:pt x="2756997" y="248715"/>
                </a:cubicBezTo>
                <a:cubicBezTo>
                  <a:pt x="2758499" y="247486"/>
                  <a:pt x="2760069" y="246053"/>
                  <a:pt x="2761707" y="244414"/>
                </a:cubicBezTo>
                <a:cubicBezTo>
                  <a:pt x="2763345" y="242776"/>
                  <a:pt x="2765667" y="240591"/>
                  <a:pt x="2768670" y="237861"/>
                </a:cubicBezTo>
                <a:cubicBezTo>
                  <a:pt x="2770036" y="236769"/>
                  <a:pt x="2771332" y="235745"/>
                  <a:pt x="2772561" y="234789"/>
                </a:cubicBezTo>
                <a:cubicBezTo>
                  <a:pt x="2773790" y="233833"/>
                  <a:pt x="2775087" y="232946"/>
                  <a:pt x="2776452" y="232127"/>
                </a:cubicBezTo>
                <a:cubicBezTo>
                  <a:pt x="2777817" y="231308"/>
                  <a:pt x="2779251" y="231786"/>
                  <a:pt x="2780753" y="233560"/>
                </a:cubicBezTo>
                <a:cubicBezTo>
                  <a:pt x="2782254" y="235335"/>
                  <a:pt x="2782596" y="236905"/>
                  <a:pt x="2781776" y="238270"/>
                </a:cubicBezTo>
                <a:lnTo>
                  <a:pt x="2779858" y="240189"/>
                </a:lnTo>
                <a:lnTo>
                  <a:pt x="2781737" y="240815"/>
                </a:lnTo>
                <a:cubicBezTo>
                  <a:pt x="2783239" y="242590"/>
                  <a:pt x="2783580" y="244160"/>
                  <a:pt x="2782761" y="245525"/>
                </a:cubicBezTo>
                <a:cubicBezTo>
                  <a:pt x="2781669" y="246891"/>
                  <a:pt x="2780508" y="248051"/>
                  <a:pt x="2779279" y="249007"/>
                </a:cubicBezTo>
                <a:cubicBezTo>
                  <a:pt x="2778050" y="249962"/>
                  <a:pt x="2776754" y="251123"/>
                  <a:pt x="2775388" y="252488"/>
                </a:cubicBezTo>
                <a:cubicBezTo>
                  <a:pt x="2771839" y="255765"/>
                  <a:pt x="2768971" y="258495"/>
                  <a:pt x="2766787" y="260680"/>
                </a:cubicBezTo>
                <a:cubicBezTo>
                  <a:pt x="2764603" y="262864"/>
                  <a:pt x="2762486" y="264844"/>
                  <a:pt x="2760439" y="266619"/>
                </a:cubicBezTo>
                <a:cubicBezTo>
                  <a:pt x="2758391" y="268393"/>
                  <a:pt x="2756206" y="270305"/>
                  <a:pt x="2753886" y="272353"/>
                </a:cubicBezTo>
                <a:cubicBezTo>
                  <a:pt x="2751564" y="274400"/>
                  <a:pt x="2748629" y="277063"/>
                  <a:pt x="2745080" y="280339"/>
                </a:cubicBezTo>
                <a:cubicBezTo>
                  <a:pt x="2738800" y="285800"/>
                  <a:pt x="2736615" y="292626"/>
                  <a:pt x="2738526" y="300818"/>
                </a:cubicBezTo>
                <a:cubicBezTo>
                  <a:pt x="2741257" y="312832"/>
                  <a:pt x="2742895" y="325802"/>
                  <a:pt x="2743441" y="339728"/>
                </a:cubicBezTo>
                <a:cubicBezTo>
                  <a:pt x="2743988" y="353653"/>
                  <a:pt x="2743783" y="367852"/>
                  <a:pt x="2742827" y="382323"/>
                </a:cubicBezTo>
                <a:cubicBezTo>
                  <a:pt x="2741871" y="396795"/>
                  <a:pt x="2740302" y="411062"/>
                  <a:pt x="2738117" y="425124"/>
                </a:cubicBezTo>
                <a:cubicBezTo>
                  <a:pt x="2735933" y="439186"/>
                  <a:pt x="2733475" y="452224"/>
                  <a:pt x="2730745" y="464238"/>
                </a:cubicBezTo>
                <a:cubicBezTo>
                  <a:pt x="2723372" y="496185"/>
                  <a:pt x="2708082" y="523763"/>
                  <a:pt x="2684872" y="546972"/>
                </a:cubicBezTo>
                <a:cubicBezTo>
                  <a:pt x="2673131" y="558714"/>
                  <a:pt x="2659478" y="567861"/>
                  <a:pt x="2643915" y="574414"/>
                </a:cubicBezTo>
                <a:cubicBezTo>
                  <a:pt x="2635177" y="578237"/>
                  <a:pt x="2626166" y="580285"/>
                  <a:pt x="2616883" y="580558"/>
                </a:cubicBezTo>
                <a:cubicBezTo>
                  <a:pt x="2608691" y="580831"/>
                  <a:pt x="2601319" y="579602"/>
                  <a:pt x="2594766" y="576872"/>
                </a:cubicBezTo>
                <a:cubicBezTo>
                  <a:pt x="2588212" y="574141"/>
                  <a:pt x="2582752" y="570318"/>
                  <a:pt x="2578383" y="565404"/>
                </a:cubicBezTo>
                <a:cubicBezTo>
                  <a:pt x="2574014" y="560488"/>
                  <a:pt x="2570805" y="554618"/>
                  <a:pt x="2568758" y="547792"/>
                </a:cubicBezTo>
                <a:lnTo>
                  <a:pt x="2568233" y="541378"/>
                </a:lnTo>
                <a:lnTo>
                  <a:pt x="2567774" y="540537"/>
                </a:lnTo>
                <a:cubicBezTo>
                  <a:pt x="2565726" y="533711"/>
                  <a:pt x="2565111" y="526202"/>
                  <a:pt x="2565931" y="518010"/>
                </a:cubicBezTo>
                <a:cubicBezTo>
                  <a:pt x="2566477" y="512003"/>
                  <a:pt x="2567569" y="506064"/>
                  <a:pt x="2569207" y="500194"/>
                </a:cubicBezTo>
                <a:cubicBezTo>
                  <a:pt x="2570845" y="494323"/>
                  <a:pt x="2572620" y="488521"/>
                  <a:pt x="2574531" y="482787"/>
                </a:cubicBezTo>
                <a:cubicBezTo>
                  <a:pt x="2578081" y="472411"/>
                  <a:pt x="2582382" y="462376"/>
                  <a:pt x="2587433" y="452683"/>
                </a:cubicBezTo>
                <a:cubicBezTo>
                  <a:pt x="2592485" y="442990"/>
                  <a:pt x="2597878" y="433365"/>
                  <a:pt x="2603611" y="423808"/>
                </a:cubicBezTo>
                <a:cubicBezTo>
                  <a:pt x="2615080" y="405240"/>
                  <a:pt x="2627367" y="387561"/>
                  <a:pt x="2640473" y="370768"/>
                </a:cubicBezTo>
                <a:cubicBezTo>
                  <a:pt x="2653580" y="353975"/>
                  <a:pt x="2667505" y="337797"/>
                  <a:pt x="2682250" y="322233"/>
                </a:cubicBezTo>
                <a:cubicBezTo>
                  <a:pt x="2688257" y="315953"/>
                  <a:pt x="2694264" y="309810"/>
                  <a:pt x="2700272" y="303803"/>
                </a:cubicBezTo>
                <a:cubicBezTo>
                  <a:pt x="2706278" y="297795"/>
                  <a:pt x="2712422" y="291925"/>
                  <a:pt x="2718702" y="286191"/>
                </a:cubicBezTo>
                <a:lnTo>
                  <a:pt x="2723005" y="270770"/>
                </a:lnTo>
                <a:lnTo>
                  <a:pt x="2719891" y="260884"/>
                </a:lnTo>
                <a:cubicBezTo>
                  <a:pt x="2718389" y="255833"/>
                  <a:pt x="2716683" y="250850"/>
                  <a:pt x="2714771" y="245935"/>
                </a:cubicBezTo>
                <a:cubicBezTo>
                  <a:pt x="2712314" y="239382"/>
                  <a:pt x="2708082" y="238153"/>
                  <a:pt x="2702075" y="242249"/>
                </a:cubicBezTo>
                <a:cubicBezTo>
                  <a:pt x="2697978" y="244979"/>
                  <a:pt x="2693951" y="247778"/>
                  <a:pt x="2689992" y="250645"/>
                </a:cubicBezTo>
                <a:cubicBezTo>
                  <a:pt x="2686033" y="253512"/>
                  <a:pt x="2682142" y="256447"/>
                  <a:pt x="2678319" y="259451"/>
                </a:cubicBezTo>
                <a:cubicBezTo>
                  <a:pt x="2675042" y="261908"/>
                  <a:pt x="2671766" y="264434"/>
                  <a:pt x="2668489" y="267028"/>
                </a:cubicBezTo>
                <a:cubicBezTo>
                  <a:pt x="2665213" y="269622"/>
                  <a:pt x="2661936" y="272148"/>
                  <a:pt x="2658660" y="274605"/>
                </a:cubicBezTo>
                <a:cubicBezTo>
                  <a:pt x="2654837" y="277336"/>
                  <a:pt x="2651014" y="279383"/>
                  <a:pt x="2647191" y="280749"/>
                </a:cubicBezTo>
                <a:cubicBezTo>
                  <a:pt x="2631901" y="287848"/>
                  <a:pt x="2623026" y="283070"/>
                  <a:pt x="2620569" y="266414"/>
                </a:cubicBezTo>
                <a:lnTo>
                  <a:pt x="2619850" y="259662"/>
                </a:lnTo>
                <a:lnTo>
                  <a:pt x="2619585" y="259159"/>
                </a:lnTo>
                <a:lnTo>
                  <a:pt x="2619089" y="254496"/>
                </a:lnTo>
                <a:lnTo>
                  <a:pt x="2618529" y="255048"/>
                </a:lnTo>
                <a:cubicBezTo>
                  <a:pt x="2616788" y="256755"/>
                  <a:pt x="2614724" y="258768"/>
                  <a:pt x="2612335" y="261089"/>
                </a:cubicBezTo>
                <a:cubicBezTo>
                  <a:pt x="2607556" y="265731"/>
                  <a:pt x="2602437" y="270578"/>
                  <a:pt x="2596976" y="275629"/>
                </a:cubicBezTo>
                <a:cubicBezTo>
                  <a:pt x="2591514" y="280680"/>
                  <a:pt x="2586327" y="285527"/>
                  <a:pt x="2581412" y="290169"/>
                </a:cubicBezTo>
                <a:cubicBezTo>
                  <a:pt x="2576497" y="294811"/>
                  <a:pt x="2572948" y="298087"/>
                  <a:pt x="2570763" y="299999"/>
                </a:cubicBezTo>
                <a:cubicBezTo>
                  <a:pt x="2565029" y="305187"/>
                  <a:pt x="2559226" y="310238"/>
                  <a:pt x="2553356" y="315153"/>
                </a:cubicBezTo>
                <a:cubicBezTo>
                  <a:pt x="2547485" y="320068"/>
                  <a:pt x="2541410" y="324573"/>
                  <a:pt x="2535130" y="328669"/>
                </a:cubicBezTo>
                <a:cubicBezTo>
                  <a:pt x="2523389" y="336041"/>
                  <a:pt x="2513081" y="339728"/>
                  <a:pt x="2504207" y="339727"/>
                </a:cubicBezTo>
                <a:cubicBezTo>
                  <a:pt x="2495332" y="339727"/>
                  <a:pt x="2487687" y="337134"/>
                  <a:pt x="2481270" y="331946"/>
                </a:cubicBezTo>
                <a:cubicBezTo>
                  <a:pt x="2474854" y="326758"/>
                  <a:pt x="2469461" y="319590"/>
                  <a:pt x="2465093" y="310443"/>
                </a:cubicBezTo>
                <a:cubicBezTo>
                  <a:pt x="2460724" y="301296"/>
                  <a:pt x="2457198" y="291466"/>
                  <a:pt x="2454517" y="280954"/>
                </a:cubicBezTo>
                <a:cubicBezTo>
                  <a:pt x="2451835" y="270441"/>
                  <a:pt x="2449856" y="259929"/>
                  <a:pt x="2448578" y="249416"/>
                </a:cubicBezTo>
                <a:lnTo>
                  <a:pt x="2448361" y="246235"/>
                </a:lnTo>
                <a:lnTo>
                  <a:pt x="2447946" y="244033"/>
                </a:lnTo>
                <a:lnTo>
                  <a:pt x="2445863" y="245438"/>
                </a:lnTo>
                <a:cubicBezTo>
                  <a:pt x="2443815" y="246940"/>
                  <a:pt x="2441836" y="248373"/>
                  <a:pt x="2439924" y="249739"/>
                </a:cubicBezTo>
                <a:cubicBezTo>
                  <a:pt x="2438013" y="251104"/>
                  <a:pt x="2435965" y="252537"/>
                  <a:pt x="2433781" y="254039"/>
                </a:cubicBezTo>
                <a:cubicBezTo>
                  <a:pt x="2431596" y="255541"/>
                  <a:pt x="2428730" y="257521"/>
                  <a:pt x="2425179" y="259978"/>
                </a:cubicBezTo>
                <a:cubicBezTo>
                  <a:pt x="2422449" y="261889"/>
                  <a:pt x="2419651" y="263664"/>
                  <a:pt x="2416783" y="265303"/>
                </a:cubicBezTo>
                <a:cubicBezTo>
                  <a:pt x="2413917" y="266941"/>
                  <a:pt x="2410981" y="268442"/>
                  <a:pt x="2407978" y="269808"/>
                </a:cubicBezTo>
                <a:cubicBezTo>
                  <a:pt x="2392687" y="276634"/>
                  <a:pt x="2381901" y="273221"/>
                  <a:pt x="2375621" y="259568"/>
                </a:cubicBezTo>
                <a:cubicBezTo>
                  <a:pt x="2374802" y="258203"/>
                  <a:pt x="2373914" y="256087"/>
                  <a:pt x="2372959" y="253220"/>
                </a:cubicBezTo>
                <a:lnTo>
                  <a:pt x="2371025" y="245485"/>
                </a:lnTo>
                <a:lnTo>
                  <a:pt x="2360329" y="254653"/>
                </a:lnTo>
                <a:cubicBezTo>
                  <a:pt x="2355824" y="258749"/>
                  <a:pt x="2351455" y="262708"/>
                  <a:pt x="2347222" y="266531"/>
                </a:cubicBezTo>
                <a:cubicBezTo>
                  <a:pt x="2342990" y="270354"/>
                  <a:pt x="2338621" y="274450"/>
                  <a:pt x="2334116" y="278818"/>
                </a:cubicBezTo>
                <a:cubicBezTo>
                  <a:pt x="2329611" y="283187"/>
                  <a:pt x="2324354" y="288102"/>
                  <a:pt x="2318347" y="293563"/>
                </a:cubicBezTo>
                <a:cubicBezTo>
                  <a:pt x="2316436" y="294928"/>
                  <a:pt x="2315139" y="296430"/>
                  <a:pt x="2314456" y="298068"/>
                </a:cubicBezTo>
                <a:cubicBezTo>
                  <a:pt x="2313774" y="299707"/>
                  <a:pt x="2313979" y="301891"/>
                  <a:pt x="2315070" y="304622"/>
                </a:cubicBezTo>
                <a:cubicBezTo>
                  <a:pt x="2317801" y="311994"/>
                  <a:pt x="2319098" y="319230"/>
                  <a:pt x="2318961" y="326329"/>
                </a:cubicBezTo>
                <a:cubicBezTo>
                  <a:pt x="2318825" y="333428"/>
                  <a:pt x="2317392" y="340118"/>
                  <a:pt x="2314661" y="346398"/>
                </a:cubicBezTo>
                <a:cubicBezTo>
                  <a:pt x="2311930" y="352678"/>
                  <a:pt x="2307971" y="358276"/>
                  <a:pt x="2302784" y="363191"/>
                </a:cubicBezTo>
                <a:cubicBezTo>
                  <a:pt x="2297595" y="368106"/>
                  <a:pt x="2291452" y="372065"/>
                  <a:pt x="2284353" y="375068"/>
                </a:cubicBezTo>
                <a:cubicBezTo>
                  <a:pt x="2279710" y="376980"/>
                  <a:pt x="2274386" y="377936"/>
                  <a:pt x="2268379" y="377935"/>
                </a:cubicBezTo>
                <a:cubicBezTo>
                  <a:pt x="2263191" y="377662"/>
                  <a:pt x="2259164" y="375615"/>
                  <a:pt x="2256297" y="371792"/>
                </a:cubicBezTo>
                <a:cubicBezTo>
                  <a:pt x="2253430" y="367969"/>
                  <a:pt x="2252678" y="363464"/>
                  <a:pt x="2254044" y="358276"/>
                </a:cubicBezTo>
                <a:cubicBezTo>
                  <a:pt x="2255955" y="351450"/>
                  <a:pt x="2258686" y="345443"/>
                  <a:pt x="2262235" y="340255"/>
                </a:cubicBezTo>
                <a:cubicBezTo>
                  <a:pt x="2271246" y="328514"/>
                  <a:pt x="2280666" y="317045"/>
                  <a:pt x="2290497" y="305850"/>
                </a:cubicBezTo>
                <a:cubicBezTo>
                  <a:pt x="2292681" y="303393"/>
                  <a:pt x="2294387" y="301413"/>
                  <a:pt x="2295616" y="299912"/>
                </a:cubicBezTo>
                <a:cubicBezTo>
                  <a:pt x="2296845" y="298410"/>
                  <a:pt x="2297459" y="297045"/>
                  <a:pt x="2297459" y="295816"/>
                </a:cubicBezTo>
                <a:cubicBezTo>
                  <a:pt x="2297459" y="294587"/>
                  <a:pt x="2296708" y="293358"/>
                  <a:pt x="2295206" y="292130"/>
                </a:cubicBezTo>
                <a:cubicBezTo>
                  <a:pt x="2293704" y="290901"/>
                  <a:pt x="2291588" y="289331"/>
                  <a:pt x="2288858" y="287419"/>
                </a:cubicBezTo>
                <a:cubicBezTo>
                  <a:pt x="2284489" y="284416"/>
                  <a:pt x="2280052" y="281617"/>
                  <a:pt x="2275547" y="279023"/>
                </a:cubicBezTo>
                <a:cubicBezTo>
                  <a:pt x="2271041" y="276429"/>
                  <a:pt x="2266467" y="273903"/>
                  <a:pt x="2261825" y="271446"/>
                </a:cubicBezTo>
                <a:cubicBezTo>
                  <a:pt x="2259915" y="270354"/>
                  <a:pt x="2257935" y="269466"/>
                  <a:pt x="2255887" y="268784"/>
                </a:cubicBezTo>
                <a:cubicBezTo>
                  <a:pt x="2253839" y="268101"/>
                  <a:pt x="2251723" y="267214"/>
                  <a:pt x="2249539" y="266122"/>
                </a:cubicBezTo>
                <a:cubicBezTo>
                  <a:pt x="2242166" y="262845"/>
                  <a:pt x="2236773" y="258749"/>
                  <a:pt x="2233360" y="253834"/>
                </a:cubicBezTo>
                <a:cubicBezTo>
                  <a:pt x="2229947" y="248920"/>
                  <a:pt x="2228036" y="243731"/>
                  <a:pt x="2227627" y="238271"/>
                </a:cubicBezTo>
                <a:cubicBezTo>
                  <a:pt x="2227217" y="232809"/>
                  <a:pt x="2228377" y="227212"/>
                  <a:pt x="2231108" y="221478"/>
                </a:cubicBezTo>
                <a:cubicBezTo>
                  <a:pt x="2233839" y="215744"/>
                  <a:pt x="2237661" y="210283"/>
                  <a:pt x="2242576" y="205095"/>
                </a:cubicBezTo>
                <a:cubicBezTo>
                  <a:pt x="2245579" y="202091"/>
                  <a:pt x="2249812" y="199088"/>
                  <a:pt x="2255273" y="196084"/>
                </a:cubicBezTo>
                <a:cubicBezTo>
                  <a:pt x="2260734" y="193081"/>
                  <a:pt x="2266537" y="190760"/>
                  <a:pt x="2272679" y="189121"/>
                </a:cubicBezTo>
                <a:cubicBezTo>
                  <a:pt x="2278823" y="187483"/>
                  <a:pt x="2284830" y="186869"/>
                  <a:pt x="2290701" y="187278"/>
                </a:cubicBezTo>
                <a:cubicBezTo>
                  <a:pt x="2296572" y="187688"/>
                  <a:pt x="2301555" y="189941"/>
                  <a:pt x="2305651" y="194036"/>
                </a:cubicBezTo>
                <a:cubicBezTo>
                  <a:pt x="2307016" y="195402"/>
                  <a:pt x="2308040" y="196972"/>
                  <a:pt x="2308722" y="198746"/>
                </a:cubicBezTo>
                <a:cubicBezTo>
                  <a:pt x="2309405" y="200521"/>
                  <a:pt x="2310019" y="202364"/>
                  <a:pt x="2310565" y="204276"/>
                </a:cubicBezTo>
                <a:cubicBezTo>
                  <a:pt x="2310838" y="204822"/>
                  <a:pt x="2310634" y="205436"/>
                  <a:pt x="2309951" y="206119"/>
                </a:cubicBezTo>
                <a:cubicBezTo>
                  <a:pt x="2309268" y="206802"/>
                  <a:pt x="2308654" y="207279"/>
                  <a:pt x="2308108" y="207552"/>
                </a:cubicBezTo>
                <a:cubicBezTo>
                  <a:pt x="2307562" y="207825"/>
                  <a:pt x="2306811" y="207894"/>
                  <a:pt x="2305855" y="207757"/>
                </a:cubicBezTo>
                <a:cubicBezTo>
                  <a:pt x="2304900" y="207621"/>
                  <a:pt x="2304285" y="207279"/>
                  <a:pt x="2304012" y="206733"/>
                </a:cubicBezTo>
                <a:cubicBezTo>
                  <a:pt x="2300463" y="200453"/>
                  <a:pt x="2296162" y="197176"/>
                  <a:pt x="2291110" y="196903"/>
                </a:cubicBezTo>
                <a:cubicBezTo>
                  <a:pt x="2286059" y="196630"/>
                  <a:pt x="2280803" y="197176"/>
                  <a:pt x="2275342" y="198542"/>
                </a:cubicBezTo>
                <a:cubicBezTo>
                  <a:pt x="2269881" y="199907"/>
                  <a:pt x="2264078" y="202842"/>
                  <a:pt x="2257935" y="207347"/>
                </a:cubicBezTo>
                <a:cubicBezTo>
                  <a:pt x="2251791" y="211853"/>
                  <a:pt x="2246808" y="216973"/>
                  <a:pt x="2242985" y="222706"/>
                </a:cubicBezTo>
                <a:cubicBezTo>
                  <a:pt x="2239163" y="228441"/>
                  <a:pt x="2237319" y="234380"/>
                  <a:pt x="2237456" y="240523"/>
                </a:cubicBezTo>
                <a:cubicBezTo>
                  <a:pt x="2237593" y="246667"/>
                  <a:pt x="2241211" y="251923"/>
                  <a:pt x="2248310" y="256292"/>
                </a:cubicBezTo>
                <a:cubicBezTo>
                  <a:pt x="2249675" y="257111"/>
                  <a:pt x="2251109" y="257930"/>
                  <a:pt x="2252610" y="258749"/>
                </a:cubicBezTo>
                <a:cubicBezTo>
                  <a:pt x="2254112" y="259569"/>
                  <a:pt x="2255546" y="260251"/>
                  <a:pt x="2256911" y="260797"/>
                </a:cubicBezTo>
                <a:cubicBezTo>
                  <a:pt x="2265102" y="263801"/>
                  <a:pt x="2273021" y="267419"/>
                  <a:pt x="2280666" y="271651"/>
                </a:cubicBezTo>
                <a:cubicBezTo>
                  <a:pt x="2288312" y="275883"/>
                  <a:pt x="2295411" y="281139"/>
                  <a:pt x="2301964" y="287419"/>
                </a:cubicBezTo>
                <a:cubicBezTo>
                  <a:pt x="2304695" y="290150"/>
                  <a:pt x="2307562" y="290287"/>
                  <a:pt x="2310565" y="287829"/>
                </a:cubicBezTo>
                <a:cubicBezTo>
                  <a:pt x="2315480" y="284279"/>
                  <a:pt x="2320805" y="279911"/>
                  <a:pt x="2326539" y="274723"/>
                </a:cubicBezTo>
                <a:cubicBezTo>
                  <a:pt x="2332272" y="269535"/>
                  <a:pt x="2337939" y="264347"/>
                  <a:pt x="2343537" y="259159"/>
                </a:cubicBezTo>
                <a:cubicBezTo>
                  <a:pt x="2349134" y="253971"/>
                  <a:pt x="2354458" y="249192"/>
                  <a:pt x="2359510" y="244824"/>
                </a:cubicBezTo>
                <a:lnTo>
                  <a:pt x="2370327" y="236239"/>
                </a:lnTo>
                <a:lnTo>
                  <a:pt x="2370296" y="235608"/>
                </a:lnTo>
                <a:cubicBezTo>
                  <a:pt x="2370570" y="233014"/>
                  <a:pt x="2371662" y="231308"/>
                  <a:pt x="2373574" y="230489"/>
                </a:cubicBezTo>
                <a:cubicBezTo>
                  <a:pt x="2374938" y="229669"/>
                  <a:pt x="2376099" y="229738"/>
                  <a:pt x="2377054" y="230693"/>
                </a:cubicBezTo>
                <a:cubicBezTo>
                  <a:pt x="2378010" y="231649"/>
                  <a:pt x="2378761" y="232946"/>
                  <a:pt x="2379307" y="234584"/>
                </a:cubicBezTo>
                <a:cubicBezTo>
                  <a:pt x="2380126" y="237588"/>
                  <a:pt x="2380877" y="241206"/>
                  <a:pt x="2381560" y="245438"/>
                </a:cubicBezTo>
                <a:cubicBezTo>
                  <a:pt x="2382243" y="249670"/>
                  <a:pt x="2383267" y="253152"/>
                  <a:pt x="2384632" y="255882"/>
                </a:cubicBezTo>
                <a:cubicBezTo>
                  <a:pt x="2387635" y="262708"/>
                  <a:pt x="2392687" y="264756"/>
                  <a:pt x="2399786" y="262026"/>
                </a:cubicBezTo>
                <a:cubicBezTo>
                  <a:pt x="2403063" y="260661"/>
                  <a:pt x="2406339" y="259159"/>
                  <a:pt x="2409616" y="257521"/>
                </a:cubicBezTo>
                <a:cubicBezTo>
                  <a:pt x="2412893" y="255882"/>
                  <a:pt x="2416032" y="254107"/>
                  <a:pt x="2419036" y="252196"/>
                </a:cubicBezTo>
                <a:cubicBezTo>
                  <a:pt x="2423132" y="249466"/>
                  <a:pt x="2426204" y="247486"/>
                  <a:pt x="2428251" y="246257"/>
                </a:cubicBezTo>
                <a:cubicBezTo>
                  <a:pt x="2430299" y="245028"/>
                  <a:pt x="2432074" y="243868"/>
                  <a:pt x="2433576" y="242776"/>
                </a:cubicBezTo>
                <a:cubicBezTo>
                  <a:pt x="2435078" y="241684"/>
                  <a:pt x="2436853" y="240523"/>
                  <a:pt x="2438900" y="239294"/>
                </a:cubicBezTo>
                <a:lnTo>
                  <a:pt x="2447040" y="234049"/>
                </a:lnTo>
                <a:lnTo>
                  <a:pt x="2445677" y="214106"/>
                </a:lnTo>
                <a:cubicBezTo>
                  <a:pt x="2445131" y="194992"/>
                  <a:pt x="2445989" y="176902"/>
                  <a:pt x="2448250" y="159837"/>
                </a:cubicBezTo>
                <a:cubicBezTo>
                  <a:pt x="2450512" y="142771"/>
                  <a:pt x="2452920" y="127412"/>
                  <a:pt x="2455476" y="113760"/>
                </a:cubicBezTo>
                <a:lnTo>
                  <a:pt x="2456210" y="109520"/>
                </a:lnTo>
                <a:lnTo>
                  <a:pt x="2450348" y="107499"/>
                </a:lnTo>
                <a:cubicBezTo>
                  <a:pt x="2444887" y="107499"/>
                  <a:pt x="2438402" y="107226"/>
                  <a:pt x="2430893" y="106679"/>
                </a:cubicBezTo>
                <a:cubicBezTo>
                  <a:pt x="2423384" y="106133"/>
                  <a:pt x="2415466" y="105860"/>
                  <a:pt x="2407137" y="105860"/>
                </a:cubicBezTo>
                <a:cubicBezTo>
                  <a:pt x="2398809" y="105860"/>
                  <a:pt x="2390413" y="106202"/>
                  <a:pt x="2381949" y="106884"/>
                </a:cubicBezTo>
                <a:cubicBezTo>
                  <a:pt x="2373484" y="107567"/>
                  <a:pt x="2365634" y="109137"/>
                  <a:pt x="2358398" y="111594"/>
                </a:cubicBezTo>
                <a:cubicBezTo>
                  <a:pt x="2351162" y="114052"/>
                  <a:pt x="2344814" y="117533"/>
                  <a:pt x="2339353" y="122039"/>
                </a:cubicBezTo>
                <a:cubicBezTo>
                  <a:pt x="2333892" y="126544"/>
                  <a:pt x="2329933" y="132483"/>
                  <a:pt x="2327475" y="139855"/>
                </a:cubicBezTo>
                <a:cubicBezTo>
                  <a:pt x="2326929" y="141220"/>
                  <a:pt x="2326178" y="142039"/>
                  <a:pt x="2325223" y="142312"/>
                </a:cubicBezTo>
                <a:cubicBezTo>
                  <a:pt x="2324267" y="142585"/>
                  <a:pt x="2323311" y="142449"/>
                  <a:pt x="2322356" y="141903"/>
                </a:cubicBezTo>
                <a:cubicBezTo>
                  <a:pt x="2321400" y="141357"/>
                  <a:pt x="2320581" y="140606"/>
                  <a:pt x="2319898" y="139650"/>
                </a:cubicBezTo>
                <a:cubicBezTo>
                  <a:pt x="2319215" y="138695"/>
                  <a:pt x="2319011" y="137670"/>
                  <a:pt x="2319284" y="136578"/>
                </a:cubicBezTo>
                <a:lnTo>
                  <a:pt x="2320713" y="134044"/>
                </a:lnTo>
                <a:lnTo>
                  <a:pt x="2318914" y="132395"/>
                </a:lnTo>
                <a:cubicBezTo>
                  <a:pt x="2318231" y="131440"/>
                  <a:pt x="2318027" y="130416"/>
                  <a:pt x="2318300" y="129323"/>
                </a:cubicBezTo>
                <a:cubicBezTo>
                  <a:pt x="2319938" y="121678"/>
                  <a:pt x="2323556" y="115261"/>
                  <a:pt x="2329154" y="110073"/>
                </a:cubicBezTo>
                <a:cubicBezTo>
                  <a:pt x="2334751" y="104885"/>
                  <a:pt x="2341372" y="100790"/>
                  <a:pt x="2349018" y="97786"/>
                </a:cubicBezTo>
                <a:cubicBezTo>
                  <a:pt x="2356663" y="94783"/>
                  <a:pt x="2365128" y="92598"/>
                  <a:pt x="2374411" y="91233"/>
                </a:cubicBezTo>
                <a:cubicBezTo>
                  <a:pt x="2383695" y="89868"/>
                  <a:pt x="2392910" y="89117"/>
                  <a:pt x="2402058" y="88980"/>
                </a:cubicBezTo>
                <a:cubicBezTo>
                  <a:pt x="2411205" y="88844"/>
                  <a:pt x="2419875" y="88980"/>
                  <a:pt x="2428066" y="89390"/>
                </a:cubicBezTo>
                <a:cubicBezTo>
                  <a:pt x="2436257" y="89799"/>
                  <a:pt x="2443357" y="90278"/>
                  <a:pt x="2449364" y="90823"/>
                </a:cubicBezTo>
                <a:cubicBezTo>
                  <a:pt x="2454005" y="91369"/>
                  <a:pt x="2456941" y="91233"/>
                  <a:pt x="2458170" y="90414"/>
                </a:cubicBezTo>
                <a:cubicBezTo>
                  <a:pt x="2459399" y="89595"/>
                  <a:pt x="2460695" y="86864"/>
                  <a:pt x="2462060" y="82222"/>
                </a:cubicBezTo>
                <a:cubicBezTo>
                  <a:pt x="2463699" y="77307"/>
                  <a:pt x="2465542" y="70549"/>
                  <a:pt x="2467590" y="61949"/>
                </a:cubicBezTo>
                <a:cubicBezTo>
                  <a:pt x="2469637" y="53347"/>
                  <a:pt x="2472300" y="44883"/>
                  <a:pt x="2475577" y="36555"/>
                </a:cubicBezTo>
                <a:cubicBezTo>
                  <a:pt x="2478853" y="28227"/>
                  <a:pt x="2482812" y="20923"/>
                  <a:pt x="2487454" y="14643"/>
                </a:cubicBezTo>
                <a:cubicBezTo>
                  <a:pt x="2492096" y="8362"/>
                  <a:pt x="2497694" y="5086"/>
                  <a:pt x="2504247" y="4813"/>
                </a:cubicBezTo>
                <a:close/>
              </a:path>
            </a:pathLst>
          </a:custGeom>
          <a:solidFill>
            <a:srgbClr val="B3935B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3200" dirty="0">
              <a:solidFill>
                <a:srgbClr val="B3935B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46177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SHADOWSIZE" val="10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SubTitle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SubTitle"/>
  <p:tag name="MH_ORDER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.57367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SubTitle"/>
  <p:tag name="MH_ORDER" val="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6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SubTitle"/>
  <p:tag name="MH_ORDER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.57367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SubTitle"/>
  <p:tag name="MH_ORDER" val="5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SubTitle"/>
  <p:tag name="MH_ORDER" val="6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5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.573679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7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8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SubTitle"/>
  <p:tag name="MH_ORDER" val="7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29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SubTitle"/>
  <p:tag name="MH_ORDER" val="8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.573679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6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SubTitle"/>
  <p:tag name="MH_ORDER" val="9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7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8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39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4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4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4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4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.573679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44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4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46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0.7753435"/>
  <p:tag name="SHADOWSIZE" val="10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0.7753435"/>
  <p:tag name="SHADOWSIZE" val="10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0.7753435"/>
  <p:tag name="SHADOWSIZE" val="10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3.7704"/>
  <p:tag name="LEFT" val="54.99181"/>
  <p:tag name="WIDTH" val="43.16787"/>
  <p:tag name="HEIGHT" val="41.19843"/>
  <p:tag name="SHAPEREFLECTION" val="-2.147484E+09"/>
  <p:tag name="SHAPEGLOW" val="0"/>
  <p:tag name="SOFTEDGE" val="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5.0973"/>
  <p:tag name="LEFT" val="127.1252"/>
  <p:tag name="WIDTH" val="42.32079"/>
  <p:tag name="HEIGHT" val="41.19843"/>
  <p:tag name="SHAPEREFLECTION" val="-2.147484E+09"/>
  <p:tag name="SHAPEGLOW" val="0"/>
  <p:tag name="SOFTEDGE" val="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6.2796"/>
  <p:tag name="LEFT" val="198.4115"/>
  <p:tag name="WIDTH" val="39.22921"/>
  <p:tag name="HEIGHT" val="41.19843"/>
  <p:tag name="SHAPEREFLECTION" val="-2.147484E+09"/>
  <p:tag name="SHAPEGLOW" val="0"/>
  <p:tag name="SOFTEDGE" val="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5.0973"/>
  <p:tag name="LEFT" val="266.6062"/>
  <p:tag name="WIDTH" val="42.97386"/>
  <p:tag name="HEIGHT" val="41.19843"/>
  <p:tag name="SHAPEREFLECTION" val="-2.147484E+09"/>
  <p:tag name="SHAPEGLOW" val="0"/>
  <p:tag name="SOFTEDGE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1.573679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5.0973"/>
  <p:tag name="LEFT" val="266.6062"/>
  <p:tag name="WIDTH" val="20.00496"/>
  <p:tag name="HEIGHT" val="41.19843"/>
  <p:tag name="SHAPEREFLECTION" val="-2.147484E+09"/>
  <p:tag name="SHAPEGLOW" val="0"/>
  <p:tag name="SOFTEDGE" val="0"/>
  <p:tag name="FONTSIZE" val="28"/>
  <p:tag name="MARGINBOTTOM" val="3.6"/>
  <p:tag name="MARGINLEFT" val="7.2"/>
  <p:tag name="MARGINRIGHT" val="7.2"/>
  <p:tag name="MARGINTOP" val="3.6"/>
  <p:tag name="LINERULEAFTER" val="0"/>
  <p:tag name="TEXTSHADOWBLUR" val="8"/>
  <p:tag name="TEXTSHADOWOFFSETX" val="2.828426"/>
  <p:tag name="TEXTSHADOWOFFSETY" val="2.828428"/>
  <p:tag name="TEXTSHADOWSIZE" val="100"/>
  <p:tag name="TEXTREFLECTION" val="0"/>
  <p:tag name="TEXTGLOW" val="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43.6965"/>
  <p:tag name="LEFT" val="289.5751"/>
  <p:tag name="WIDTH" val="20.00496"/>
  <p:tag name="HEIGHT" val="24"/>
  <p:tag name="SHAPEREFLECTION" val="-2.147484E+09"/>
  <p:tag name="SHAPEGLOW" val="0"/>
  <p:tag name="SOFTEDGE" val="0"/>
  <p:tag name="FONTSIZE" val="20"/>
  <p:tag name="MARGINBOTTOM" val="3.6"/>
  <p:tag name="MARGINLEFT" val="7.2"/>
  <p:tag name="MARGINRIGHT" val="7.2"/>
  <p:tag name="MARGINTOP" val="3.6"/>
  <p:tag name="LINERULEAFTER" val="0"/>
  <p:tag name="TEXTSHADOWBLUR" val="8"/>
  <p:tag name="TEXTSHADOWOFFSETX" val="2.828426"/>
  <p:tag name="TEXTSHADOWOFFSETY" val="2.828428"/>
  <p:tag name="TEXTSHADOWSIZE" val="100"/>
  <p:tag name="TEXTREFLECTION" val="0"/>
  <p:tag name="TEXTGLOW" val="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6.2796"/>
  <p:tag name="LEFT" val="198.4115"/>
  <p:tag name="WIDTH" val="20.00496"/>
  <p:tag name="HEIGHT" val="41.19843"/>
  <p:tag name="SHAPEREFLECTION" val="-2.147484E+09"/>
  <p:tag name="SHAPEGLOW" val="0"/>
  <p:tag name="SOFTEDGE" val="0"/>
  <p:tag name="FONTSIZE" val="28"/>
  <p:tag name="MARGINBOTTOM" val="3.6"/>
  <p:tag name="MARGINLEFT" val="7.2"/>
  <p:tag name="MARGINRIGHT" val="7.2"/>
  <p:tag name="MARGINTOP" val="3.6"/>
  <p:tag name="LINERULEAFTER" val="0"/>
  <p:tag name="TEXTSHADOWBLUR" val="8"/>
  <p:tag name="TEXTSHADOWOFFSETX" val="2.828426"/>
  <p:tag name="TEXTSHADOWOFFSETY" val="2.828428"/>
  <p:tag name="TEXTSHADOWSIZE" val="100"/>
  <p:tag name="TEXTREFLECTION" val="0"/>
  <p:tag name="TEXTGLOW" val="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42.3694"/>
  <p:tag name="LEFT" val="217.6357"/>
  <p:tag name="WIDTH" val="20.00496"/>
  <p:tag name="HEIGHT" val="24"/>
  <p:tag name="SHAPEREFLECTION" val="-2.147484E+09"/>
  <p:tag name="SHAPEGLOW" val="0"/>
  <p:tag name="SOFTEDGE" val="0"/>
  <p:tag name="FONTSIZE" val="20"/>
  <p:tag name="MARGINBOTTOM" val="3.6"/>
  <p:tag name="MARGINLEFT" val="7.2"/>
  <p:tag name="MARGINRIGHT" val="7.2"/>
  <p:tag name="MARGINTOP" val="3.6"/>
  <p:tag name="LINERULEAFTER" val="0"/>
  <p:tag name="TEXTSHADOWBLUR" val="8"/>
  <p:tag name="TEXTSHADOWOFFSETX" val="2.828426"/>
  <p:tag name="TEXTSHADOWOFFSETY" val="2.828428"/>
  <p:tag name="TEXTSHADOWSIZE" val="100"/>
  <p:tag name="TEXTREFLECTION" val="0"/>
  <p:tag name="TEXTGLOW" val="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5.0973"/>
  <p:tag name="LEFT" val="127.1252"/>
  <p:tag name="WIDTH" val="20.00496"/>
  <p:tag name="HEIGHT" val="41.19843"/>
  <p:tag name="SHAPEREFLECTION" val="-2.147484E+09"/>
  <p:tag name="SHAPEGLOW" val="0"/>
  <p:tag name="SOFTEDGE" val="0"/>
  <p:tag name="FONTSIZE" val="28"/>
  <p:tag name="MARGINBOTTOM" val="3.6"/>
  <p:tag name="MARGINLEFT" val="7.2"/>
  <p:tag name="MARGINRIGHT" val="7.2"/>
  <p:tag name="MARGINTOP" val="3.6"/>
  <p:tag name="LINERULEAFTER" val="0"/>
  <p:tag name="TEXTSHADOWBLUR" val="8"/>
  <p:tag name="TEXTSHADOWOFFSETX" val="2.828426"/>
  <p:tag name="TEXTSHADOWOFFSETY" val="2.828428"/>
  <p:tag name="TEXTSHADOWSIZE" val="100"/>
  <p:tag name="TEXTREFLECTION" val="0"/>
  <p:tag name="TEXTGLOW" val="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42.3696"/>
  <p:tag name="LEFT" val="149.441"/>
  <p:tag name="WIDTH" val="20.00496"/>
  <p:tag name="HEIGHT" val="24"/>
  <p:tag name="SHAPEREFLECTION" val="-2.147484E+09"/>
  <p:tag name="SHAPEGLOW" val="0"/>
  <p:tag name="SOFTEDGE" val="0"/>
  <p:tag name="FONTSIZE" val="20"/>
  <p:tag name="MARGINBOTTOM" val="3.6"/>
  <p:tag name="MARGINLEFT" val="7.2"/>
  <p:tag name="MARGINRIGHT" val="7.2"/>
  <p:tag name="MARGINTOP" val="3.6"/>
  <p:tag name="LINERULEAFTER" val="0"/>
  <p:tag name="TEXTSHADOWBLUR" val="8"/>
  <p:tag name="TEXTSHADOWOFFSETX" val="2.828426"/>
  <p:tag name="TEXTSHADOWOFFSETY" val="2.828428"/>
  <p:tag name="TEXTSHADOWSIZE" val="100"/>
  <p:tag name="TEXTREFLECTION" val="0"/>
  <p:tag name="TEXTGLOW" val="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3.7704"/>
  <p:tag name="LEFT" val="54.99181"/>
  <p:tag name="WIDTH" val="20.00496"/>
  <p:tag name="HEIGHT" val="41.19843"/>
  <p:tag name="SHAPEREFLECTION" val="-2.147484E+09"/>
  <p:tag name="SHAPEGLOW" val="0"/>
  <p:tag name="SOFTEDGE" val="0"/>
  <p:tag name="FONTSIZE" val="28"/>
  <p:tag name="MARGINBOTTOM" val="3.6"/>
  <p:tag name="MARGINLEFT" val="7.2"/>
  <p:tag name="MARGINRIGHT" val="7.2"/>
  <p:tag name="MARGINTOP" val="3.6"/>
  <p:tag name="LINERULEAFTER" val="0"/>
  <p:tag name="TEXTSHADOWBLUR" val="8"/>
  <p:tag name="TEXTSHADOWOFFSETX" val="2.828426"/>
  <p:tag name="TEXTSHADOWOFFSETY" val="2.828428"/>
  <p:tag name="TEXTSHADOWSIZE" val="100"/>
  <p:tag name="TEXTREFLECTION" val="0"/>
  <p:tag name="TEXTGLOW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9.9442"/>
  <p:tag name="LEFT" val="78.15472"/>
  <p:tag name="WIDTH" val="20.00496"/>
  <p:tag name="HEIGHT" val="24"/>
  <p:tag name="SHAPEREFLECTION" val="-2.147484E+09"/>
  <p:tag name="SHAPEGLOW" val="0"/>
  <p:tag name="SOFTEDGE" val="0"/>
  <p:tag name="FONTSIZE" val="20"/>
  <p:tag name="MARGINBOTTOM" val="3.6"/>
  <p:tag name="MARGINLEFT" val="7.2"/>
  <p:tag name="MARGINRIGHT" val="7.2"/>
  <p:tag name="MARGINTOP" val="3.6"/>
  <p:tag name="LINERULEAFTER" val="0"/>
  <p:tag name="TEXTSHADOWBLUR" val="8"/>
  <p:tag name="TEXTSHADOWOFFSETX" val="2.828426"/>
  <p:tag name="TEXTSHADOWOFFSETY" val="2.828428"/>
  <p:tag name="TEXTSHADOWSIZE" val="100"/>
  <p:tag name="TEXTREFLECTION" val="0"/>
  <p:tag name="TEXTGLOW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0155018"/>
  <p:tag name="MH_LIBRARY" val="GRAPHIC"/>
  <p:tag name="MH_TYPE" val="Other"/>
  <p:tag name="MH_ORDER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hl40xg3">
      <a:majorFont>
        <a:latin typeface="Alimama ShuHeiTi"/>
        <a:ea typeface="微软雅黑"/>
        <a:cs typeface=""/>
      </a:majorFont>
      <a:minorFont>
        <a:latin typeface="Alimama ShuHeiT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1718</TotalTime>
  <Words>1442</Words>
  <Application>Microsoft Office PowerPoint</Application>
  <PresentationFormat>宽屏</PresentationFormat>
  <Paragraphs>317</Paragraphs>
  <Slides>20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Alimama ShuHeiTi</vt:lpstr>
      <vt:lpstr>等线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jingtao hu</cp:lastModifiedBy>
  <cp:revision>1</cp:revision>
  <dcterms:created xsi:type="dcterms:W3CDTF">2024-03-28T03:47:41Z</dcterms:created>
  <dcterms:modified xsi:type="dcterms:W3CDTF">2024-09-15T02:43:17Z</dcterms:modified>
</cp:coreProperties>
</file>

<file path=docProps/thumbnail.jpeg>
</file>